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128-CB06-9CEA-25D6-DE26F253E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FE948-84F8-C771-F5CF-7A978DFA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E82F-5AFF-0114-3132-D60B400C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9CE5-5AB9-107A-4FB1-B9C7DCBC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F0DA-9D53-E8FF-120F-DA9F9FFF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10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897D-B478-8394-ED9B-817E3868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7FA8A-2FAD-4282-E30D-CBAB895D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510D-A0C6-436E-94ED-1D9AFBFA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E87E-F11A-79A8-42E8-52BF2B2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049E-3273-8B92-4AE0-D9339DCA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2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F308B-90E7-DBD3-05A3-0EBBD269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3D2A3-0753-3EA0-CA65-D6DEB427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8768-71B8-0B45-F79E-6EC94349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9B2D-14B7-0B0E-0C71-8B373098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54E7-0EE4-0052-2D94-3BC7B743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6A15-621D-E429-8C74-A4A83D02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0E0F-395D-7964-2053-6F240547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F552-44D4-B091-C202-FC2D4FF7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CEC-357D-D6CC-5355-D0CC386C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8F6B-35EE-F46B-A27E-FF530D41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44C0-232C-B7EC-DD11-C031E94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581-4051-B622-DBF1-EBEF0C96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8232-FF4F-924A-C994-86BF464B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5995-5C7A-8DEC-F0A5-94059F44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5E32-6AA6-8504-C83A-EEF3040B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6C9F-2EAC-0B9C-50C4-7B1FCD92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B0A1-FA33-4AAF-793F-3674CA91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C94D-E552-52D9-5B74-821B2C09A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2B77-9380-64DF-321D-1F77A69B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ECF4-81A6-FFA9-9823-070D4374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F9E0A-E131-8014-D231-B0FCE917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5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99FD-FA2A-D2EB-5E9A-2CCFE9E8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E1F9-C578-1736-54A3-9C073E3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1401A-4413-4FCC-817B-FF9E929F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BCADF-0206-66EE-0393-8B567C99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F0FE2-ABA6-BDC0-61EB-BFD4C23B9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3376B-7AF7-E29D-BA15-001EBCBB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1C87-B34D-7CB7-0D03-D1EB5421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03892-A74A-95EC-6A2E-E536997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9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25EC-E229-2AC3-5073-55D2EA6A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72909-668C-0628-FB8D-E226A7F3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47F3-36C4-7064-90B7-9E57E55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F68E-69DB-102E-F6A2-E1A9BD05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3B83C-3044-7B60-BA98-3A27C5E9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E4F26-92CD-A5D9-8719-CDF703DA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5216D-F464-C682-6C1B-60B88C37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30D9-0AEB-ED6D-1605-94E28BFD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7043-9039-DD47-D170-BEBD76C8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D32B1-387B-23B1-4B92-AB97DAEF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55F8-9192-F649-86A2-38D25251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ADAF-EFD6-A056-6C38-7C1CFE45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F3C7-FC16-F13F-3A7A-8F75879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AB90-4786-FA9F-46F8-A3B4AFC8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4D6A-C71C-5EB9-11EB-7E0343631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EAAEC-0B1E-1BAF-ED2F-EED6AE9F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2D0F-91BD-02CB-472A-3A9430E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38A78-C337-E542-A7C9-2BBB1651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15567-BA40-696B-8F8E-7E158B7D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1148C-3A76-0B4B-F82D-BD11DA70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38AC-55A9-3EC6-FFAB-5B63F8D7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57D7-A262-E41A-D1BA-D58B72A74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79EE-562C-44FC-9E44-7F0F140ED9E6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7D8C-8A36-0E3F-B1C5-F3E8C451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F992-5E40-226F-6832-A40604602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A2447-B9C7-E6FB-9125-731EC9CF2A64}"/>
              </a:ext>
            </a:extLst>
          </p:cNvPr>
          <p:cNvSpPr/>
          <p:nvPr/>
        </p:nvSpPr>
        <p:spPr>
          <a:xfrm>
            <a:off x="3537324" y="43399"/>
            <a:ext cx="3523710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Control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33097-3219-6641-CF4A-4B6BD7C50508}"/>
              </a:ext>
            </a:extLst>
          </p:cNvPr>
          <p:cNvSpPr/>
          <p:nvPr/>
        </p:nvSpPr>
        <p:spPr>
          <a:xfrm>
            <a:off x="3537323" y="388994"/>
            <a:ext cx="3523711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Model </a:t>
            </a:r>
            <a:r>
              <a:rPr lang="en-GB" sz="1400" dirty="0" err="1">
                <a:effectLst/>
              </a:rPr>
              <a:t>userPlay</a:t>
            </a:r>
            <a:r>
              <a:rPr lang="en-GB" sz="1400" dirty="0">
                <a:effectLst/>
              </a:rPr>
              <a:t>;</a:t>
            </a:r>
          </a:p>
          <a:p>
            <a:r>
              <a:rPr lang="en-GB" sz="1400" dirty="0">
                <a:effectLst/>
              </a:rPr>
              <a:t>View views;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63BBD-DDEE-780C-0D4C-95B338A8A7C9}"/>
              </a:ext>
            </a:extLst>
          </p:cNvPr>
          <p:cNvSpPr/>
          <p:nvPr/>
        </p:nvSpPr>
        <p:spPr>
          <a:xfrm>
            <a:off x="3537323" y="1544934"/>
            <a:ext cx="3523712" cy="228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Model </a:t>
            </a:r>
            <a:r>
              <a:rPr lang="en-GB" sz="1400" dirty="0" err="1">
                <a:effectLst/>
              </a:rPr>
              <a:t>getUser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CreateUser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StartGame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Show();</a:t>
            </a:r>
          </a:p>
          <a:p>
            <a:r>
              <a:rPr lang="en-GB" sz="1400" dirty="0">
                <a:effectLst/>
              </a:rPr>
              <a:t>void Find();</a:t>
            </a:r>
          </a:p>
          <a:p>
            <a:r>
              <a:rPr lang="en-GB" sz="1400" dirty="0">
                <a:effectLst/>
              </a:rPr>
              <a:t>bool </a:t>
            </a:r>
            <a:r>
              <a:rPr lang="en-GB" sz="1400" dirty="0" err="1">
                <a:effectLst/>
              </a:rPr>
              <a:t>CheckValid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</a:t>
            </a:r>
            <a:r>
              <a:rPr lang="en-GB" sz="1400" dirty="0" err="1">
                <a:effectLst/>
              </a:rPr>
              <a:t>row,const</a:t>
            </a:r>
            <a:r>
              <a:rPr lang="en-GB" sz="1400" dirty="0">
                <a:effectLst/>
              </a:rPr>
              <a:t> int &amp;col);</a:t>
            </a:r>
          </a:p>
          <a:p>
            <a:r>
              <a:rPr lang="en-GB" sz="1400" dirty="0">
                <a:effectLst/>
              </a:rPr>
              <a:t>char </a:t>
            </a:r>
            <a:r>
              <a:rPr lang="en-GB" sz="1400" dirty="0" err="1">
                <a:effectLst/>
              </a:rPr>
              <a:t>CheckResult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</a:t>
            </a:r>
            <a:r>
              <a:rPr lang="en-GB" sz="1400" dirty="0" err="1">
                <a:effectLst/>
              </a:rPr>
              <a:t>row,const</a:t>
            </a:r>
            <a:r>
              <a:rPr lang="en-GB" sz="1400" dirty="0">
                <a:effectLst/>
              </a:rPr>
              <a:t> int &amp;col, char &amp;play);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ReverseTurn</a:t>
            </a:r>
            <a:r>
              <a:rPr lang="en-GB" sz="1400" dirty="0">
                <a:effectLst/>
              </a:rPr>
              <a:t>(char &amp;OX);</a:t>
            </a:r>
            <a:endParaRPr lang="en-GB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8C96F-B794-3CE1-4A02-1522145EBD83}"/>
              </a:ext>
            </a:extLst>
          </p:cNvPr>
          <p:cNvSpPr/>
          <p:nvPr/>
        </p:nvSpPr>
        <p:spPr>
          <a:xfrm>
            <a:off x="7857857" y="1199339"/>
            <a:ext cx="4046418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15C26-7401-0DB4-6FE8-7411572A5E5C}"/>
              </a:ext>
            </a:extLst>
          </p:cNvPr>
          <p:cNvSpPr/>
          <p:nvPr/>
        </p:nvSpPr>
        <p:spPr>
          <a:xfrm>
            <a:off x="7857858" y="1549878"/>
            <a:ext cx="4046418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int size;</a:t>
            </a:r>
          </a:p>
          <a:p>
            <a:r>
              <a:rPr lang="en-GB" sz="1400" dirty="0">
                <a:effectLst/>
              </a:rPr>
              <a:t>int count = 0;</a:t>
            </a:r>
          </a:p>
          <a:p>
            <a:r>
              <a:rPr lang="en-GB" sz="1400" dirty="0">
                <a:effectLst/>
              </a:rPr>
              <a:t>std::map&lt;std::</a:t>
            </a:r>
            <a:r>
              <a:rPr lang="en-GB" sz="1400" dirty="0" err="1">
                <a:effectLst/>
              </a:rPr>
              <a:t>string,User</a:t>
            </a:r>
            <a:r>
              <a:rPr lang="en-GB" sz="1400" dirty="0">
                <a:effectLst/>
              </a:rPr>
              <a:t>&gt;  users;</a:t>
            </a:r>
          </a:p>
          <a:p>
            <a:r>
              <a:rPr lang="en-GB" sz="1400" dirty="0">
                <a:effectLst/>
              </a:rPr>
              <a:t>std::vector&lt;std::vector &lt;char&gt;&gt; turns;</a:t>
            </a:r>
            <a:endParaRPr lang="en-GB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CA2E3-04AD-C156-ADF7-7AEF31A13370}"/>
              </a:ext>
            </a:extLst>
          </p:cNvPr>
          <p:cNvSpPr/>
          <p:nvPr/>
        </p:nvSpPr>
        <p:spPr>
          <a:xfrm>
            <a:off x="7857857" y="2705818"/>
            <a:ext cx="4046419" cy="415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Model();</a:t>
            </a:r>
          </a:p>
          <a:p>
            <a:r>
              <a:rPr lang="en-GB" sz="1400" dirty="0">
                <a:effectLst/>
              </a:rPr>
              <a:t>~Model();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getSize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setSize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&amp;size);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getCount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std::map&lt;std::</a:t>
            </a:r>
            <a:r>
              <a:rPr lang="en-GB" sz="1400" dirty="0" err="1">
                <a:effectLst/>
              </a:rPr>
              <a:t>string,User</a:t>
            </a:r>
            <a:r>
              <a:rPr lang="en-GB" sz="1400" dirty="0">
                <a:effectLst/>
              </a:rPr>
              <a:t>&gt; </a:t>
            </a:r>
            <a:r>
              <a:rPr lang="en-GB" sz="1400" dirty="0" err="1">
                <a:effectLst/>
              </a:rPr>
              <a:t>getUsers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std::vector&lt;std::vector&lt;char&gt;&gt; </a:t>
            </a:r>
            <a:r>
              <a:rPr lang="en-GB" sz="1400" dirty="0" err="1">
                <a:effectLst/>
              </a:rPr>
              <a:t>getTurn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CreateUser</a:t>
            </a:r>
            <a:r>
              <a:rPr lang="en-GB" sz="1400" dirty="0">
                <a:effectLst/>
              </a:rPr>
              <a:t>(User &amp;user);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ShowUser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std::string &amp;name);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addTurn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&amp;row, 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&amp;col, 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char OX);</a:t>
            </a:r>
          </a:p>
          <a:p>
            <a:r>
              <a:rPr lang="en-GB" sz="1400" dirty="0">
                <a:effectLst/>
              </a:rPr>
              <a:t>void createArrModel2D();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fixIResult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std::string &amp;name, 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char &amp;</a:t>
            </a:r>
            <a:r>
              <a:rPr lang="en-GB" sz="1400" dirty="0" err="1">
                <a:effectLst/>
              </a:rPr>
              <a:t>sele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</a:t>
            </a:r>
            <a:r>
              <a:rPr lang="en-GB" sz="1400" dirty="0" err="1">
                <a:effectLst/>
              </a:rPr>
              <a:t>i</a:t>
            </a:r>
            <a:r>
              <a:rPr lang="en-GB" sz="1400" dirty="0">
                <a:effectLst/>
              </a:rPr>
              <a:t>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WriteInfo</a:t>
            </a:r>
            <a:r>
              <a:rPr lang="en-GB" sz="1400" dirty="0">
                <a:effectLst/>
              </a:rPr>
              <a:t>(User &amp;user);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LoadInfo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std::string&amp; name);</a:t>
            </a:r>
          </a:p>
          <a:p>
            <a:r>
              <a:rPr lang="en-GB" sz="1400" dirty="0">
                <a:effectLst/>
              </a:rPr>
              <a:t>bool </a:t>
            </a:r>
            <a:r>
              <a:rPr lang="en-GB" sz="1400" dirty="0" err="1">
                <a:effectLst/>
              </a:rPr>
              <a:t>FindFile</a:t>
            </a:r>
            <a:r>
              <a:rPr lang="en-GB" sz="1400" dirty="0">
                <a:effectLst/>
              </a:rPr>
              <a:t>(std::string name);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UpdateFile</a:t>
            </a:r>
            <a:r>
              <a:rPr lang="en-GB" sz="1400" dirty="0">
                <a:effectLst/>
              </a:rPr>
              <a:t>(User &amp;user);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findPlayer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std::string &amp;name);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56B9A9-E217-4059-E683-8BAE5A6FEC0D}"/>
              </a:ext>
            </a:extLst>
          </p:cNvPr>
          <p:cNvSpPr/>
          <p:nvPr/>
        </p:nvSpPr>
        <p:spPr>
          <a:xfrm>
            <a:off x="467443" y="3646098"/>
            <a:ext cx="2862352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View</a:t>
            </a:r>
            <a:endParaRPr lang="en-GB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58E934-F647-2C4C-4A42-02B91AF721C1}"/>
              </a:ext>
            </a:extLst>
          </p:cNvPr>
          <p:cNvSpPr/>
          <p:nvPr/>
        </p:nvSpPr>
        <p:spPr>
          <a:xfrm>
            <a:off x="467442" y="3991693"/>
            <a:ext cx="2862353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460B8D-42FF-8EC7-FAAF-C157C4BB5FB0}"/>
              </a:ext>
            </a:extLst>
          </p:cNvPr>
          <p:cNvSpPr/>
          <p:nvPr/>
        </p:nvSpPr>
        <p:spPr>
          <a:xfrm>
            <a:off x="467442" y="5147633"/>
            <a:ext cx="2862354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View();</a:t>
            </a:r>
          </a:p>
          <a:p>
            <a:r>
              <a:rPr lang="en-GB" sz="1400" dirty="0">
                <a:effectLst/>
              </a:rPr>
              <a:t>~View();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displayBoard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&amp;size);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displayOX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&amp;row, 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&amp;col, 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char &amp;OX);</a:t>
            </a:r>
            <a:endParaRPr lang="en-GB" sz="14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23D780-EA82-A1C0-A275-5D2407A57369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1898619" y="1544934"/>
            <a:ext cx="2435526" cy="210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F6C8C21-90F4-2B38-52B2-99E323497D3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061035" y="586366"/>
            <a:ext cx="2820031" cy="612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A2447-B9C7-E6FB-9125-731EC9CF2A64}"/>
              </a:ext>
            </a:extLst>
          </p:cNvPr>
          <p:cNvSpPr/>
          <p:nvPr/>
        </p:nvSpPr>
        <p:spPr>
          <a:xfrm>
            <a:off x="547148" y="1190714"/>
            <a:ext cx="3523710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User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33097-3219-6641-CF4A-4B6BD7C50508}"/>
              </a:ext>
            </a:extLst>
          </p:cNvPr>
          <p:cNvSpPr/>
          <p:nvPr/>
        </p:nvSpPr>
        <p:spPr>
          <a:xfrm>
            <a:off x="547147" y="1536309"/>
            <a:ext cx="3523711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std::string name;</a:t>
            </a:r>
          </a:p>
          <a:p>
            <a:r>
              <a:rPr lang="en-GB" sz="1400" dirty="0">
                <a:effectLst/>
              </a:rPr>
              <a:t>int win;</a:t>
            </a:r>
          </a:p>
          <a:p>
            <a:r>
              <a:rPr lang="en-GB" sz="1400" dirty="0">
                <a:effectLst/>
              </a:rPr>
              <a:t>int loss;</a:t>
            </a:r>
          </a:p>
          <a:p>
            <a:r>
              <a:rPr lang="en-GB" sz="1400" dirty="0">
                <a:effectLst/>
              </a:rPr>
              <a:t>int draw;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63BBD-DDEE-780C-0D4C-95B338A8A7C9}"/>
              </a:ext>
            </a:extLst>
          </p:cNvPr>
          <p:cNvSpPr/>
          <p:nvPr/>
        </p:nvSpPr>
        <p:spPr>
          <a:xfrm>
            <a:off x="547147" y="2692249"/>
            <a:ext cx="3523712" cy="279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User();</a:t>
            </a:r>
          </a:p>
          <a:p>
            <a:r>
              <a:rPr lang="en-GB" sz="1400" dirty="0">
                <a:effectLst/>
              </a:rPr>
              <a:t>~User();</a:t>
            </a:r>
          </a:p>
          <a:p>
            <a:r>
              <a:rPr lang="en-GB" sz="1400" dirty="0">
                <a:effectLst/>
              </a:rPr>
              <a:t>User(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std::string &amp;name);</a:t>
            </a:r>
          </a:p>
          <a:p>
            <a:r>
              <a:rPr lang="en-GB" sz="1400" dirty="0">
                <a:effectLst/>
              </a:rPr>
              <a:t>std::string </a:t>
            </a:r>
            <a:r>
              <a:rPr lang="en-GB" sz="1400" dirty="0" err="1">
                <a:effectLst/>
              </a:rPr>
              <a:t>getName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setName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std::string &amp;name);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getWin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setWin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&amp;win);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getLoss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setLoss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&amp;loss);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getDraw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setDraw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int &amp;draw);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ShowInfo</a:t>
            </a:r>
            <a:r>
              <a:rPr lang="en-GB" sz="1400" dirty="0">
                <a:effectLst/>
              </a:rPr>
              <a:t>();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9697-DA32-8423-713E-A556523C0940}"/>
              </a:ext>
            </a:extLst>
          </p:cNvPr>
          <p:cNvSpPr/>
          <p:nvPr/>
        </p:nvSpPr>
        <p:spPr>
          <a:xfrm>
            <a:off x="4639348" y="1190714"/>
            <a:ext cx="3523710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Graphics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702EB-9C9A-157A-956A-F92D9200E40A}"/>
              </a:ext>
            </a:extLst>
          </p:cNvPr>
          <p:cNvSpPr/>
          <p:nvPr/>
        </p:nvSpPr>
        <p:spPr>
          <a:xfrm>
            <a:off x="4639347" y="1536309"/>
            <a:ext cx="3523711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A664E-9BC4-6E93-88D1-887DF385EE16}"/>
              </a:ext>
            </a:extLst>
          </p:cNvPr>
          <p:cNvSpPr/>
          <p:nvPr/>
        </p:nvSpPr>
        <p:spPr>
          <a:xfrm>
            <a:off x="4639347" y="2692249"/>
            <a:ext cx="3523712" cy="279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Graphics();</a:t>
            </a:r>
          </a:p>
          <a:p>
            <a:r>
              <a:rPr lang="en-GB" sz="1400" dirty="0">
                <a:effectLst/>
              </a:rPr>
              <a:t>static void </a:t>
            </a:r>
            <a:r>
              <a:rPr lang="en-GB" sz="1400" dirty="0" err="1">
                <a:effectLst/>
              </a:rPr>
              <a:t>fixConsoleWindow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static void </a:t>
            </a:r>
            <a:r>
              <a:rPr lang="en-GB" sz="1400" dirty="0" err="1">
                <a:effectLst/>
              </a:rPr>
              <a:t>gotoXY</a:t>
            </a:r>
            <a:r>
              <a:rPr lang="en-GB" sz="1400" dirty="0">
                <a:effectLst/>
              </a:rPr>
              <a:t>(int, int);</a:t>
            </a:r>
          </a:p>
          <a:p>
            <a:r>
              <a:rPr lang="en-GB" sz="1400" dirty="0">
                <a:effectLst/>
              </a:rPr>
              <a:t>static void </a:t>
            </a:r>
            <a:r>
              <a:rPr lang="en-GB" sz="1400" dirty="0" err="1">
                <a:effectLst/>
              </a:rPr>
              <a:t>TextColor</a:t>
            </a:r>
            <a:r>
              <a:rPr lang="en-GB" sz="1400" dirty="0">
                <a:effectLst/>
              </a:rPr>
              <a:t>(int);</a:t>
            </a:r>
          </a:p>
          <a:p>
            <a:r>
              <a:rPr lang="en-GB" sz="1400" dirty="0">
                <a:effectLst/>
              </a:rPr>
              <a:t>static void </a:t>
            </a:r>
            <a:r>
              <a:rPr lang="en-GB" sz="1400" dirty="0" err="1">
                <a:effectLst/>
              </a:rPr>
              <a:t>Nocursortype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static void </a:t>
            </a:r>
            <a:r>
              <a:rPr lang="en-GB" sz="1400" dirty="0" err="1">
                <a:effectLst/>
              </a:rPr>
              <a:t>UnNocursortype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static void </a:t>
            </a:r>
            <a:r>
              <a:rPr lang="en-GB" sz="1400" dirty="0" err="1">
                <a:effectLst/>
              </a:rPr>
              <a:t>cls</a:t>
            </a:r>
            <a:r>
              <a:rPr lang="en-GB" sz="1400" dirty="0">
                <a:effectLst/>
              </a:rPr>
              <a:t>(HANDLE </a:t>
            </a:r>
            <a:r>
              <a:rPr lang="en-GB" sz="1400" dirty="0" err="1">
                <a:effectLst/>
              </a:rPr>
              <a:t>hStdOut</a:t>
            </a:r>
            <a:r>
              <a:rPr lang="en-GB" sz="1400" dirty="0">
                <a:effectLst/>
              </a:rPr>
              <a:t>);</a:t>
            </a:r>
            <a:endParaRPr lang="en-GB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0C733-7AFD-3250-F9CD-EE7A1755B2D9}"/>
              </a:ext>
            </a:extLst>
          </p:cNvPr>
          <p:cNvSpPr/>
          <p:nvPr/>
        </p:nvSpPr>
        <p:spPr>
          <a:xfrm>
            <a:off x="8668290" y="1190714"/>
            <a:ext cx="3523710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Exception</a:t>
            </a:r>
            <a:endParaRPr lang="en-GB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58AC4-D9E4-ABD1-3D4B-7A734AB422C6}"/>
              </a:ext>
            </a:extLst>
          </p:cNvPr>
          <p:cNvSpPr/>
          <p:nvPr/>
        </p:nvSpPr>
        <p:spPr>
          <a:xfrm>
            <a:off x="8668289" y="1536309"/>
            <a:ext cx="3523711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4D0A6-4774-2BEA-77DF-48EAA599E914}"/>
              </a:ext>
            </a:extLst>
          </p:cNvPr>
          <p:cNvSpPr/>
          <p:nvPr/>
        </p:nvSpPr>
        <p:spPr>
          <a:xfrm>
            <a:off x="8668289" y="2692249"/>
            <a:ext cx="3523712" cy="279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Exception();</a:t>
            </a:r>
          </a:p>
          <a:p>
            <a:r>
              <a:rPr lang="en-GB" sz="1400" dirty="0">
                <a:effectLst/>
              </a:rPr>
              <a:t>static void </a:t>
            </a:r>
            <a:r>
              <a:rPr lang="en-GB" sz="1400" dirty="0" err="1">
                <a:effectLst/>
              </a:rPr>
              <a:t>InvalidNameException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const</a:t>
            </a:r>
            <a:r>
              <a:rPr lang="en-GB" sz="1400" dirty="0">
                <a:effectLst/>
              </a:rPr>
              <a:t> std::string&amp; </a:t>
            </a:r>
            <a:r>
              <a:rPr lang="en-GB" sz="1400" dirty="0" err="1">
                <a:effectLst/>
              </a:rPr>
              <a:t>userName</a:t>
            </a:r>
            <a:r>
              <a:rPr lang="en-GB" sz="1400" dirty="0">
                <a:effectLst/>
              </a:rPr>
              <a:t>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839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396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Tien Dat 20173727</dc:creator>
  <cp:lastModifiedBy>Nguyễn Tiến Đạt</cp:lastModifiedBy>
  <cp:revision>13</cp:revision>
  <dcterms:created xsi:type="dcterms:W3CDTF">2022-07-06T01:13:14Z</dcterms:created>
  <dcterms:modified xsi:type="dcterms:W3CDTF">2022-07-29T07:31:41Z</dcterms:modified>
</cp:coreProperties>
</file>