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128-CB06-9CEA-25D6-DE26F253E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FE948-84F8-C771-F5CF-7A978DFA2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E82F-5AFF-0114-3132-D60B400C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9CE5-5AB9-107A-4FB1-B9C7DCBC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F0DA-9D53-E8FF-120F-DA9F9FFF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10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897D-B478-8394-ED9B-817E3868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7FA8A-2FAD-4282-E30D-CBAB895D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510D-A0C6-436E-94ED-1D9AFBFA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E87E-F11A-79A8-42E8-52BF2B2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049E-3273-8B92-4AE0-D9339DCA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2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F308B-90E7-DBD3-05A3-0EBBD269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3D2A3-0753-3EA0-CA65-D6DEB427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8768-71B8-0B45-F79E-6EC94349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9B2D-14B7-0B0E-0C71-8B373098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54E7-0EE4-0052-2D94-3BC7B743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6A15-621D-E429-8C74-A4A83D02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0E0F-395D-7964-2053-6F240547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F552-44D4-B091-C202-FC2D4FF7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CEC-357D-D6CC-5355-D0CC386C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8F6B-35EE-F46B-A27E-FF530D41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44C0-232C-B7EC-DD11-C031E94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581-4051-B622-DBF1-EBEF0C96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8232-FF4F-924A-C994-86BF464B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5995-5C7A-8DEC-F0A5-94059F44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5E32-6AA6-8504-C83A-EEF3040B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9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6C9F-2EAC-0B9C-50C4-7B1FCD92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B0A1-FA33-4AAF-793F-3674CA91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C94D-E552-52D9-5B74-821B2C09A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A2B77-9380-64DF-321D-1F77A69B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ECF4-81A6-FFA9-9823-070D4374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F9E0A-E131-8014-D231-B0FCE917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5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99FD-FA2A-D2EB-5E9A-2CCFE9E8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4E1F9-C578-1736-54A3-9C073E3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1401A-4413-4FCC-817B-FF9E929F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BCADF-0206-66EE-0393-8B567C99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F0FE2-ABA6-BDC0-61EB-BFD4C23B9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3376B-7AF7-E29D-BA15-001EBCBB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1C87-B34D-7CB7-0D03-D1EB5421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03892-A74A-95EC-6A2E-E5369971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9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25EC-E229-2AC3-5073-55D2EA6A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72909-668C-0628-FB8D-E226A7F3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47F3-36C4-7064-90B7-9E57E55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F68E-69DB-102E-F6A2-E1A9BD05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3B83C-3044-7B60-BA98-3A27C5E9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E4F26-92CD-A5D9-8719-CDF703DA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5216D-F464-C682-6C1B-60B88C37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30D9-0AEB-ED6D-1605-94E28BFD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7043-9039-DD47-D170-BEBD76C8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D32B1-387B-23B1-4B92-AB97DAEF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55F8-9192-F649-86A2-38D25251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ADAF-EFD6-A056-6C38-7C1CFE45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F3C7-FC16-F13F-3A7A-8F758797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AB90-4786-FA9F-46F8-A3B4AFC8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4D6A-C71C-5EB9-11EB-7E0343631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EAAEC-0B1E-1BAF-ED2F-EED6AE9F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2D0F-91BD-02CB-472A-3A9430E0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38A78-C337-E542-A7C9-2BBB1651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15567-BA40-696B-8F8E-7E158B7D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1148C-3A76-0B4B-F82D-BD11DA70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938AC-55A9-3EC6-FFAB-5B63F8D7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57D7-A262-E41A-D1BA-D58B72A74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7D8C-8A36-0E3F-B1C5-F3E8C4518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F992-5E40-226F-6832-A40604602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A2447-B9C7-E6FB-9125-731EC9CF2A64}"/>
              </a:ext>
            </a:extLst>
          </p:cNvPr>
          <p:cNvSpPr/>
          <p:nvPr/>
        </p:nvSpPr>
        <p:spPr>
          <a:xfrm>
            <a:off x="4334145" y="43402"/>
            <a:ext cx="3523710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33097-3219-6641-CF4A-4B6BD7C50508}"/>
              </a:ext>
            </a:extLst>
          </p:cNvPr>
          <p:cNvSpPr/>
          <p:nvPr/>
        </p:nvSpPr>
        <p:spPr>
          <a:xfrm>
            <a:off x="4334144" y="388997"/>
            <a:ext cx="3523711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std::string id;</a:t>
            </a:r>
          </a:p>
          <a:p>
            <a:r>
              <a:rPr lang="en-GB" sz="1400" dirty="0">
                <a:effectLst/>
              </a:rPr>
              <a:t>std::string </a:t>
            </a:r>
            <a:r>
              <a:rPr lang="en-GB" sz="1400" dirty="0" err="1">
                <a:effectLst/>
              </a:rPr>
              <a:t>nxb</a:t>
            </a:r>
            <a:r>
              <a:rPr lang="en-GB" sz="1400" dirty="0">
                <a:effectLst/>
              </a:rPr>
              <a:t>;</a:t>
            </a:r>
          </a:p>
          <a:p>
            <a:r>
              <a:rPr lang="en-GB" sz="1400" dirty="0">
                <a:effectLst/>
              </a:rPr>
              <a:t>int number;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63BBD-DDEE-780C-0D4C-95B338A8A7C9}"/>
              </a:ext>
            </a:extLst>
          </p:cNvPr>
          <p:cNvSpPr/>
          <p:nvPr/>
        </p:nvSpPr>
        <p:spPr>
          <a:xfrm>
            <a:off x="4334144" y="1544937"/>
            <a:ext cx="3523712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Document();</a:t>
            </a:r>
          </a:p>
          <a:p>
            <a:r>
              <a:rPr lang="en-GB" sz="1400" dirty="0">
                <a:effectLst/>
              </a:rPr>
              <a:t>Document(std::string, std::string, int);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setNxb</a:t>
            </a:r>
            <a:r>
              <a:rPr lang="en-GB" sz="1400" dirty="0">
                <a:effectLst/>
              </a:rPr>
              <a:t>(string); string </a:t>
            </a:r>
            <a:r>
              <a:rPr lang="en-GB" sz="1400" dirty="0" err="1">
                <a:effectLst/>
              </a:rPr>
              <a:t>getNxb</a:t>
            </a:r>
            <a:r>
              <a:rPr lang="en-GB" sz="1400" dirty="0">
                <a:effectLst/>
              </a:rPr>
              <a:t>(void); …</a:t>
            </a:r>
          </a:p>
          <a:p>
            <a:r>
              <a:rPr lang="en-GB" sz="1400" dirty="0">
                <a:effectLst/>
              </a:rPr>
              <a:t>virtual void Show(void);</a:t>
            </a:r>
          </a:p>
          <a:p>
            <a:r>
              <a:rPr lang="en-GB" sz="1400" dirty="0">
                <a:effectLst/>
              </a:rPr>
              <a:t>virtual void </a:t>
            </a:r>
            <a:r>
              <a:rPr lang="en-GB" sz="1400" dirty="0" err="1">
                <a:effectLst/>
              </a:rPr>
              <a:t>SetInfo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/>
              <a:t>virtual string </a:t>
            </a:r>
            <a:r>
              <a:rPr lang="en-GB" sz="1400" dirty="0" err="1"/>
              <a:t>getCategory</a:t>
            </a:r>
            <a:r>
              <a:rPr lang="en-GB" sz="1400" dirty="0"/>
              <a:t>(void);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8C96F-B794-3CE1-4A02-1522145EBD83}"/>
              </a:ext>
            </a:extLst>
          </p:cNvPr>
          <p:cNvSpPr/>
          <p:nvPr/>
        </p:nvSpPr>
        <p:spPr>
          <a:xfrm>
            <a:off x="4502359" y="3646098"/>
            <a:ext cx="3187282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Journal</a:t>
            </a:r>
            <a:endParaRPr lang="en-GB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15C26-7401-0DB4-6FE8-7411572A5E5C}"/>
              </a:ext>
            </a:extLst>
          </p:cNvPr>
          <p:cNvSpPr/>
          <p:nvPr/>
        </p:nvSpPr>
        <p:spPr>
          <a:xfrm>
            <a:off x="4502359" y="3991693"/>
            <a:ext cx="3187282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int issue Number;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monthIssue</a:t>
            </a:r>
            <a:r>
              <a:rPr lang="en-GB" sz="1400" dirty="0">
                <a:effectLst/>
              </a:rPr>
              <a:t>;</a:t>
            </a:r>
            <a:endParaRPr lang="en-GB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CA2E3-04AD-C156-ADF7-7AEF31A13370}"/>
              </a:ext>
            </a:extLst>
          </p:cNvPr>
          <p:cNvSpPr/>
          <p:nvPr/>
        </p:nvSpPr>
        <p:spPr>
          <a:xfrm>
            <a:off x="4502358" y="5147633"/>
            <a:ext cx="3187283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Journal();</a:t>
            </a:r>
          </a:p>
          <a:p>
            <a:r>
              <a:rPr lang="en-GB" sz="1400" dirty="0">
                <a:effectLst/>
              </a:rPr>
              <a:t>Journal(string, string, int, int, int);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setIssueNumber</a:t>
            </a:r>
            <a:r>
              <a:rPr lang="en-GB" sz="1400" dirty="0">
                <a:effectLst/>
              </a:rPr>
              <a:t>(int);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getIssueNumber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setMonthIssue</a:t>
            </a:r>
            <a:r>
              <a:rPr lang="en-GB" sz="1400" dirty="0">
                <a:effectLst/>
              </a:rPr>
              <a:t>(int);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getMonthIssue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Show(void);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SetInfo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/>
              <a:t>string </a:t>
            </a:r>
            <a:r>
              <a:rPr lang="en-GB" sz="1400" dirty="0" err="1"/>
              <a:t>getCategory</a:t>
            </a:r>
            <a:r>
              <a:rPr lang="en-GB" sz="1400" dirty="0"/>
              <a:t>(void);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206B1-A06A-1715-495F-FD341BEE2D77}"/>
              </a:ext>
            </a:extLst>
          </p:cNvPr>
          <p:cNvSpPr/>
          <p:nvPr/>
        </p:nvSpPr>
        <p:spPr>
          <a:xfrm>
            <a:off x="8835066" y="3677729"/>
            <a:ext cx="2889491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Newspaper</a:t>
            </a:r>
            <a:endParaRPr lang="en-GB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C594D-CDE6-802A-E7FA-1BBC8A4EF116}"/>
              </a:ext>
            </a:extLst>
          </p:cNvPr>
          <p:cNvSpPr/>
          <p:nvPr/>
        </p:nvSpPr>
        <p:spPr>
          <a:xfrm>
            <a:off x="8835066" y="4023324"/>
            <a:ext cx="2889492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dayIssue</a:t>
            </a:r>
            <a:r>
              <a:rPr lang="en-GB" sz="1400" dirty="0">
                <a:effectLst/>
              </a:rPr>
              <a:t>;</a:t>
            </a:r>
            <a:endParaRPr lang="en-GB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88DC1-8C4F-6C94-5789-A611CCE7AA1F}"/>
              </a:ext>
            </a:extLst>
          </p:cNvPr>
          <p:cNvSpPr/>
          <p:nvPr/>
        </p:nvSpPr>
        <p:spPr>
          <a:xfrm>
            <a:off x="8835065" y="5179264"/>
            <a:ext cx="2889493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Newspaper();</a:t>
            </a:r>
          </a:p>
          <a:p>
            <a:r>
              <a:rPr lang="en-GB" sz="1400" dirty="0">
                <a:effectLst/>
              </a:rPr>
              <a:t>Newspaper(string, string, int, int);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setDayIssue</a:t>
            </a:r>
            <a:r>
              <a:rPr lang="en-GB" sz="1400" dirty="0">
                <a:effectLst/>
              </a:rPr>
              <a:t>(int);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getDayIssue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Show(void);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SetInfo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/>
              <a:t>string </a:t>
            </a:r>
            <a:r>
              <a:rPr lang="en-GB" sz="1400" dirty="0" err="1"/>
              <a:t>getCategory</a:t>
            </a:r>
            <a:r>
              <a:rPr lang="en-GB" sz="1400" dirty="0"/>
              <a:t>(void);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56B9A9-E217-4059-E683-8BAE5A6FEC0D}"/>
              </a:ext>
            </a:extLst>
          </p:cNvPr>
          <p:cNvSpPr/>
          <p:nvPr/>
        </p:nvSpPr>
        <p:spPr>
          <a:xfrm>
            <a:off x="467443" y="3646098"/>
            <a:ext cx="2862352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Book</a:t>
            </a:r>
            <a:endParaRPr lang="en-GB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58E934-F647-2C4C-4A42-02B91AF721C1}"/>
              </a:ext>
            </a:extLst>
          </p:cNvPr>
          <p:cNvSpPr/>
          <p:nvPr/>
        </p:nvSpPr>
        <p:spPr>
          <a:xfrm>
            <a:off x="467442" y="3991693"/>
            <a:ext cx="2862353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string author;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numberPage</a:t>
            </a:r>
            <a:r>
              <a:rPr lang="en-GB" sz="1400" dirty="0">
                <a:effectLst/>
              </a:rPr>
              <a:t>;</a:t>
            </a:r>
            <a:endParaRPr lang="en-GB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460B8D-42FF-8EC7-FAAF-C157C4BB5FB0}"/>
              </a:ext>
            </a:extLst>
          </p:cNvPr>
          <p:cNvSpPr/>
          <p:nvPr/>
        </p:nvSpPr>
        <p:spPr>
          <a:xfrm>
            <a:off x="467442" y="5147633"/>
            <a:ext cx="2862354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Book();</a:t>
            </a:r>
          </a:p>
          <a:p>
            <a:r>
              <a:rPr lang="en-GB" sz="1400" dirty="0">
                <a:effectLst/>
              </a:rPr>
              <a:t>Book(string, string, int, string, int);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setAuthor</a:t>
            </a:r>
            <a:r>
              <a:rPr lang="en-GB" sz="1400" dirty="0">
                <a:effectLst/>
              </a:rPr>
              <a:t>(</a:t>
            </a:r>
            <a:r>
              <a:rPr lang="en-GB" sz="1400" dirty="0" err="1">
                <a:effectLst/>
              </a:rPr>
              <a:t>sstring</a:t>
            </a:r>
            <a:r>
              <a:rPr lang="en-GB" sz="1400" dirty="0">
                <a:effectLst/>
              </a:rPr>
              <a:t>);</a:t>
            </a:r>
          </a:p>
          <a:p>
            <a:r>
              <a:rPr lang="en-GB" sz="1400" dirty="0">
                <a:effectLst/>
              </a:rPr>
              <a:t>string </a:t>
            </a:r>
            <a:r>
              <a:rPr lang="en-GB" sz="1400" dirty="0" err="1">
                <a:effectLst/>
              </a:rPr>
              <a:t>getAuthor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setNumberPage</a:t>
            </a:r>
            <a:r>
              <a:rPr lang="en-GB" sz="1400" dirty="0">
                <a:effectLst/>
              </a:rPr>
              <a:t>(int);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getNumberPage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Show(void);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SetInfo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/>
              <a:t>string </a:t>
            </a:r>
            <a:r>
              <a:rPr lang="en-GB" sz="1400" dirty="0" err="1"/>
              <a:t>getCategory</a:t>
            </a:r>
            <a:r>
              <a:rPr lang="en-GB" sz="1400" dirty="0"/>
              <a:t>(void);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23D780-EA82-A1C0-A275-5D2407A57369}"/>
              </a:ext>
            </a:extLst>
          </p:cNvPr>
          <p:cNvCxnSpPr>
            <a:cxnSpLocks/>
          </p:cNvCxnSpPr>
          <p:nvPr/>
        </p:nvCxnSpPr>
        <p:spPr>
          <a:xfrm flipV="1">
            <a:off x="1824663" y="1710367"/>
            <a:ext cx="2509481" cy="1935731"/>
          </a:xfrm>
          <a:prstGeom prst="bentConnector3">
            <a:avLst>
              <a:gd name="adj1" fmla="val 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1C59642-2632-497A-3CD2-3883BD842A94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8085153" y="1483069"/>
            <a:ext cx="1967362" cy="2421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5C6433-BCC6-0102-C374-13CF9AF517FB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6096000" y="3183417"/>
            <a:ext cx="0" cy="46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A2447-B9C7-E6FB-9125-731EC9CF2A64}"/>
              </a:ext>
            </a:extLst>
          </p:cNvPr>
          <p:cNvSpPr/>
          <p:nvPr/>
        </p:nvSpPr>
        <p:spPr>
          <a:xfrm>
            <a:off x="3764801" y="1699673"/>
            <a:ext cx="3523710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effectLst/>
              </a:rPr>
              <a:t>ManagerDocument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33097-3219-6641-CF4A-4B6BD7C50508}"/>
              </a:ext>
            </a:extLst>
          </p:cNvPr>
          <p:cNvSpPr/>
          <p:nvPr/>
        </p:nvSpPr>
        <p:spPr>
          <a:xfrm>
            <a:off x="3764800" y="2045268"/>
            <a:ext cx="3523711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list&lt;Document*&gt; </a:t>
            </a:r>
            <a:r>
              <a:rPr lang="en-GB" sz="1400" dirty="0" err="1">
                <a:effectLst/>
              </a:rPr>
              <a:t>listDocument</a:t>
            </a:r>
            <a:r>
              <a:rPr lang="en-GB" sz="1400" dirty="0">
                <a:effectLst/>
              </a:rPr>
              <a:t>;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63BBD-DDEE-780C-0D4C-95B338A8A7C9}"/>
              </a:ext>
            </a:extLst>
          </p:cNvPr>
          <p:cNvSpPr/>
          <p:nvPr/>
        </p:nvSpPr>
        <p:spPr>
          <a:xfrm>
            <a:off x="3764800" y="3201208"/>
            <a:ext cx="3523712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err="1">
                <a:effectLst/>
              </a:rPr>
              <a:t>ManagerDocument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addDocument</a:t>
            </a:r>
            <a:r>
              <a:rPr lang="en-GB" sz="1400" dirty="0">
                <a:effectLst/>
              </a:rPr>
              <a:t>(Document*);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deleteDocument</a:t>
            </a:r>
            <a:r>
              <a:rPr lang="en-GB" sz="1400" dirty="0">
                <a:effectLst/>
              </a:rPr>
              <a:t>(string 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ShowDocumentList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searchByBook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searchByJournal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searchByNewapaper</a:t>
            </a:r>
            <a:r>
              <a:rPr lang="en-GB" sz="1400" dirty="0">
                <a:effectLst/>
              </a:rPr>
              <a:t>(void);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839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247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Tien Dat 20173727</dc:creator>
  <cp:lastModifiedBy>Nguyen Tien Dat 20173727</cp:lastModifiedBy>
  <cp:revision>9</cp:revision>
  <dcterms:created xsi:type="dcterms:W3CDTF">2022-07-06T01:13:14Z</dcterms:created>
  <dcterms:modified xsi:type="dcterms:W3CDTF">2022-07-06T02:15:18Z</dcterms:modified>
</cp:coreProperties>
</file>