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5"/>
  </p:notesMasterIdLst>
  <p:sldIdLst>
    <p:sldId id="341" r:id="rId4"/>
    <p:sldId id="260" r:id="rId5"/>
    <p:sldId id="258" r:id="rId6"/>
    <p:sldId id="342" r:id="rId7"/>
    <p:sldId id="311" r:id="rId8"/>
    <p:sldId id="334" r:id="rId9"/>
    <p:sldId id="344" r:id="rId10"/>
    <p:sldId id="349" r:id="rId11"/>
    <p:sldId id="298" r:id="rId12"/>
    <p:sldId id="351" r:id="rId13"/>
    <p:sldId id="352" r:id="rId14"/>
    <p:sldId id="336" r:id="rId15"/>
    <p:sldId id="354" r:id="rId16"/>
    <p:sldId id="355" r:id="rId17"/>
    <p:sldId id="356" r:id="rId18"/>
    <p:sldId id="395" r:id="rId19"/>
    <p:sldId id="358" r:id="rId20"/>
    <p:sldId id="359" r:id="rId21"/>
    <p:sldId id="360" r:id="rId22"/>
    <p:sldId id="396" r:id="rId23"/>
    <p:sldId id="362" r:id="rId24"/>
    <p:sldId id="363" r:id="rId25"/>
    <p:sldId id="364" r:id="rId26"/>
    <p:sldId id="397" r:id="rId27"/>
    <p:sldId id="366" r:id="rId28"/>
    <p:sldId id="367" r:id="rId29"/>
    <p:sldId id="368" r:id="rId30"/>
    <p:sldId id="398" r:id="rId31"/>
    <p:sldId id="370" r:id="rId32"/>
    <p:sldId id="371" r:id="rId33"/>
    <p:sldId id="372" r:id="rId34"/>
    <p:sldId id="373" r:id="rId35"/>
    <p:sldId id="399" r:id="rId36"/>
    <p:sldId id="375" r:id="rId37"/>
    <p:sldId id="376" r:id="rId38"/>
    <p:sldId id="377" r:id="rId39"/>
    <p:sldId id="380" r:id="rId40"/>
    <p:sldId id="301" r:id="rId41"/>
    <p:sldId id="382" r:id="rId42"/>
    <p:sldId id="383" r:id="rId43"/>
    <p:sldId id="384" r:id="rId44"/>
    <p:sldId id="385" r:id="rId45"/>
    <p:sldId id="386" r:id="rId46"/>
    <p:sldId id="307" r:id="rId47"/>
    <p:sldId id="299" r:id="rId48"/>
    <p:sldId id="389" r:id="rId49"/>
    <p:sldId id="390" r:id="rId50"/>
    <p:sldId id="350" r:id="rId51"/>
    <p:sldId id="392" r:id="rId52"/>
    <p:sldId id="393" r:id="rId53"/>
    <p:sldId id="3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n Pham" initials="HP" lastIdx="3" clrIdx="0">
    <p:extLst>
      <p:ext uri="{19B8F6BF-5375-455C-9EA6-DF929625EA0E}">
        <p15:presenceInfo xmlns:p15="http://schemas.microsoft.com/office/powerpoint/2012/main" userId="d6373df8870213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FBB"/>
    <a:srgbClr val="F4C0A6"/>
    <a:srgbClr val="C71901"/>
    <a:srgbClr val="CEE4DE"/>
    <a:srgbClr val="F5D4FC"/>
    <a:srgbClr val="F0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Kiểu Trung bình 1 - Màu chủ đề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Kiểu Trung bình 1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425" autoAdjust="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9E40-8F9B-4458-A4A4-2F7AFB48634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3934-1052-4B12-8422-96F56F09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0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 số Panel Size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của Encounters per month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(số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số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sĩ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điểm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bài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viết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dữ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liệu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chỉ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sẵn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quý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nào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đặt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ra,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vì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vậy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bác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sĩ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gia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</a:rPr>
              <a:t>đình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(FP – Family Practice)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hiển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thị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ở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trái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so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sánh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(0.93)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nghiêm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chi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phí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trị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nghiêm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ở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3-4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thấp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rằng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dịch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tế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chép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của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thấy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thường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chép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ở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hơn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tế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chi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phí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thích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thêm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mặc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số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thấp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số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thăm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bệnh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nghiêm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3-4),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tỏ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rất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nôm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số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lượng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chất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lượng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anose="05000000000000000000" pitchFamily="2" charset="2"/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Ta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có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thể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thấy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số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bệnh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nhân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đăng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ký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mới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không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thay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đổi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từ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9/2015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đến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12/2015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và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số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lượng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bệnh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nhân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đã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đăng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kí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có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sự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giảm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nhẹ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từ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468 </a:t>
            </a:r>
            <a:r>
              <a:rPr lang="en-GB" sz="1200" kern="100" dirty="0" err="1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xuống</a:t>
            </a:r>
            <a:r>
              <a:rPr lang="en-GB" sz="1200" kern="100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Condensed" panose="020B0604020202020204" charset="0"/>
                <a:ea typeface="Noto Serif CJK SC"/>
                <a:cs typeface="Saira Condensed" panose="020B0604020202020204" charset="0"/>
              </a:rPr>
              <a:t> 424.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i="1" dirty="0" err="1"/>
              <a:t>wRVU</a:t>
            </a:r>
            <a:r>
              <a:rPr lang="en-US" b="1" i="1" dirty="0"/>
              <a:t> (</a:t>
            </a:r>
            <a:r>
              <a:rPr lang="en-US" b="1" i="1" dirty="0" err="1"/>
              <a:t>Đơn</a:t>
            </a:r>
            <a:r>
              <a:rPr lang="en-US" b="1" i="1" dirty="0"/>
              <a:t> </a:t>
            </a:r>
            <a:r>
              <a:rPr lang="en-US" b="1" i="1" dirty="0" err="1"/>
              <a:t>vị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làm</a:t>
            </a:r>
            <a:r>
              <a:rPr lang="en-US" b="1" i="1" dirty="0"/>
              <a:t> </a:t>
            </a:r>
            <a:r>
              <a:rPr lang="en-US" b="1" i="1" dirty="0" err="1"/>
              <a:t>việc</a:t>
            </a:r>
            <a:r>
              <a:rPr lang="en-US" b="1" i="1" dirty="0"/>
              <a:t> </a:t>
            </a:r>
            <a:r>
              <a:rPr lang="en-US" b="1" i="1" dirty="0" err="1"/>
              <a:t>tương</a:t>
            </a:r>
            <a:r>
              <a:rPr lang="en-US" b="1" i="1" dirty="0"/>
              <a:t> </a:t>
            </a:r>
            <a:r>
              <a:rPr lang="en-US" b="1" i="1" dirty="0" err="1"/>
              <a:t>đối</a:t>
            </a:r>
            <a:r>
              <a:rPr lang="en-US" b="1" i="1" dirty="0"/>
              <a:t>)</a:t>
            </a:r>
            <a:r>
              <a:rPr lang="vi-VN" b="1" i="1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en-US" dirty="0" err="1"/>
              <a:t>một</a:t>
            </a:r>
            <a:r>
              <a:rPr lang="en-US" dirty="0"/>
              <a:t> số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ở </a:t>
            </a:r>
            <a:r>
              <a:rPr lang="en-US" dirty="0" err="1"/>
              <a:t>Mĩ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. </a:t>
            </a:r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wRVU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tháng </a:t>
            </a:r>
            <a:r>
              <a:rPr lang="vi-VN" dirty="0" err="1"/>
              <a:t>thấp</a:t>
            </a:r>
            <a:r>
              <a:rPr lang="vi-VN" dirty="0"/>
              <a:t> hơn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so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lam </a:t>
            </a:r>
            <a:r>
              <a:rPr lang="en-US" dirty="0" err="1"/>
              <a:t>nhạt</a:t>
            </a:r>
            <a:r>
              <a:rPr lang="en-US" dirty="0"/>
              <a:t>)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thua </a:t>
            </a:r>
            <a:r>
              <a:rPr lang="vi-VN" dirty="0" err="1"/>
              <a:t>lỗ</a:t>
            </a:r>
            <a:r>
              <a:rPr lang="vi-VN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hiển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wRVU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vì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do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nghỉ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tuyết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v.v.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ánh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tốt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tế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3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2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wRVU</a:t>
            </a:r>
            <a:r>
              <a:rPr lang="en-US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per month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encounters per month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(4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5),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tăng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Palmyra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chững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luôn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khiến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Palmyra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nhưng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dashboard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sâu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en-US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 size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ở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938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67% (6)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rất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do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trống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gỡ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(5).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khiến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Palmyra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nhưng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dashboard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sâu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Panel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ize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ở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938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hoặc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67% (6)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rất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do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tại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sao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quá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không gian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trống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trong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lịch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trình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cuộc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gặp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gỡ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ở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dưới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trung </a:t>
            </a:r>
            <a:r>
              <a:rPr lang="vi-VN" sz="1800" dirty="0" err="1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bình</a:t>
            </a:r>
            <a:r>
              <a:rPr lang="vi-VN" sz="18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(5).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9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trắng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bên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bên tay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xám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trong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dashboard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8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Tại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sao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thiết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kế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sử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dụng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bảng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cùng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bên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chứ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hình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ảnh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trực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quan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?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lúc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nào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ta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cũng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trực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quan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hóa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1.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Phạm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vi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rất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lớn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ví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dụ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bốn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thêm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vào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dashboard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gồm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424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(0,9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phần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trăm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).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nhóm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1.600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ít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WRVU trung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19,8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đỏ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rằng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nó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quá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en-US" sz="1200" i="1" dirty="0">
                <a:solidFill>
                  <a:srgbClr val="2F5496"/>
                </a:solidFill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hiển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lam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đậm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(con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vùng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xám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lam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nhạt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quốc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FTE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14,3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so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quốc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18,5,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đậm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rằng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ít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hưởng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Parkman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văn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phòng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tăng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hẹn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Mức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trung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bình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quý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trước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(1,47)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đối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chuyên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môn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của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cung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cấp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hiển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thị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như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điểm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chuẩn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giống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như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biểu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đồ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không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đường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tham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chiếu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này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Tại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điểm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viết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bài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đây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một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phương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pháp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cung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cấp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tiêu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chưa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định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.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Parkman,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rằng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mặc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dù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đều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nhưng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ổn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giảm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mạnh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5/2015.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gần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2016)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giảm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dõi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tới</a:t>
            </a:r>
            <a:r>
              <a:rPr lang="en-US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43934-1052-4B12-8422-96F56F095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8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-36762" y="109839"/>
            <a:ext cx="12192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Chapter 26: </a:t>
            </a:r>
          </a:p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CARE PROVIDER </a:t>
            </a:r>
          </a:p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PRODUCTIVITY MONITORING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24363" y="2688436"/>
            <a:ext cx="12191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 Big Book of Dashboards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6">
            <a:extLst>
              <a:ext uri="{FF2B5EF4-FFF2-40B4-BE49-F238E27FC236}">
                <a16:creationId xmlns:a16="http://schemas.microsoft.com/office/drawing/2014/main" id="{D679FF3F-911F-4532-9D4E-F310E6903DCF}"/>
              </a:ext>
            </a:extLst>
          </p:cNvPr>
          <p:cNvSpPr/>
          <p:nvPr/>
        </p:nvSpPr>
        <p:spPr>
          <a:xfrm>
            <a:off x="14127" y="2394857"/>
            <a:ext cx="12192000" cy="4278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của dashboard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E924973-7FAC-4823-B202-6035A49CC5E2}"/>
              </a:ext>
            </a:extLst>
          </p:cNvPr>
          <p:cNvSpPr txBox="1"/>
          <p:nvPr/>
        </p:nvSpPr>
        <p:spPr>
          <a:xfrm>
            <a:off x="952499" y="1129142"/>
            <a:ext cx="10287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xem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xét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dashboard của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bác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sĩ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Dolly Parkman. Parkman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dịch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vụ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Androscoggin Family Practice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hai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năm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SMHC. FTE của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75%.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100%,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đặt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đầy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đủ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9F943B91-9B9E-4C08-8E7E-0D8B86C50EBA}"/>
              </a:ext>
            </a:extLst>
          </p:cNvPr>
          <p:cNvGrpSpPr/>
          <p:nvPr/>
        </p:nvGrpSpPr>
        <p:grpSpPr>
          <a:xfrm>
            <a:off x="83263" y="2711726"/>
            <a:ext cx="12025473" cy="3644347"/>
            <a:chOff x="83263" y="2711726"/>
            <a:chExt cx="12025473" cy="3644347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83B62FF0-1560-4CE5-BFD4-E828B61E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" y="2711726"/>
              <a:ext cx="12025473" cy="3644347"/>
            </a:xfrm>
            <a:prstGeom prst="rect">
              <a:avLst/>
            </a:prstGeom>
          </p:spPr>
        </p:pic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29366951-5694-4D71-AFF4-78F8F57FB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00"/>
            <a:stretch/>
          </p:blipFill>
          <p:spPr>
            <a:xfrm>
              <a:off x="6669028" y="3081108"/>
              <a:ext cx="4046482" cy="393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59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B57ADB5D-22FA-410F-B49B-A5E54B92D59B}"/>
              </a:ext>
            </a:extLst>
          </p:cNvPr>
          <p:cNvSpPr txBox="1"/>
          <p:nvPr/>
        </p:nvSpPr>
        <p:spPr>
          <a:xfrm>
            <a:off x="369485" y="1796318"/>
            <a:ext cx="65132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0" indent="-685800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5A68A0-2380-4E67-8DF4-427ED4BAFEFE}"/>
              </a:ext>
            </a:extLst>
          </p:cNvPr>
          <p:cNvSpPr txBox="1"/>
          <p:nvPr/>
        </p:nvSpPr>
        <p:spPr>
          <a:xfrm>
            <a:off x="1244804" y="3393185"/>
            <a:ext cx="623075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53320A66-5AB3-4DAD-8197-7BD53A6CE792}"/>
              </a:ext>
            </a:extLst>
          </p:cNvPr>
          <p:cNvGrpSpPr/>
          <p:nvPr/>
        </p:nvGrpSpPr>
        <p:grpSpPr>
          <a:xfrm>
            <a:off x="5450048" y="697983"/>
            <a:ext cx="6741952" cy="5783029"/>
            <a:chOff x="8024518" y="3712230"/>
            <a:chExt cx="4115943" cy="3154402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1A318660-6AAD-4E85-BAFB-DC9264EDDD95}"/>
                </a:ext>
              </a:extLst>
            </p:cNvPr>
            <p:cNvGrpSpPr/>
            <p:nvPr/>
          </p:nvGrpSpPr>
          <p:grpSpPr>
            <a:xfrm>
              <a:off x="8024518" y="3820242"/>
              <a:ext cx="4115943" cy="3046390"/>
              <a:chOff x="1591821" y="1424855"/>
              <a:chExt cx="4115943" cy="3046390"/>
            </a:xfrm>
          </p:grpSpPr>
          <p:grpSp>
            <p:nvGrpSpPr>
              <p:cNvPr id="91" name="Group 256">
                <a:extLst>
                  <a:ext uri="{FF2B5EF4-FFF2-40B4-BE49-F238E27FC236}">
                    <a16:creationId xmlns:a16="http://schemas.microsoft.com/office/drawing/2014/main" id="{B8336ECD-AAE2-4D60-9668-0DFAC0EDFBBA}"/>
                  </a:ext>
                </a:extLst>
              </p:cNvPr>
              <p:cNvGrpSpPr/>
              <p:nvPr/>
            </p:nvGrpSpPr>
            <p:grpSpPr>
              <a:xfrm flipH="1">
                <a:off x="1591821" y="2506626"/>
                <a:ext cx="903863" cy="939969"/>
                <a:chOff x="3160515" y="4567864"/>
                <a:chExt cx="908498" cy="944789"/>
              </a:xfrm>
            </p:grpSpPr>
            <p:sp>
              <p:nvSpPr>
                <p:cNvPr id="92" name="Freeform: Shape 327">
                  <a:extLst>
                    <a:ext uri="{FF2B5EF4-FFF2-40B4-BE49-F238E27FC236}">
                      <a16:creationId xmlns:a16="http://schemas.microsoft.com/office/drawing/2014/main" id="{39DD7893-0E22-44B9-8E79-90511189E012}"/>
                    </a:ext>
                  </a:extLst>
                </p:cNvPr>
                <p:cNvSpPr/>
                <p:nvPr/>
              </p:nvSpPr>
              <p:spPr>
                <a:xfrm>
                  <a:off x="3160515" y="4567864"/>
                  <a:ext cx="908498" cy="944789"/>
                </a:xfrm>
                <a:custGeom>
                  <a:avLst/>
                  <a:gdLst>
                    <a:gd name="connsiteX0" fmla="*/ 145130 w 949555"/>
                    <a:gd name="connsiteY0" fmla="*/ 136100 h 987486"/>
                    <a:gd name="connsiteX1" fmla="*/ 394259 w 949555"/>
                    <a:gd name="connsiteY1" fmla="*/ 7490 h 987486"/>
                    <a:gd name="connsiteX2" fmla="*/ 935955 w 949555"/>
                    <a:gd name="connsiteY2" fmla="*/ 359252 h 987486"/>
                    <a:gd name="connsiteX3" fmla="*/ 706416 w 949555"/>
                    <a:gd name="connsiteY3" fmla="*/ 882210 h 987486"/>
                    <a:gd name="connsiteX4" fmla="*/ 688530 w 949555"/>
                    <a:gd name="connsiteY4" fmla="*/ 893282 h 987486"/>
                    <a:gd name="connsiteX5" fmla="*/ 658293 w 949555"/>
                    <a:gd name="connsiteY5" fmla="*/ 912446 h 987486"/>
                    <a:gd name="connsiteX6" fmla="*/ 274166 w 949555"/>
                    <a:gd name="connsiteY6" fmla="*/ 900948 h 987486"/>
                    <a:gd name="connsiteX7" fmla="*/ 230728 w 949555"/>
                    <a:gd name="connsiteY7" fmla="*/ 878377 h 987486"/>
                    <a:gd name="connsiteX8" fmla="*/ 196659 w 949555"/>
                    <a:gd name="connsiteY8" fmla="*/ 883488 h 987486"/>
                    <a:gd name="connsiteX9" fmla="*/ 143000 w 949555"/>
                    <a:gd name="connsiteY9" fmla="*/ 940127 h 987486"/>
                    <a:gd name="connsiteX10" fmla="*/ 115319 w 949555"/>
                    <a:gd name="connsiteY10" fmla="*/ 971215 h 987486"/>
                    <a:gd name="connsiteX11" fmla="*/ 75288 w 949555"/>
                    <a:gd name="connsiteY11" fmla="*/ 974622 h 987486"/>
                    <a:gd name="connsiteX12" fmla="*/ 4169 w 949555"/>
                    <a:gd name="connsiteY12" fmla="*/ 919260 h 987486"/>
                    <a:gd name="connsiteX13" fmla="*/ 9280 w 949555"/>
                    <a:gd name="connsiteY13" fmla="*/ 892857 h 987486"/>
                    <a:gd name="connsiteX14" fmla="*/ 91045 w 949555"/>
                    <a:gd name="connsiteY14" fmla="*/ 795334 h 987486"/>
                    <a:gd name="connsiteX15" fmla="*/ 92323 w 949555"/>
                    <a:gd name="connsiteY15" fmla="*/ 750619 h 987486"/>
                    <a:gd name="connsiteX16" fmla="*/ 42923 w 949555"/>
                    <a:gd name="connsiteY16" fmla="*/ 277060 h 987486"/>
                    <a:gd name="connsiteX17" fmla="*/ 126392 w 949555"/>
                    <a:gd name="connsiteY17" fmla="*/ 150153 h 987486"/>
                    <a:gd name="connsiteX18" fmla="*/ 145130 w 949555"/>
                    <a:gd name="connsiteY18" fmla="*/ 136100 h 98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49555" h="987486">
                      <a:moveTo>
                        <a:pt x="145130" y="136100"/>
                      </a:moveTo>
                      <a:cubicBezTo>
                        <a:pt x="216249" y="70091"/>
                        <a:pt x="298014" y="24950"/>
                        <a:pt x="394259" y="7490"/>
                      </a:cubicBezTo>
                      <a:cubicBezTo>
                        <a:pt x="640407" y="-36374"/>
                        <a:pt x="875909" y="116510"/>
                        <a:pt x="935955" y="359252"/>
                      </a:cubicBezTo>
                      <a:cubicBezTo>
                        <a:pt x="986633" y="564943"/>
                        <a:pt x="892518" y="779577"/>
                        <a:pt x="706416" y="882210"/>
                      </a:cubicBezTo>
                      <a:cubicBezTo>
                        <a:pt x="700454" y="885617"/>
                        <a:pt x="694492" y="889450"/>
                        <a:pt x="688530" y="893282"/>
                      </a:cubicBezTo>
                      <a:cubicBezTo>
                        <a:pt x="680864" y="903077"/>
                        <a:pt x="669366" y="908188"/>
                        <a:pt x="658293" y="912446"/>
                      </a:cubicBezTo>
                      <a:cubicBezTo>
                        <a:pt x="528831" y="962698"/>
                        <a:pt x="400221" y="959717"/>
                        <a:pt x="274166" y="900948"/>
                      </a:cubicBezTo>
                      <a:cubicBezTo>
                        <a:pt x="259261" y="894134"/>
                        <a:pt x="244356" y="887320"/>
                        <a:pt x="230728" y="878377"/>
                      </a:cubicBezTo>
                      <a:cubicBezTo>
                        <a:pt x="217100" y="869008"/>
                        <a:pt x="207731" y="869860"/>
                        <a:pt x="196659" y="883488"/>
                      </a:cubicBezTo>
                      <a:cubicBezTo>
                        <a:pt x="180050" y="903503"/>
                        <a:pt x="165997" y="926074"/>
                        <a:pt x="143000" y="940127"/>
                      </a:cubicBezTo>
                      <a:cubicBezTo>
                        <a:pt x="133631" y="950348"/>
                        <a:pt x="124262" y="960569"/>
                        <a:pt x="115319" y="971215"/>
                      </a:cubicBezTo>
                      <a:cubicBezTo>
                        <a:pt x="97007" y="992082"/>
                        <a:pt x="97433" y="992508"/>
                        <a:pt x="75288" y="974622"/>
                      </a:cubicBezTo>
                      <a:cubicBezTo>
                        <a:pt x="46330" y="963124"/>
                        <a:pt x="25888" y="940127"/>
                        <a:pt x="4169" y="919260"/>
                      </a:cubicBezTo>
                      <a:cubicBezTo>
                        <a:pt x="-5200" y="910743"/>
                        <a:pt x="3318" y="900522"/>
                        <a:pt x="9280" y="892857"/>
                      </a:cubicBezTo>
                      <a:cubicBezTo>
                        <a:pt x="35683" y="859639"/>
                        <a:pt x="64216" y="827700"/>
                        <a:pt x="91045" y="795334"/>
                      </a:cubicBezTo>
                      <a:cubicBezTo>
                        <a:pt x="108931" y="773615"/>
                        <a:pt x="108506" y="774467"/>
                        <a:pt x="92323" y="750619"/>
                      </a:cubicBezTo>
                      <a:cubicBezTo>
                        <a:pt x="-10310" y="601993"/>
                        <a:pt x="-27770" y="443998"/>
                        <a:pt x="42923" y="277060"/>
                      </a:cubicBezTo>
                      <a:cubicBezTo>
                        <a:pt x="62938" y="229790"/>
                        <a:pt x="89768" y="186777"/>
                        <a:pt x="126392" y="150153"/>
                      </a:cubicBezTo>
                      <a:cubicBezTo>
                        <a:pt x="132354" y="144617"/>
                        <a:pt x="137038" y="138229"/>
                        <a:pt x="145130" y="13610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328">
                  <a:extLst>
                    <a:ext uri="{FF2B5EF4-FFF2-40B4-BE49-F238E27FC236}">
                      <a16:creationId xmlns:a16="http://schemas.microsoft.com/office/drawing/2014/main" id="{90E3FBC2-AE11-4B98-82F9-6AFEA8B58EA8}"/>
                    </a:ext>
                  </a:extLst>
                </p:cNvPr>
                <p:cNvSpPr/>
                <p:nvPr/>
              </p:nvSpPr>
              <p:spPr>
                <a:xfrm>
                  <a:off x="3241906" y="4642259"/>
                  <a:ext cx="752250" cy="752255"/>
                </a:xfrm>
                <a:custGeom>
                  <a:avLst/>
                  <a:gdLst>
                    <a:gd name="connsiteX0" fmla="*/ 395213 w 786246"/>
                    <a:gd name="connsiteY0" fmla="*/ 0 h 786251"/>
                    <a:gd name="connsiteX1" fmla="*/ 786154 w 786246"/>
                    <a:gd name="connsiteY1" fmla="*/ 400310 h 786251"/>
                    <a:gd name="connsiteX2" fmla="*/ 385418 w 786246"/>
                    <a:gd name="connsiteY2" fmla="*/ 786141 h 786251"/>
                    <a:gd name="connsiteX3" fmla="*/ 13 w 786246"/>
                    <a:gd name="connsiteY3" fmla="*/ 391793 h 786251"/>
                    <a:gd name="connsiteX4" fmla="*/ 395213 w 786246"/>
                    <a:gd name="connsiteY4" fmla="*/ 0 h 7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6246" h="786251">
                      <a:moveTo>
                        <a:pt x="395213" y="0"/>
                      </a:moveTo>
                      <a:cubicBezTo>
                        <a:pt x="617087" y="4685"/>
                        <a:pt x="790839" y="182269"/>
                        <a:pt x="786154" y="400310"/>
                      </a:cubicBezTo>
                      <a:cubicBezTo>
                        <a:pt x="781470" y="617926"/>
                        <a:pt x="602182" y="791251"/>
                        <a:pt x="385418" y="786141"/>
                      </a:cubicBezTo>
                      <a:cubicBezTo>
                        <a:pt x="163970" y="781031"/>
                        <a:pt x="-1690" y="604298"/>
                        <a:pt x="13" y="391793"/>
                      </a:cubicBezTo>
                      <a:cubicBezTo>
                        <a:pt x="2568" y="162253"/>
                        <a:pt x="182282" y="1703"/>
                        <a:pt x="395213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Nhóm 4">
                <a:extLst>
                  <a:ext uri="{FF2B5EF4-FFF2-40B4-BE49-F238E27FC236}">
                    <a16:creationId xmlns:a16="http://schemas.microsoft.com/office/drawing/2014/main" id="{4617A09F-64CD-4CAD-9B0E-B2F3F0E16103}"/>
                  </a:ext>
                </a:extLst>
              </p:cNvPr>
              <p:cNvGrpSpPr/>
              <p:nvPr/>
            </p:nvGrpSpPr>
            <p:grpSpPr>
              <a:xfrm>
                <a:off x="2859355" y="1424855"/>
                <a:ext cx="2848409" cy="3046390"/>
                <a:chOff x="2625217" y="2358295"/>
                <a:chExt cx="2848409" cy="3046390"/>
              </a:xfrm>
            </p:grpSpPr>
            <p:grpSp>
              <p:nvGrpSpPr>
                <p:cNvPr id="66" name="Group 249">
                  <a:extLst>
                    <a:ext uri="{FF2B5EF4-FFF2-40B4-BE49-F238E27FC236}">
                      <a16:creationId xmlns:a16="http://schemas.microsoft.com/office/drawing/2014/main" id="{810C27E9-869E-4A84-AE5A-9175E3FE8162}"/>
                    </a:ext>
                  </a:extLst>
                </p:cNvPr>
                <p:cNvGrpSpPr/>
                <p:nvPr/>
              </p:nvGrpSpPr>
              <p:grpSpPr>
                <a:xfrm>
                  <a:off x="2625217" y="2358295"/>
                  <a:ext cx="2109000" cy="1886228"/>
                  <a:chOff x="9423207" y="3983156"/>
                  <a:chExt cx="2119814" cy="1895900"/>
                </a:xfrm>
              </p:grpSpPr>
              <p:sp>
                <p:nvSpPr>
                  <p:cNvPr id="68" name="Freeform: Shape 355">
                    <a:extLst>
                      <a:ext uri="{FF2B5EF4-FFF2-40B4-BE49-F238E27FC236}">
                        <a16:creationId xmlns:a16="http://schemas.microsoft.com/office/drawing/2014/main" id="{9DC37F29-99A7-4E1E-86B4-74E06FE4409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8902941">
                    <a:off x="9423207" y="4277920"/>
                    <a:ext cx="2119814" cy="1396196"/>
                  </a:xfrm>
                  <a:custGeom>
                    <a:avLst/>
                    <a:gdLst>
                      <a:gd name="connsiteX0" fmla="*/ 1311116 w 1314450"/>
                      <a:gd name="connsiteY0" fmla="*/ 813911 h 857250"/>
                      <a:gd name="connsiteX1" fmla="*/ 1281589 w 1314450"/>
                      <a:gd name="connsiteY1" fmla="*/ 852964 h 857250"/>
                      <a:gd name="connsiteX2" fmla="*/ 36671 w 1314450"/>
                      <a:gd name="connsiteY2" fmla="*/ 852964 h 857250"/>
                      <a:gd name="connsiteX3" fmla="*/ 7144 w 1314450"/>
                      <a:gd name="connsiteY3" fmla="*/ 813911 h 857250"/>
                      <a:gd name="connsiteX4" fmla="*/ 7144 w 1314450"/>
                      <a:gd name="connsiteY4" fmla="*/ 46196 h 857250"/>
                      <a:gd name="connsiteX5" fmla="*/ 36671 w 1314450"/>
                      <a:gd name="connsiteY5" fmla="*/ 7144 h 857250"/>
                      <a:gd name="connsiteX6" fmla="*/ 1281589 w 1314450"/>
                      <a:gd name="connsiteY6" fmla="*/ 7144 h 857250"/>
                      <a:gd name="connsiteX7" fmla="*/ 1311116 w 1314450"/>
                      <a:gd name="connsiteY7" fmla="*/ 46196 h 857250"/>
                      <a:gd name="connsiteX8" fmla="*/ 1311116 w 1314450"/>
                      <a:gd name="connsiteY8" fmla="*/ 813911 h 85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14450" h="857250">
                        <a:moveTo>
                          <a:pt x="1311116" y="813911"/>
                        </a:moveTo>
                        <a:cubicBezTo>
                          <a:pt x="1311116" y="834866"/>
                          <a:pt x="1297781" y="852964"/>
                          <a:pt x="1281589" y="852964"/>
                        </a:cubicBezTo>
                        <a:lnTo>
                          <a:pt x="36671" y="852964"/>
                        </a:lnTo>
                        <a:cubicBezTo>
                          <a:pt x="20479" y="852964"/>
                          <a:pt x="7144" y="835819"/>
                          <a:pt x="7144" y="813911"/>
                        </a:cubicBezTo>
                        <a:lnTo>
                          <a:pt x="7144" y="46196"/>
                        </a:lnTo>
                        <a:cubicBezTo>
                          <a:pt x="7144" y="25241"/>
                          <a:pt x="20479" y="7144"/>
                          <a:pt x="36671" y="7144"/>
                        </a:cubicBezTo>
                        <a:lnTo>
                          <a:pt x="1281589" y="7144"/>
                        </a:lnTo>
                        <a:cubicBezTo>
                          <a:pt x="1297781" y="7144"/>
                          <a:pt x="1311116" y="24289"/>
                          <a:pt x="1311116" y="46196"/>
                        </a:cubicBezTo>
                        <a:lnTo>
                          <a:pt x="1311116" y="8139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356">
                    <a:extLst>
                      <a:ext uri="{FF2B5EF4-FFF2-40B4-BE49-F238E27FC236}">
                        <a16:creationId xmlns:a16="http://schemas.microsoft.com/office/drawing/2014/main" id="{D74A3D37-620E-4DB6-AB1A-EE09B1137E22}"/>
                      </a:ext>
                    </a:extLst>
                  </p:cNvPr>
                  <p:cNvSpPr/>
                  <p:nvPr/>
                </p:nvSpPr>
                <p:spPr>
                  <a:xfrm rot="18902941">
                    <a:off x="9431062" y="4290263"/>
                    <a:ext cx="2101836" cy="1370763"/>
                  </a:xfrm>
                  <a:custGeom>
                    <a:avLst/>
                    <a:gdLst>
                      <a:gd name="connsiteX0" fmla="*/ 1311116 w 1314450"/>
                      <a:gd name="connsiteY0" fmla="*/ 813911 h 857250"/>
                      <a:gd name="connsiteX1" fmla="*/ 1281589 w 1314450"/>
                      <a:gd name="connsiteY1" fmla="*/ 852964 h 857250"/>
                      <a:gd name="connsiteX2" fmla="*/ 36671 w 1314450"/>
                      <a:gd name="connsiteY2" fmla="*/ 852964 h 857250"/>
                      <a:gd name="connsiteX3" fmla="*/ 7144 w 1314450"/>
                      <a:gd name="connsiteY3" fmla="*/ 813911 h 857250"/>
                      <a:gd name="connsiteX4" fmla="*/ 7144 w 1314450"/>
                      <a:gd name="connsiteY4" fmla="*/ 46196 h 857250"/>
                      <a:gd name="connsiteX5" fmla="*/ 36671 w 1314450"/>
                      <a:gd name="connsiteY5" fmla="*/ 7144 h 857250"/>
                      <a:gd name="connsiteX6" fmla="*/ 1281589 w 1314450"/>
                      <a:gd name="connsiteY6" fmla="*/ 7144 h 857250"/>
                      <a:gd name="connsiteX7" fmla="*/ 1311116 w 1314450"/>
                      <a:gd name="connsiteY7" fmla="*/ 46196 h 857250"/>
                      <a:gd name="connsiteX8" fmla="*/ 1311116 w 1314450"/>
                      <a:gd name="connsiteY8" fmla="*/ 813911 h 85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14450" h="857250">
                        <a:moveTo>
                          <a:pt x="1311116" y="813911"/>
                        </a:moveTo>
                        <a:cubicBezTo>
                          <a:pt x="1311116" y="834866"/>
                          <a:pt x="1297781" y="852964"/>
                          <a:pt x="1281589" y="852964"/>
                        </a:cubicBezTo>
                        <a:lnTo>
                          <a:pt x="36671" y="852964"/>
                        </a:lnTo>
                        <a:cubicBezTo>
                          <a:pt x="20479" y="852964"/>
                          <a:pt x="7144" y="835819"/>
                          <a:pt x="7144" y="813911"/>
                        </a:cubicBezTo>
                        <a:lnTo>
                          <a:pt x="7144" y="46196"/>
                        </a:lnTo>
                        <a:cubicBezTo>
                          <a:pt x="7144" y="25241"/>
                          <a:pt x="20479" y="7144"/>
                          <a:pt x="36671" y="7144"/>
                        </a:cubicBezTo>
                        <a:lnTo>
                          <a:pt x="1281589" y="7144"/>
                        </a:lnTo>
                        <a:cubicBezTo>
                          <a:pt x="1297781" y="7144"/>
                          <a:pt x="1311116" y="24289"/>
                          <a:pt x="1311116" y="46196"/>
                        </a:cubicBezTo>
                        <a:lnTo>
                          <a:pt x="1311116" y="8139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: Shape 357">
                    <a:extLst>
                      <a:ext uri="{FF2B5EF4-FFF2-40B4-BE49-F238E27FC236}">
                        <a16:creationId xmlns:a16="http://schemas.microsoft.com/office/drawing/2014/main" id="{31A53293-8C7A-4D83-9757-3F39CA73DB5A}"/>
                      </a:ext>
                    </a:extLst>
                  </p:cNvPr>
                  <p:cNvSpPr/>
                  <p:nvPr/>
                </p:nvSpPr>
                <p:spPr>
                  <a:xfrm rot="18902941">
                    <a:off x="9510609" y="4379560"/>
                    <a:ext cx="1919067" cy="1172764"/>
                  </a:xfrm>
                  <a:custGeom>
                    <a:avLst/>
                    <a:gdLst>
                      <a:gd name="connsiteX0" fmla="*/ 7144 w 1200150"/>
                      <a:gd name="connsiteY0" fmla="*/ 7144 h 733425"/>
                      <a:gd name="connsiteX1" fmla="*/ 1196816 w 1200150"/>
                      <a:gd name="connsiteY1" fmla="*/ 7144 h 733425"/>
                      <a:gd name="connsiteX2" fmla="*/ 1196816 w 1200150"/>
                      <a:gd name="connsiteY2" fmla="*/ 730091 h 733425"/>
                      <a:gd name="connsiteX3" fmla="*/ 7144 w 1200150"/>
                      <a:gd name="connsiteY3" fmla="*/ 730091 h 733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0150" h="733425">
                        <a:moveTo>
                          <a:pt x="7144" y="7144"/>
                        </a:moveTo>
                        <a:lnTo>
                          <a:pt x="1196816" y="7144"/>
                        </a:lnTo>
                        <a:lnTo>
                          <a:pt x="1196816" y="730091"/>
                        </a:lnTo>
                        <a:lnTo>
                          <a:pt x="7144" y="73009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Freeform 18">
                    <a:extLst>
                      <a:ext uri="{FF2B5EF4-FFF2-40B4-BE49-F238E27FC236}">
                        <a16:creationId xmlns:a16="http://schemas.microsoft.com/office/drawing/2014/main" id="{6170D727-6C3F-4DAA-B1E7-8F19C82A12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8902941">
                    <a:off x="9922753" y="4999678"/>
                    <a:ext cx="239076" cy="879378"/>
                  </a:xfrm>
                  <a:custGeom>
                    <a:avLst/>
                    <a:gdLst>
                      <a:gd name="T0" fmla="*/ 564 w 862"/>
                      <a:gd name="T1" fmla="*/ 78 h 2998"/>
                      <a:gd name="T2" fmla="*/ 579 w 862"/>
                      <a:gd name="T3" fmla="*/ 156 h 2998"/>
                      <a:gd name="T4" fmla="*/ 570 w 862"/>
                      <a:gd name="T5" fmla="*/ 282 h 2998"/>
                      <a:gd name="T6" fmla="*/ 531 w 862"/>
                      <a:gd name="T7" fmla="*/ 420 h 2998"/>
                      <a:gd name="T8" fmla="*/ 675 w 862"/>
                      <a:gd name="T9" fmla="*/ 489 h 2998"/>
                      <a:gd name="T10" fmla="*/ 819 w 862"/>
                      <a:gd name="T11" fmla="*/ 589 h 2998"/>
                      <a:gd name="T12" fmla="*/ 851 w 862"/>
                      <a:gd name="T13" fmla="*/ 876 h 2998"/>
                      <a:gd name="T14" fmla="*/ 846 w 862"/>
                      <a:gd name="T15" fmla="*/ 1427 h 2998"/>
                      <a:gd name="T16" fmla="*/ 817 w 862"/>
                      <a:gd name="T17" fmla="*/ 1724 h 2998"/>
                      <a:gd name="T18" fmla="*/ 739 w 862"/>
                      <a:gd name="T19" fmla="*/ 1745 h 2998"/>
                      <a:gd name="T20" fmla="*/ 753 w 862"/>
                      <a:gd name="T21" fmla="*/ 1714 h 2998"/>
                      <a:gd name="T22" fmla="*/ 750 w 862"/>
                      <a:gd name="T23" fmla="*/ 1698 h 2998"/>
                      <a:gd name="T24" fmla="*/ 790 w 862"/>
                      <a:gd name="T25" fmla="*/ 1658 h 2998"/>
                      <a:gd name="T26" fmla="*/ 788 w 862"/>
                      <a:gd name="T27" fmla="*/ 1607 h 2998"/>
                      <a:gd name="T28" fmla="*/ 742 w 862"/>
                      <a:gd name="T29" fmla="*/ 1660 h 2998"/>
                      <a:gd name="T30" fmla="*/ 751 w 862"/>
                      <a:gd name="T31" fmla="*/ 1380 h 2998"/>
                      <a:gd name="T32" fmla="*/ 702 w 862"/>
                      <a:gd name="T33" fmla="*/ 1000 h 2998"/>
                      <a:gd name="T34" fmla="*/ 684 w 862"/>
                      <a:gd name="T35" fmla="*/ 831 h 2998"/>
                      <a:gd name="T36" fmla="*/ 642 w 862"/>
                      <a:gd name="T37" fmla="*/ 1014 h 2998"/>
                      <a:gd name="T38" fmla="*/ 730 w 862"/>
                      <a:gd name="T39" fmla="*/ 1656 h 2998"/>
                      <a:gd name="T40" fmla="*/ 708 w 862"/>
                      <a:gd name="T41" fmla="*/ 1924 h 2998"/>
                      <a:gd name="T42" fmla="*/ 753 w 862"/>
                      <a:gd name="T43" fmla="*/ 2256 h 2998"/>
                      <a:gd name="T44" fmla="*/ 671 w 862"/>
                      <a:gd name="T45" fmla="*/ 2687 h 2998"/>
                      <a:gd name="T46" fmla="*/ 722 w 862"/>
                      <a:gd name="T47" fmla="*/ 2894 h 2998"/>
                      <a:gd name="T48" fmla="*/ 568 w 862"/>
                      <a:gd name="T49" fmla="*/ 2989 h 2998"/>
                      <a:gd name="T50" fmla="*/ 551 w 862"/>
                      <a:gd name="T51" fmla="*/ 2773 h 2998"/>
                      <a:gd name="T52" fmla="*/ 570 w 862"/>
                      <a:gd name="T53" fmla="*/ 2627 h 2998"/>
                      <a:gd name="T54" fmla="*/ 539 w 862"/>
                      <a:gd name="T55" fmla="*/ 2349 h 2998"/>
                      <a:gd name="T56" fmla="*/ 515 w 862"/>
                      <a:gd name="T57" fmla="*/ 1994 h 2998"/>
                      <a:gd name="T58" fmla="*/ 422 w 862"/>
                      <a:gd name="T59" fmla="*/ 1576 h 2998"/>
                      <a:gd name="T60" fmla="*/ 386 w 862"/>
                      <a:gd name="T61" fmla="*/ 1833 h 2998"/>
                      <a:gd name="T62" fmla="*/ 319 w 862"/>
                      <a:gd name="T63" fmla="*/ 2120 h 2998"/>
                      <a:gd name="T64" fmla="*/ 311 w 862"/>
                      <a:gd name="T65" fmla="*/ 2525 h 2998"/>
                      <a:gd name="T66" fmla="*/ 339 w 862"/>
                      <a:gd name="T67" fmla="*/ 2773 h 2998"/>
                      <a:gd name="T68" fmla="*/ 331 w 862"/>
                      <a:gd name="T69" fmla="*/ 2984 h 2998"/>
                      <a:gd name="T70" fmla="*/ 210 w 862"/>
                      <a:gd name="T71" fmla="*/ 2989 h 2998"/>
                      <a:gd name="T72" fmla="*/ 195 w 862"/>
                      <a:gd name="T73" fmla="*/ 2838 h 2998"/>
                      <a:gd name="T74" fmla="*/ 191 w 862"/>
                      <a:gd name="T75" fmla="*/ 2504 h 2998"/>
                      <a:gd name="T76" fmla="*/ 130 w 862"/>
                      <a:gd name="T77" fmla="*/ 2254 h 2998"/>
                      <a:gd name="T78" fmla="*/ 171 w 862"/>
                      <a:gd name="T79" fmla="*/ 1971 h 2998"/>
                      <a:gd name="T80" fmla="*/ 148 w 862"/>
                      <a:gd name="T81" fmla="*/ 1718 h 2998"/>
                      <a:gd name="T82" fmla="*/ 204 w 862"/>
                      <a:gd name="T83" fmla="*/ 1189 h 2998"/>
                      <a:gd name="T84" fmla="*/ 195 w 862"/>
                      <a:gd name="T85" fmla="*/ 809 h 2998"/>
                      <a:gd name="T86" fmla="*/ 168 w 862"/>
                      <a:gd name="T87" fmla="*/ 962 h 2998"/>
                      <a:gd name="T88" fmla="*/ 144 w 862"/>
                      <a:gd name="T89" fmla="*/ 1229 h 2998"/>
                      <a:gd name="T90" fmla="*/ 110 w 862"/>
                      <a:gd name="T91" fmla="*/ 1402 h 2998"/>
                      <a:gd name="T92" fmla="*/ 122 w 862"/>
                      <a:gd name="T93" fmla="*/ 1656 h 2998"/>
                      <a:gd name="T94" fmla="*/ 82 w 862"/>
                      <a:gd name="T95" fmla="*/ 1656 h 2998"/>
                      <a:gd name="T96" fmla="*/ 110 w 862"/>
                      <a:gd name="T97" fmla="*/ 1704 h 2998"/>
                      <a:gd name="T98" fmla="*/ 124 w 862"/>
                      <a:gd name="T99" fmla="*/ 1729 h 2998"/>
                      <a:gd name="T100" fmla="*/ 95 w 862"/>
                      <a:gd name="T101" fmla="*/ 1751 h 2998"/>
                      <a:gd name="T102" fmla="*/ 2 w 862"/>
                      <a:gd name="T103" fmla="*/ 1640 h 2998"/>
                      <a:gd name="T104" fmla="*/ 2 w 862"/>
                      <a:gd name="T105" fmla="*/ 1140 h 2998"/>
                      <a:gd name="T106" fmla="*/ 11 w 862"/>
                      <a:gd name="T107" fmla="*/ 933 h 2998"/>
                      <a:gd name="T108" fmla="*/ 22 w 862"/>
                      <a:gd name="T109" fmla="*/ 693 h 2998"/>
                      <a:gd name="T110" fmla="*/ 99 w 862"/>
                      <a:gd name="T111" fmla="*/ 524 h 2998"/>
                      <a:gd name="T112" fmla="*/ 288 w 862"/>
                      <a:gd name="T113" fmla="*/ 453 h 2998"/>
                      <a:gd name="T114" fmla="*/ 339 w 862"/>
                      <a:gd name="T115" fmla="*/ 311 h 2998"/>
                      <a:gd name="T116" fmla="*/ 299 w 862"/>
                      <a:gd name="T117" fmla="*/ 224 h 2998"/>
                      <a:gd name="T118" fmla="*/ 313 w 862"/>
                      <a:gd name="T119" fmla="*/ 104 h 29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62" h="2998">
                        <a:moveTo>
                          <a:pt x="439" y="0"/>
                        </a:moveTo>
                        <a:lnTo>
                          <a:pt x="522" y="27"/>
                        </a:lnTo>
                        <a:lnTo>
                          <a:pt x="551" y="73"/>
                        </a:lnTo>
                        <a:lnTo>
                          <a:pt x="555" y="76"/>
                        </a:lnTo>
                        <a:lnTo>
                          <a:pt x="560" y="78"/>
                        </a:lnTo>
                        <a:lnTo>
                          <a:pt x="564" y="78"/>
                        </a:lnTo>
                        <a:lnTo>
                          <a:pt x="568" y="80"/>
                        </a:lnTo>
                        <a:lnTo>
                          <a:pt x="570" y="80"/>
                        </a:lnTo>
                        <a:lnTo>
                          <a:pt x="573" y="84"/>
                        </a:lnTo>
                        <a:lnTo>
                          <a:pt x="575" y="87"/>
                        </a:lnTo>
                        <a:lnTo>
                          <a:pt x="579" y="93"/>
                        </a:lnTo>
                        <a:lnTo>
                          <a:pt x="579" y="156"/>
                        </a:lnTo>
                        <a:lnTo>
                          <a:pt x="580" y="180"/>
                        </a:lnTo>
                        <a:lnTo>
                          <a:pt x="584" y="202"/>
                        </a:lnTo>
                        <a:lnTo>
                          <a:pt x="588" y="222"/>
                        </a:lnTo>
                        <a:lnTo>
                          <a:pt x="588" y="240"/>
                        </a:lnTo>
                        <a:lnTo>
                          <a:pt x="580" y="262"/>
                        </a:lnTo>
                        <a:lnTo>
                          <a:pt x="570" y="282"/>
                        </a:lnTo>
                        <a:lnTo>
                          <a:pt x="557" y="302"/>
                        </a:lnTo>
                        <a:lnTo>
                          <a:pt x="544" y="324"/>
                        </a:lnTo>
                        <a:lnTo>
                          <a:pt x="533" y="344"/>
                        </a:lnTo>
                        <a:lnTo>
                          <a:pt x="526" y="367"/>
                        </a:lnTo>
                        <a:lnTo>
                          <a:pt x="524" y="393"/>
                        </a:lnTo>
                        <a:lnTo>
                          <a:pt x="531" y="420"/>
                        </a:lnTo>
                        <a:lnTo>
                          <a:pt x="544" y="438"/>
                        </a:lnTo>
                        <a:lnTo>
                          <a:pt x="562" y="453"/>
                        </a:lnTo>
                        <a:lnTo>
                          <a:pt x="586" y="464"/>
                        </a:lnTo>
                        <a:lnTo>
                          <a:pt x="613" y="473"/>
                        </a:lnTo>
                        <a:lnTo>
                          <a:pt x="644" y="482"/>
                        </a:lnTo>
                        <a:lnTo>
                          <a:pt x="675" y="489"/>
                        </a:lnTo>
                        <a:lnTo>
                          <a:pt x="706" y="498"/>
                        </a:lnTo>
                        <a:lnTo>
                          <a:pt x="737" y="507"/>
                        </a:lnTo>
                        <a:lnTo>
                          <a:pt x="762" y="520"/>
                        </a:lnTo>
                        <a:lnTo>
                          <a:pt x="786" y="536"/>
                        </a:lnTo>
                        <a:lnTo>
                          <a:pt x="802" y="556"/>
                        </a:lnTo>
                        <a:lnTo>
                          <a:pt x="819" y="589"/>
                        </a:lnTo>
                        <a:lnTo>
                          <a:pt x="831" y="629"/>
                        </a:lnTo>
                        <a:lnTo>
                          <a:pt x="840" y="674"/>
                        </a:lnTo>
                        <a:lnTo>
                          <a:pt x="846" y="722"/>
                        </a:lnTo>
                        <a:lnTo>
                          <a:pt x="850" y="774"/>
                        </a:lnTo>
                        <a:lnTo>
                          <a:pt x="851" y="825"/>
                        </a:lnTo>
                        <a:lnTo>
                          <a:pt x="851" y="876"/>
                        </a:lnTo>
                        <a:lnTo>
                          <a:pt x="851" y="925"/>
                        </a:lnTo>
                        <a:lnTo>
                          <a:pt x="851" y="973"/>
                        </a:lnTo>
                        <a:lnTo>
                          <a:pt x="862" y="1127"/>
                        </a:lnTo>
                        <a:lnTo>
                          <a:pt x="850" y="1227"/>
                        </a:lnTo>
                        <a:lnTo>
                          <a:pt x="844" y="1329"/>
                        </a:lnTo>
                        <a:lnTo>
                          <a:pt x="846" y="1427"/>
                        </a:lnTo>
                        <a:lnTo>
                          <a:pt x="853" y="1524"/>
                        </a:lnTo>
                        <a:lnTo>
                          <a:pt x="862" y="1616"/>
                        </a:lnTo>
                        <a:lnTo>
                          <a:pt x="862" y="1649"/>
                        </a:lnTo>
                        <a:lnTo>
                          <a:pt x="853" y="1676"/>
                        </a:lnTo>
                        <a:lnTo>
                          <a:pt x="839" y="1702"/>
                        </a:lnTo>
                        <a:lnTo>
                          <a:pt x="817" y="1724"/>
                        </a:lnTo>
                        <a:lnTo>
                          <a:pt x="793" y="1742"/>
                        </a:lnTo>
                        <a:lnTo>
                          <a:pt x="768" y="1754"/>
                        </a:lnTo>
                        <a:lnTo>
                          <a:pt x="742" y="1764"/>
                        </a:lnTo>
                        <a:lnTo>
                          <a:pt x="742" y="1756"/>
                        </a:lnTo>
                        <a:lnTo>
                          <a:pt x="740" y="1751"/>
                        </a:lnTo>
                        <a:lnTo>
                          <a:pt x="739" y="1745"/>
                        </a:lnTo>
                        <a:lnTo>
                          <a:pt x="739" y="1742"/>
                        </a:lnTo>
                        <a:lnTo>
                          <a:pt x="739" y="1736"/>
                        </a:lnTo>
                        <a:lnTo>
                          <a:pt x="739" y="1729"/>
                        </a:lnTo>
                        <a:lnTo>
                          <a:pt x="744" y="1724"/>
                        </a:lnTo>
                        <a:lnTo>
                          <a:pt x="750" y="1720"/>
                        </a:lnTo>
                        <a:lnTo>
                          <a:pt x="753" y="1714"/>
                        </a:lnTo>
                        <a:lnTo>
                          <a:pt x="757" y="1707"/>
                        </a:lnTo>
                        <a:lnTo>
                          <a:pt x="759" y="1700"/>
                        </a:lnTo>
                        <a:lnTo>
                          <a:pt x="755" y="1698"/>
                        </a:lnTo>
                        <a:lnTo>
                          <a:pt x="751" y="1698"/>
                        </a:lnTo>
                        <a:lnTo>
                          <a:pt x="750" y="1698"/>
                        </a:lnTo>
                        <a:lnTo>
                          <a:pt x="750" y="1698"/>
                        </a:lnTo>
                        <a:lnTo>
                          <a:pt x="750" y="1696"/>
                        </a:lnTo>
                        <a:lnTo>
                          <a:pt x="750" y="1694"/>
                        </a:lnTo>
                        <a:lnTo>
                          <a:pt x="748" y="1693"/>
                        </a:lnTo>
                        <a:lnTo>
                          <a:pt x="748" y="1687"/>
                        </a:lnTo>
                        <a:lnTo>
                          <a:pt x="770" y="1674"/>
                        </a:lnTo>
                        <a:lnTo>
                          <a:pt x="790" y="1658"/>
                        </a:lnTo>
                        <a:lnTo>
                          <a:pt x="808" y="1640"/>
                        </a:lnTo>
                        <a:lnTo>
                          <a:pt x="806" y="1631"/>
                        </a:lnTo>
                        <a:lnTo>
                          <a:pt x="804" y="1624"/>
                        </a:lnTo>
                        <a:lnTo>
                          <a:pt x="802" y="1618"/>
                        </a:lnTo>
                        <a:lnTo>
                          <a:pt x="799" y="1613"/>
                        </a:lnTo>
                        <a:lnTo>
                          <a:pt x="788" y="1607"/>
                        </a:lnTo>
                        <a:lnTo>
                          <a:pt x="779" y="1613"/>
                        </a:lnTo>
                        <a:lnTo>
                          <a:pt x="775" y="1625"/>
                        </a:lnTo>
                        <a:lnTo>
                          <a:pt x="771" y="1638"/>
                        </a:lnTo>
                        <a:lnTo>
                          <a:pt x="766" y="1647"/>
                        </a:lnTo>
                        <a:lnTo>
                          <a:pt x="757" y="1656"/>
                        </a:lnTo>
                        <a:lnTo>
                          <a:pt x="742" y="1660"/>
                        </a:lnTo>
                        <a:lnTo>
                          <a:pt x="735" y="1547"/>
                        </a:lnTo>
                        <a:lnTo>
                          <a:pt x="768" y="1493"/>
                        </a:lnTo>
                        <a:lnTo>
                          <a:pt x="768" y="1469"/>
                        </a:lnTo>
                        <a:lnTo>
                          <a:pt x="766" y="1442"/>
                        </a:lnTo>
                        <a:lnTo>
                          <a:pt x="759" y="1413"/>
                        </a:lnTo>
                        <a:lnTo>
                          <a:pt x="751" y="1380"/>
                        </a:lnTo>
                        <a:lnTo>
                          <a:pt x="742" y="1349"/>
                        </a:lnTo>
                        <a:lnTo>
                          <a:pt x="733" y="1318"/>
                        </a:lnTo>
                        <a:lnTo>
                          <a:pt x="724" y="1291"/>
                        </a:lnTo>
                        <a:lnTo>
                          <a:pt x="719" y="1267"/>
                        </a:lnTo>
                        <a:lnTo>
                          <a:pt x="722" y="1056"/>
                        </a:lnTo>
                        <a:lnTo>
                          <a:pt x="702" y="1000"/>
                        </a:lnTo>
                        <a:lnTo>
                          <a:pt x="699" y="974"/>
                        </a:lnTo>
                        <a:lnTo>
                          <a:pt x="697" y="945"/>
                        </a:lnTo>
                        <a:lnTo>
                          <a:pt x="695" y="914"/>
                        </a:lnTo>
                        <a:lnTo>
                          <a:pt x="695" y="884"/>
                        </a:lnTo>
                        <a:lnTo>
                          <a:pt x="691" y="854"/>
                        </a:lnTo>
                        <a:lnTo>
                          <a:pt x="684" y="831"/>
                        </a:lnTo>
                        <a:lnTo>
                          <a:pt x="671" y="813"/>
                        </a:lnTo>
                        <a:lnTo>
                          <a:pt x="668" y="809"/>
                        </a:lnTo>
                        <a:lnTo>
                          <a:pt x="668" y="889"/>
                        </a:lnTo>
                        <a:lnTo>
                          <a:pt x="653" y="927"/>
                        </a:lnTo>
                        <a:lnTo>
                          <a:pt x="644" y="969"/>
                        </a:lnTo>
                        <a:lnTo>
                          <a:pt x="642" y="1014"/>
                        </a:lnTo>
                        <a:lnTo>
                          <a:pt x="642" y="1060"/>
                        </a:lnTo>
                        <a:lnTo>
                          <a:pt x="648" y="1105"/>
                        </a:lnTo>
                        <a:lnTo>
                          <a:pt x="655" y="1149"/>
                        </a:lnTo>
                        <a:lnTo>
                          <a:pt x="662" y="1187"/>
                        </a:lnTo>
                        <a:lnTo>
                          <a:pt x="728" y="1620"/>
                        </a:lnTo>
                        <a:lnTo>
                          <a:pt x="730" y="1656"/>
                        </a:lnTo>
                        <a:lnTo>
                          <a:pt x="728" y="1698"/>
                        </a:lnTo>
                        <a:lnTo>
                          <a:pt x="722" y="1744"/>
                        </a:lnTo>
                        <a:lnTo>
                          <a:pt x="717" y="1789"/>
                        </a:lnTo>
                        <a:lnTo>
                          <a:pt x="710" y="1836"/>
                        </a:lnTo>
                        <a:lnTo>
                          <a:pt x="708" y="1882"/>
                        </a:lnTo>
                        <a:lnTo>
                          <a:pt x="708" y="1924"/>
                        </a:lnTo>
                        <a:lnTo>
                          <a:pt x="713" y="1974"/>
                        </a:lnTo>
                        <a:lnTo>
                          <a:pt x="722" y="2027"/>
                        </a:lnTo>
                        <a:lnTo>
                          <a:pt x="733" y="2082"/>
                        </a:lnTo>
                        <a:lnTo>
                          <a:pt x="744" y="2140"/>
                        </a:lnTo>
                        <a:lnTo>
                          <a:pt x="751" y="2198"/>
                        </a:lnTo>
                        <a:lnTo>
                          <a:pt x="753" y="2256"/>
                        </a:lnTo>
                        <a:lnTo>
                          <a:pt x="748" y="2313"/>
                        </a:lnTo>
                        <a:lnTo>
                          <a:pt x="731" y="2387"/>
                        </a:lnTo>
                        <a:lnTo>
                          <a:pt x="715" y="2458"/>
                        </a:lnTo>
                        <a:lnTo>
                          <a:pt x="699" y="2531"/>
                        </a:lnTo>
                        <a:lnTo>
                          <a:pt x="684" y="2607"/>
                        </a:lnTo>
                        <a:lnTo>
                          <a:pt x="671" y="2687"/>
                        </a:lnTo>
                        <a:lnTo>
                          <a:pt x="670" y="2727"/>
                        </a:lnTo>
                        <a:lnTo>
                          <a:pt x="675" y="2762"/>
                        </a:lnTo>
                        <a:lnTo>
                          <a:pt x="684" y="2796"/>
                        </a:lnTo>
                        <a:lnTo>
                          <a:pt x="697" y="2829"/>
                        </a:lnTo>
                        <a:lnTo>
                          <a:pt x="710" y="2862"/>
                        </a:lnTo>
                        <a:lnTo>
                          <a:pt x="722" y="2894"/>
                        </a:lnTo>
                        <a:lnTo>
                          <a:pt x="731" y="2927"/>
                        </a:lnTo>
                        <a:lnTo>
                          <a:pt x="735" y="2964"/>
                        </a:lnTo>
                        <a:lnTo>
                          <a:pt x="699" y="2980"/>
                        </a:lnTo>
                        <a:lnTo>
                          <a:pt x="659" y="2989"/>
                        </a:lnTo>
                        <a:lnTo>
                          <a:pt x="615" y="2991"/>
                        </a:lnTo>
                        <a:lnTo>
                          <a:pt x="568" y="2989"/>
                        </a:lnTo>
                        <a:lnTo>
                          <a:pt x="559" y="2962"/>
                        </a:lnTo>
                        <a:lnTo>
                          <a:pt x="551" y="2929"/>
                        </a:lnTo>
                        <a:lnTo>
                          <a:pt x="548" y="2894"/>
                        </a:lnTo>
                        <a:lnTo>
                          <a:pt x="551" y="2856"/>
                        </a:lnTo>
                        <a:lnTo>
                          <a:pt x="555" y="2784"/>
                        </a:lnTo>
                        <a:lnTo>
                          <a:pt x="551" y="2773"/>
                        </a:lnTo>
                        <a:lnTo>
                          <a:pt x="546" y="2760"/>
                        </a:lnTo>
                        <a:lnTo>
                          <a:pt x="542" y="2745"/>
                        </a:lnTo>
                        <a:lnTo>
                          <a:pt x="542" y="2727"/>
                        </a:lnTo>
                        <a:lnTo>
                          <a:pt x="551" y="2696"/>
                        </a:lnTo>
                        <a:lnTo>
                          <a:pt x="560" y="2664"/>
                        </a:lnTo>
                        <a:lnTo>
                          <a:pt x="570" y="2627"/>
                        </a:lnTo>
                        <a:lnTo>
                          <a:pt x="575" y="2589"/>
                        </a:lnTo>
                        <a:lnTo>
                          <a:pt x="577" y="2545"/>
                        </a:lnTo>
                        <a:lnTo>
                          <a:pt x="571" y="2500"/>
                        </a:lnTo>
                        <a:lnTo>
                          <a:pt x="560" y="2453"/>
                        </a:lnTo>
                        <a:lnTo>
                          <a:pt x="550" y="2402"/>
                        </a:lnTo>
                        <a:lnTo>
                          <a:pt x="539" y="2349"/>
                        </a:lnTo>
                        <a:lnTo>
                          <a:pt x="535" y="2294"/>
                        </a:lnTo>
                        <a:lnTo>
                          <a:pt x="539" y="2240"/>
                        </a:lnTo>
                        <a:lnTo>
                          <a:pt x="559" y="2116"/>
                        </a:lnTo>
                        <a:lnTo>
                          <a:pt x="548" y="2076"/>
                        </a:lnTo>
                        <a:lnTo>
                          <a:pt x="531" y="2036"/>
                        </a:lnTo>
                        <a:lnTo>
                          <a:pt x="515" y="1994"/>
                        </a:lnTo>
                        <a:lnTo>
                          <a:pt x="502" y="1953"/>
                        </a:lnTo>
                        <a:lnTo>
                          <a:pt x="491" y="1784"/>
                        </a:lnTo>
                        <a:lnTo>
                          <a:pt x="439" y="1540"/>
                        </a:lnTo>
                        <a:lnTo>
                          <a:pt x="431" y="1540"/>
                        </a:lnTo>
                        <a:lnTo>
                          <a:pt x="426" y="1556"/>
                        </a:lnTo>
                        <a:lnTo>
                          <a:pt x="422" y="1576"/>
                        </a:lnTo>
                        <a:lnTo>
                          <a:pt x="422" y="1600"/>
                        </a:lnTo>
                        <a:lnTo>
                          <a:pt x="406" y="1642"/>
                        </a:lnTo>
                        <a:lnTo>
                          <a:pt x="397" y="1685"/>
                        </a:lnTo>
                        <a:lnTo>
                          <a:pt x="391" y="1733"/>
                        </a:lnTo>
                        <a:lnTo>
                          <a:pt x="390" y="1782"/>
                        </a:lnTo>
                        <a:lnTo>
                          <a:pt x="386" y="1833"/>
                        </a:lnTo>
                        <a:lnTo>
                          <a:pt x="382" y="1885"/>
                        </a:lnTo>
                        <a:lnTo>
                          <a:pt x="375" y="1936"/>
                        </a:lnTo>
                        <a:lnTo>
                          <a:pt x="362" y="1985"/>
                        </a:lnTo>
                        <a:lnTo>
                          <a:pt x="346" y="2031"/>
                        </a:lnTo>
                        <a:lnTo>
                          <a:pt x="330" y="2076"/>
                        </a:lnTo>
                        <a:lnTo>
                          <a:pt x="319" y="2120"/>
                        </a:lnTo>
                        <a:lnTo>
                          <a:pt x="339" y="2209"/>
                        </a:lnTo>
                        <a:lnTo>
                          <a:pt x="339" y="2364"/>
                        </a:lnTo>
                        <a:lnTo>
                          <a:pt x="331" y="2400"/>
                        </a:lnTo>
                        <a:lnTo>
                          <a:pt x="322" y="2438"/>
                        </a:lnTo>
                        <a:lnTo>
                          <a:pt x="315" y="2482"/>
                        </a:lnTo>
                        <a:lnTo>
                          <a:pt x="311" y="2525"/>
                        </a:lnTo>
                        <a:lnTo>
                          <a:pt x="315" y="2569"/>
                        </a:lnTo>
                        <a:lnTo>
                          <a:pt x="319" y="2664"/>
                        </a:lnTo>
                        <a:lnTo>
                          <a:pt x="348" y="2727"/>
                        </a:lnTo>
                        <a:lnTo>
                          <a:pt x="348" y="2744"/>
                        </a:lnTo>
                        <a:lnTo>
                          <a:pt x="344" y="2758"/>
                        </a:lnTo>
                        <a:lnTo>
                          <a:pt x="339" y="2773"/>
                        </a:lnTo>
                        <a:lnTo>
                          <a:pt x="335" y="2784"/>
                        </a:lnTo>
                        <a:lnTo>
                          <a:pt x="331" y="2822"/>
                        </a:lnTo>
                        <a:lnTo>
                          <a:pt x="333" y="2862"/>
                        </a:lnTo>
                        <a:lnTo>
                          <a:pt x="335" y="2902"/>
                        </a:lnTo>
                        <a:lnTo>
                          <a:pt x="337" y="2944"/>
                        </a:lnTo>
                        <a:lnTo>
                          <a:pt x="331" y="2984"/>
                        </a:lnTo>
                        <a:lnTo>
                          <a:pt x="322" y="2984"/>
                        </a:lnTo>
                        <a:lnTo>
                          <a:pt x="304" y="2993"/>
                        </a:lnTo>
                        <a:lnTo>
                          <a:pt x="280" y="2998"/>
                        </a:lnTo>
                        <a:lnTo>
                          <a:pt x="257" y="2998"/>
                        </a:lnTo>
                        <a:lnTo>
                          <a:pt x="233" y="2996"/>
                        </a:lnTo>
                        <a:lnTo>
                          <a:pt x="210" y="2989"/>
                        </a:lnTo>
                        <a:lnTo>
                          <a:pt x="190" y="2980"/>
                        </a:lnTo>
                        <a:lnTo>
                          <a:pt x="173" y="2965"/>
                        </a:lnTo>
                        <a:lnTo>
                          <a:pt x="162" y="2949"/>
                        </a:lnTo>
                        <a:lnTo>
                          <a:pt x="159" y="2929"/>
                        </a:lnTo>
                        <a:lnTo>
                          <a:pt x="179" y="2885"/>
                        </a:lnTo>
                        <a:lnTo>
                          <a:pt x="195" y="2838"/>
                        </a:lnTo>
                        <a:lnTo>
                          <a:pt x="206" y="2784"/>
                        </a:lnTo>
                        <a:lnTo>
                          <a:pt x="211" y="2727"/>
                        </a:lnTo>
                        <a:lnTo>
                          <a:pt x="213" y="2671"/>
                        </a:lnTo>
                        <a:lnTo>
                          <a:pt x="210" y="2613"/>
                        </a:lnTo>
                        <a:lnTo>
                          <a:pt x="202" y="2556"/>
                        </a:lnTo>
                        <a:lnTo>
                          <a:pt x="191" y="2504"/>
                        </a:lnTo>
                        <a:lnTo>
                          <a:pt x="179" y="2467"/>
                        </a:lnTo>
                        <a:lnTo>
                          <a:pt x="166" y="2431"/>
                        </a:lnTo>
                        <a:lnTo>
                          <a:pt x="153" y="2389"/>
                        </a:lnTo>
                        <a:lnTo>
                          <a:pt x="140" y="2347"/>
                        </a:lnTo>
                        <a:lnTo>
                          <a:pt x="133" y="2302"/>
                        </a:lnTo>
                        <a:lnTo>
                          <a:pt x="130" y="2254"/>
                        </a:lnTo>
                        <a:lnTo>
                          <a:pt x="135" y="2204"/>
                        </a:lnTo>
                        <a:lnTo>
                          <a:pt x="142" y="2165"/>
                        </a:lnTo>
                        <a:lnTo>
                          <a:pt x="151" y="2120"/>
                        </a:lnTo>
                        <a:lnTo>
                          <a:pt x="159" y="2071"/>
                        </a:lnTo>
                        <a:lnTo>
                          <a:pt x="166" y="2022"/>
                        </a:lnTo>
                        <a:lnTo>
                          <a:pt x="171" y="1971"/>
                        </a:lnTo>
                        <a:lnTo>
                          <a:pt x="171" y="1924"/>
                        </a:lnTo>
                        <a:lnTo>
                          <a:pt x="168" y="1880"/>
                        </a:lnTo>
                        <a:lnTo>
                          <a:pt x="162" y="1847"/>
                        </a:lnTo>
                        <a:lnTo>
                          <a:pt x="157" y="1809"/>
                        </a:lnTo>
                        <a:lnTo>
                          <a:pt x="151" y="1765"/>
                        </a:lnTo>
                        <a:lnTo>
                          <a:pt x="148" y="1718"/>
                        </a:lnTo>
                        <a:lnTo>
                          <a:pt x="144" y="1673"/>
                        </a:lnTo>
                        <a:lnTo>
                          <a:pt x="142" y="1629"/>
                        </a:lnTo>
                        <a:lnTo>
                          <a:pt x="144" y="1591"/>
                        </a:lnTo>
                        <a:lnTo>
                          <a:pt x="148" y="1560"/>
                        </a:lnTo>
                        <a:lnTo>
                          <a:pt x="195" y="1224"/>
                        </a:lnTo>
                        <a:lnTo>
                          <a:pt x="204" y="1189"/>
                        </a:lnTo>
                        <a:lnTo>
                          <a:pt x="213" y="1153"/>
                        </a:lnTo>
                        <a:lnTo>
                          <a:pt x="222" y="1113"/>
                        </a:lnTo>
                        <a:lnTo>
                          <a:pt x="226" y="1071"/>
                        </a:lnTo>
                        <a:lnTo>
                          <a:pt x="222" y="1029"/>
                        </a:lnTo>
                        <a:lnTo>
                          <a:pt x="199" y="904"/>
                        </a:lnTo>
                        <a:lnTo>
                          <a:pt x="195" y="809"/>
                        </a:lnTo>
                        <a:lnTo>
                          <a:pt x="191" y="813"/>
                        </a:lnTo>
                        <a:lnTo>
                          <a:pt x="180" y="836"/>
                        </a:lnTo>
                        <a:lnTo>
                          <a:pt x="175" y="865"/>
                        </a:lnTo>
                        <a:lnTo>
                          <a:pt x="171" y="896"/>
                        </a:lnTo>
                        <a:lnTo>
                          <a:pt x="171" y="929"/>
                        </a:lnTo>
                        <a:lnTo>
                          <a:pt x="168" y="962"/>
                        </a:lnTo>
                        <a:lnTo>
                          <a:pt x="162" y="993"/>
                        </a:lnTo>
                        <a:lnTo>
                          <a:pt x="139" y="1067"/>
                        </a:lnTo>
                        <a:lnTo>
                          <a:pt x="135" y="1107"/>
                        </a:lnTo>
                        <a:lnTo>
                          <a:pt x="135" y="1147"/>
                        </a:lnTo>
                        <a:lnTo>
                          <a:pt x="140" y="1189"/>
                        </a:lnTo>
                        <a:lnTo>
                          <a:pt x="144" y="1229"/>
                        </a:lnTo>
                        <a:lnTo>
                          <a:pt x="144" y="1269"/>
                        </a:lnTo>
                        <a:lnTo>
                          <a:pt x="139" y="1309"/>
                        </a:lnTo>
                        <a:lnTo>
                          <a:pt x="135" y="1325"/>
                        </a:lnTo>
                        <a:lnTo>
                          <a:pt x="128" y="1347"/>
                        </a:lnTo>
                        <a:lnTo>
                          <a:pt x="119" y="1373"/>
                        </a:lnTo>
                        <a:lnTo>
                          <a:pt x="110" y="1402"/>
                        </a:lnTo>
                        <a:lnTo>
                          <a:pt x="102" y="1429"/>
                        </a:lnTo>
                        <a:lnTo>
                          <a:pt x="99" y="1456"/>
                        </a:lnTo>
                        <a:lnTo>
                          <a:pt x="97" y="1480"/>
                        </a:lnTo>
                        <a:lnTo>
                          <a:pt x="99" y="1500"/>
                        </a:lnTo>
                        <a:lnTo>
                          <a:pt x="128" y="1544"/>
                        </a:lnTo>
                        <a:lnTo>
                          <a:pt x="122" y="1656"/>
                        </a:lnTo>
                        <a:lnTo>
                          <a:pt x="108" y="1660"/>
                        </a:lnTo>
                        <a:lnTo>
                          <a:pt x="99" y="1640"/>
                        </a:lnTo>
                        <a:lnTo>
                          <a:pt x="91" y="1616"/>
                        </a:lnTo>
                        <a:lnTo>
                          <a:pt x="68" y="1607"/>
                        </a:lnTo>
                        <a:lnTo>
                          <a:pt x="62" y="1636"/>
                        </a:lnTo>
                        <a:lnTo>
                          <a:pt x="82" y="1656"/>
                        </a:lnTo>
                        <a:lnTo>
                          <a:pt x="104" y="1678"/>
                        </a:lnTo>
                        <a:lnTo>
                          <a:pt x="119" y="1700"/>
                        </a:lnTo>
                        <a:lnTo>
                          <a:pt x="115" y="1702"/>
                        </a:lnTo>
                        <a:lnTo>
                          <a:pt x="111" y="1702"/>
                        </a:lnTo>
                        <a:lnTo>
                          <a:pt x="110" y="1702"/>
                        </a:lnTo>
                        <a:lnTo>
                          <a:pt x="110" y="1704"/>
                        </a:lnTo>
                        <a:lnTo>
                          <a:pt x="110" y="1704"/>
                        </a:lnTo>
                        <a:lnTo>
                          <a:pt x="110" y="1705"/>
                        </a:lnTo>
                        <a:lnTo>
                          <a:pt x="108" y="1707"/>
                        </a:lnTo>
                        <a:lnTo>
                          <a:pt x="108" y="1713"/>
                        </a:lnTo>
                        <a:lnTo>
                          <a:pt x="119" y="1718"/>
                        </a:lnTo>
                        <a:lnTo>
                          <a:pt x="124" y="1729"/>
                        </a:lnTo>
                        <a:lnTo>
                          <a:pt x="128" y="1744"/>
                        </a:lnTo>
                        <a:lnTo>
                          <a:pt x="124" y="1749"/>
                        </a:lnTo>
                        <a:lnTo>
                          <a:pt x="122" y="1754"/>
                        </a:lnTo>
                        <a:lnTo>
                          <a:pt x="119" y="1760"/>
                        </a:lnTo>
                        <a:lnTo>
                          <a:pt x="115" y="1764"/>
                        </a:lnTo>
                        <a:lnTo>
                          <a:pt x="95" y="1751"/>
                        </a:lnTo>
                        <a:lnTo>
                          <a:pt x="75" y="1740"/>
                        </a:lnTo>
                        <a:lnTo>
                          <a:pt x="57" y="1729"/>
                        </a:lnTo>
                        <a:lnTo>
                          <a:pt x="39" y="1714"/>
                        </a:lnTo>
                        <a:lnTo>
                          <a:pt x="24" y="1696"/>
                        </a:lnTo>
                        <a:lnTo>
                          <a:pt x="11" y="1673"/>
                        </a:lnTo>
                        <a:lnTo>
                          <a:pt x="2" y="1640"/>
                        </a:lnTo>
                        <a:lnTo>
                          <a:pt x="2" y="1607"/>
                        </a:lnTo>
                        <a:lnTo>
                          <a:pt x="6" y="1574"/>
                        </a:lnTo>
                        <a:lnTo>
                          <a:pt x="11" y="1540"/>
                        </a:lnTo>
                        <a:lnTo>
                          <a:pt x="17" y="1505"/>
                        </a:lnTo>
                        <a:lnTo>
                          <a:pt x="19" y="1473"/>
                        </a:lnTo>
                        <a:lnTo>
                          <a:pt x="2" y="1140"/>
                        </a:lnTo>
                        <a:lnTo>
                          <a:pt x="0" y="1105"/>
                        </a:lnTo>
                        <a:lnTo>
                          <a:pt x="2" y="1071"/>
                        </a:lnTo>
                        <a:lnTo>
                          <a:pt x="8" y="1038"/>
                        </a:lnTo>
                        <a:lnTo>
                          <a:pt x="13" y="1005"/>
                        </a:lnTo>
                        <a:lnTo>
                          <a:pt x="15" y="969"/>
                        </a:lnTo>
                        <a:lnTo>
                          <a:pt x="11" y="933"/>
                        </a:lnTo>
                        <a:lnTo>
                          <a:pt x="8" y="904"/>
                        </a:lnTo>
                        <a:lnTo>
                          <a:pt x="6" y="867"/>
                        </a:lnTo>
                        <a:lnTo>
                          <a:pt x="8" y="825"/>
                        </a:lnTo>
                        <a:lnTo>
                          <a:pt x="11" y="782"/>
                        </a:lnTo>
                        <a:lnTo>
                          <a:pt x="17" y="736"/>
                        </a:lnTo>
                        <a:lnTo>
                          <a:pt x="22" y="693"/>
                        </a:lnTo>
                        <a:lnTo>
                          <a:pt x="30" y="653"/>
                        </a:lnTo>
                        <a:lnTo>
                          <a:pt x="39" y="616"/>
                        </a:lnTo>
                        <a:lnTo>
                          <a:pt x="46" y="587"/>
                        </a:lnTo>
                        <a:lnTo>
                          <a:pt x="55" y="567"/>
                        </a:lnTo>
                        <a:lnTo>
                          <a:pt x="75" y="544"/>
                        </a:lnTo>
                        <a:lnTo>
                          <a:pt x="99" y="524"/>
                        </a:lnTo>
                        <a:lnTo>
                          <a:pt x="128" y="509"/>
                        </a:lnTo>
                        <a:lnTo>
                          <a:pt x="159" y="496"/>
                        </a:lnTo>
                        <a:lnTo>
                          <a:pt x="191" y="485"/>
                        </a:lnTo>
                        <a:lnTo>
                          <a:pt x="224" y="476"/>
                        </a:lnTo>
                        <a:lnTo>
                          <a:pt x="257" y="465"/>
                        </a:lnTo>
                        <a:lnTo>
                          <a:pt x="288" y="453"/>
                        </a:lnTo>
                        <a:lnTo>
                          <a:pt x="315" y="436"/>
                        </a:lnTo>
                        <a:lnTo>
                          <a:pt x="339" y="416"/>
                        </a:lnTo>
                        <a:lnTo>
                          <a:pt x="339" y="391"/>
                        </a:lnTo>
                        <a:lnTo>
                          <a:pt x="340" y="364"/>
                        </a:lnTo>
                        <a:lnTo>
                          <a:pt x="340" y="336"/>
                        </a:lnTo>
                        <a:lnTo>
                          <a:pt x="339" y="311"/>
                        </a:lnTo>
                        <a:lnTo>
                          <a:pt x="331" y="293"/>
                        </a:lnTo>
                        <a:lnTo>
                          <a:pt x="322" y="280"/>
                        </a:lnTo>
                        <a:lnTo>
                          <a:pt x="313" y="269"/>
                        </a:lnTo>
                        <a:lnTo>
                          <a:pt x="304" y="254"/>
                        </a:lnTo>
                        <a:lnTo>
                          <a:pt x="299" y="236"/>
                        </a:lnTo>
                        <a:lnTo>
                          <a:pt x="299" y="224"/>
                        </a:lnTo>
                        <a:lnTo>
                          <a:pt x="302" y="214"/>
                        </a:lnTo>
                        <a:lnTo>
                          <a:pt x="306" y="207"/>
                        </a:lnTo>
                        <a:lnTo>
                          <a:pt x="311" y="200"/>
                        </a:lnTo>
                        <a:lnTo>
                          <a:pt x="315" y="193"/>
                        </a:lnTo>
                        <a:lnTo>
                          <a:pt x="302" y="133"/>
                        </a:lnTo>
                        <a:lnTo>
                          <a:pt x="313" y="104"/>
                        </a:lnTo>
                        <a:lnTo>
                          <a:pt x="330" y="74"/>
                        </a:lnTo>
                        <a:lnTo>
                          <a:pt x="353" y="47"/>
                        </a:lnTo>
                        <a:lnTo>
                          <a:pt x="380" y="25"/>
                        </a:lnTo>
                        <a:lnTo>
                          <a:pt x="410" y="9"/>
                        </a:lnTo>
                        <a:lnTo>
                          <a:pt x="43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701"/>
                  </a:p>
                </p:txBody>
              </p:sp>
              <p:grpSp>
                <p:nvGrpSpPr>
                  <p:cNvPr id="72" name="Group 359">
                    <a:extLst>
                      <a:ext uri="{FF2B5EF4-FFF2-40B4-BE49-F238E27FC236}">
                        <a16:creationId xmlns:a16="http://schemas.microsoft.com/office/drawing/2014/main" id="{0A863AA4-5B69-4285-B628-2B6A946F1872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10066374" y="4360768"/>
                    <a:ext cx="1196173" cy="911419"/>
                    <a:chOff x="11413389" y="3573459"/>
                    <a:chExt cx="1196173" cy="911419"/>
                  </a:xfrm>
                </p:grpSpPr>
                <p:sp>
                  <p:nvSpPr>
                    <p:cNvPr id="79" name="Rectangle 366">
                      <a:extLst>
                        <a:ext uri="{FF2B5EF4-FFF2-40B4-BE49-F238E27FC236}">
                          <a16:creationId xmlns:a16="http://schemas.microsoft.com/office/drawing/2014/main" id="{017FC844-C02C-4899-976C-DA346D537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3389" y="3573459"/>
                      <a:ext cx="1196173" cy="13803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367">
                      <a:extLst>
                        <a:ext uri="{FF2B5EF4-FFF2-40B4-BE49-F238E27FC236}">
                          <a16:creationId xmlns:a16="http://schemas.microsoft.com/office/drawing/2014/main" id="{5B78895C-EAF2-41D3-8B96-C18E12E4D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22238" y="3822358"/>
                      <a:ext cx="543285" cy="397885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Freeform: Shape 368">
                      <a:extLst>
                        <a:ext uri="{FF2B5EF4-FFF2-40B4-BE49-F238E27FC236}">
                          <a16:creationId xmlns:a16="http://schemas.microsoft.com/office/drawing/2014/main" id="{085B4722-EBFE-4C5E-A884-1BF4F89C0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73996" y="3874089"/>
                      <a:ext cx="451750" cy="301194"/>
                    </a:xfrm>
                    <a:custGeom>
                      <a:avLst/>
                      <a:gdLst>
                        <a:gd name="connsiteX0" fmla="*/ 146903 w 451750"/>
                        <a:gd name="connsiteY0" fmla="*/ 254995 h 301194"/>
                        <a:gd name="connsiteX1" fmla="*/ 442184 w 451750"/>
                        <a:gd name="connsiteY1" fmla="*/ 254995 h 301194"/>
                        <a:gd name="connsiteX2" fmla="*/ 451747 w 451750"/>
                        <a:gd name="connsiteY2" fmla="*/ 264558 h 301194"/>
                        <a:gd name="connsiteX3" fmla="*/ 451747 w 451750"/>
                        <a:gd name="connsiteY3" fmla="*/ 291631 h 301194"/>
                        <a:gd name="connsiteX4" fmla="*/ 442184 w 451750"/>
                        <a:gd name="connsiteY4" fmla="*/ 301194 h 301194"/>
                        <a:gd name="connsiteX5" fmla="*/ 146903 w 451750"/>
                        <a:gd name="connsiteY5" fmla="*/ 301194 h 301194"/>
                        <a:gd name="connsiteX6" fmla="*/ 137340 w 451750"/>
                        <a:gd name="connsiteY6" fmla="*/ 291631 h 301194"/>
                        <a:gd name="connsiteX7" fmla="*/ 137340 w 451750"/>
                        <a:gd name="connsiteY7" fmla="*/ 264558 h 301194"/>
                        <a:gd name="connsiteX8" fmla="*/ 146903 w 451750"/>
                        <a:gd name="connsiteY8" fmla="*/ 254995 h 301194"/>
                        <a:gd name="connsiteX9" fmla="*/ 9563 w 451750"/>
                        <a:gd name="connsiteY9" fmla="*/ 254995 h 301194"/>
                        <a:gd name="connsiteX10" fmla="*/ 83300 w 451750"/>
                        <a:gd name="connsiteY10" fmla="*/ 254995 h 301194"/>
                        <a:gd name="connsiteX11" fmla="*/ 92863 w 451750"/>
                        <a:gd name="connsiteY11" fmla="*/ 264558 h 301194"/>
                        <a:gd name="connsiteX12" fmla="*/ 92863 w 451750"/>
                        <a:gd name="connsiteY12" fmla="*/ 291631 h 301194"/>
                        <a:gd name="connsiteX13" fmla="*/ 83300 w 451750"/>
                        <a:gd name="connsiteY13" fmla="*/ 301194 h 301194"/>
                        <a:gd name="connsiteX14" fmla="*/ 9563 w 451750"/>
                        <a:gd name="connsiteY14" fmla="*/ 301194 h 301194"/>
                        <a:gd name="connsiteX15" fmla="*/ 0 w 451750"/>
                        <a:gd name="connsiteY15" fmla="*/ 291631 h 301194"/>
                        <a:gd name="connsiteX16" fmla="*/ 0 w 451750"/>
                        <a:gd name="connsiteY16" fmla="*/ 264558 h 301194"/>
                        <a:gd name="connsiteX17" fmla="*/ 9563 w 451750"/>
                        <a:gd name="connsiteY17" fmla="*/ 254995 h 301194"/>
                        <a:gd name="connsiteX18" fmla="*/ 146904 w 451750"/>
                        <a:gd name="connsiteY18" fmla="*/ 169997 h 301194"/>
                        <a:gd name="connsiteX19" fmla="*/ 442185 w 451750"/>
                        <a:gd name="connsiteY19" fmla="*/ 169997 h 301194"/>
                        <a:gd name="connsiteX20" fmla="*/ 451748 w 451750"/>
                        <a:gd name="connsiteY20" fmla="*/ 179560 h 301194"/>
                        <a:gd name="connsiteX21" fmla="*/ 451748 w 451750"/>
                        <a:gd name="connsiteY21" fmla="*/ 206633 h 301194"/>
                        <a:gd name="connsiteX22" fmla="*/ 442185 w 451750"/>
                        <a:gd name="connsiteY22" fmla="*/ 216196 h 301194"/>
                        <a:gd name="connsiteX23" fmla="*/ 146904 w 451750"/>
                        <a:gd name="connsiteY23" fmla="*/ 216196 h 301194"/>
                        <a:gd name="connsiteX24" fmla="*/ 137341 w 451750"/>
                        <a:gd name="connsiteY24" fmla="*/ 206633 h 301194"/>
                        <a:gd name="connsiteX25" fmla="*/ 137341 w 451750"/>
                        <a:gd name="connsiteY25" fmla="*/ 179560 h 301194"/>
                        <a:gd name="connsiteX26" fmla="*/ 146904 w 451750"/>
                        <a:gd name="connsiteY26" fmla="*/ 169997 h 301194"/>
                        <a:gd name="connsiteX27" fmla="*/ 9563 w 451750"/>
                        <a:gd name="connsiteY27" fmla="*/ 169997 h 301194"/>
                        <a:gd name="connsiteX28" fmla="*/ 83300 w 451750"/>
                        <a:gd name="connsiteY28" fmla="*/ 169997 h 301194"/>
                        <a:gd name="connsiteX29" fmla="*/ 92863 w 451750"/>
                        <a:gd name="connsiteY29" fmla="*/ 179560 h 301194"/>
                        <a:gd name="connsiteX30" fmla="*/ 92863 w 451750"/>
                        <a:gd name="connsiteY30" fmla="*/ 206633 h 301194"/>
                        <a:gd name="connsiteX31" fmla="*/ 83300 w 451750"/>
                        <a:gd name="connsiteY31" fmla="*/ 216196 h 301194"/>
                        <a:gd name="connsiteX32" fmla="*/ 9563 w 451750"/>
                        <a:gd name="connsiteY32" fmla="*/ 216196 h 301194"/>
                        <a:gd name="connsiteX33" fmla="*/ 0 w 451750"/>
                        <a:gd name="connsiteY33" fmla="*/ 206633 h 301194"/>
                        <a:gd name="connsiteX34" fmla="*/ 0 w 451750"/>
                        <a:gd name="connsiteY34" fmla="*/ 179560 h 301194"/>
                        <a:gd name="connsiteX35" fmla="*/ 9563 w 451750"/>
                        <a:gd name="connsiteY35" fmla="*/ 169997 h 301194"/>
                        <a:gd name="connsiteX36" fmla="*/ 146903 w 451750"/>
                        <a:gd name="connsiteY36" fmla="*/ 84998 h 301194"/>
                        <a:gd name="connsiteX37" fmla="*/ 442184 w 451750"/>
                        <a:gd name="connsiteY37" fmla="*/ 84998 h 301194"/>
                        <a:gd name="connsiteX38" fmla="*/ 451747 w 451750"/>
                        <a:gd name="connsiteY38" fmla="*/ 94561 h 301194"/>
                        <a:gd name="connsiteX39" fmla="*/ 451747 w 451750"/>
                        <a:gd name="connsiteY39" fmla="*/ 121634 h 301194"/>
                        <a:gd name="connsiteX40" fmla="*/ 442184 w 451750"/>
                        <a:gd name="connsiteY40" fmla="*/ 131197 h 301194"/>
                        <a:gd name="connsiteX41" fmla="*/ 146903 w 451750"/>
                        <a:gd name="connsiteY41" fmla="*/ 131197 h 301194"/>
                        <a:gd name="connsiteX42" fmla="*/ 137340 w 451750"/>
                        <a:gd name="connsiteY42" fmla="*/ 121634 h 301194"/>
                        <a:gd name="connsiteX43" fmla="*/ 137340 w 451750"/>
                        <a:gd name="connsiteY43" fmla="*/ 94561 h 301194"/>
                        <a:gd name="connsiteX44" fmla="*/ 146903 w 451750"/>
                        <a:gd name="connsiteY44" fmla="*/ 84998 h 301194"/>
                        <a:gd name="connsiteX45" fmla="*/ 9563 w 451750"/>
                        <a:gd name="connsiteY45" fmla="*/ 84998 h 301194"/>
                        <a:gd name="connsiteX46" fmla="*/ 83300 w 451750"/>
                        <a:gd name="connsiteY46" fmla="*/ 84998 h 301194"/>
                        <a:gd name="connsiteX47" fmla="*/ 92863 w 451750"/>
                        <a:gd name="connsiteY47" fmla="*/ 94561 h 301194"/>
                        <a:gd name="connsiteX48" fmla="*/ 92863 w 451750"/>
                        <a:gd name="connsiteY48" fmla="*/ 121634 h 301194"/>
                        <a:gd name="connsiteX49" fmla="*/ 83300 w 451750"/>
                        <a:gd name="connsiteY49" fmla="*/ 131197 h 301194"/>
                        <a:gd name="connsiteX50" fmla="*/ 9563 w 451750"/>
                        <a:gd name="connsiteY50" fmla="*/ 131197 h 301194"/>
                        <a:gd name="connsiteX51" fmla="*/ 0 w 451750"/>
                        <a:gd name="connsiteY51" fmla="*/ 121634 h 301194"/>
                        <a:gd name="connsiteX52" fmla="*/ 0 w 451750"/>
                        <a:gd name="connsiteY52" fmla="*/ 94561 h 301194"/>
                        <a:gd name="connsiteX53" fmla="*/ 9563 w 451750"/>
                        <a:gd name="connsiteY53" fmla="*/ 84998 h 301194"/>
                        <a:gd name="connsiteX54" fmla="*/ 9564 w 451750"/>
                        <a:gd name="connsiteY54" fmla="*/ 1 h 301194"/>
                        <a:gd name="connsiteX55" fmla="*/ 83301 w 451750"/>
                        <a:gd name="connsiteY55" fmla="*/ 1 h 301194"/>
                        <a:gd name="connsiteX56" fmla="*/ 92864 w 451750"/>
                        <a:gd name="connsiteY56" fmla="*/ 9564 h 301194"/>
                        <a:gd name="connsiteX57" fmla="*/ 92864 w 451750"/>
                        <a:gd name="connsiteY57" fmla="*/ 36637 h 301194"/>
                        <a:gd name="connsiteX58" fmla="*/ 83301 w 451750"/>
                        <a:gd name="connsiteY58" fmla="*/ 46200 h 301194"/>
                        <a:gd name="connsiteX59" fmla="*/ 9564 w 451750"/>
                        <a:gd name="connsiteY59" fmla="*/ 46200 h 301194"/>
                        <a:gd name="connsiteX60" fmla="*/ 1 w 451750"/>
                        <a:gd name="connsiteY60" fmla="*/ 36637 h 301194"/>
                        <a:gd name="connsiteX61" fmla="*/ 1 w 451750"/>
                        <a:gd name="connsiteY61" fmla="*/ 9564 h 301194"/>
                        <a:gd name="connsiteX62" fmla="*/ 9564 w 451750"/>
                        <a:gd name="connsiteY62" fmla="*/ 1 h 301194"/>
                        <a:gd name="connsiteX63" fmla="*/ 146906 w 451750"/>
                        <a:gd name="connsiteY63" fmla="*/ 0 h 301194"/>
                        <a:gd name="connsiteX64" fmla="*/ 442187 w 451750"/>
                        <a:gd name="connsiteY64" fmla="*/ 0 h 301194"/>
                        <a:gd name="connsiteX65" fmla="*/ 451750 w 451750"/>
                        <a:gd name="connsiteY65" fmla="*/ 9563 h 301194"/>
                        <a:gd name="connsiteX66" fmla="*/ 451750 w 451750"/>
                        <a:gd name="connsiteY66" fmla="*/ 36636 h 301194"/>
                        <a:gd name="connsiteX67" fmla="*/ 442187 w 451750"/>
                        <a:gd name="connsiteY67" fmla="*/ 46199 h 301194"/>
                        <a:gd name="connsiteX68" fmla="*/ 146906 w 451750"/>
                        <a:gd name="connsiteY68" fmla="*/ 46199 h 301194"/>
                        <a:gd name="connsiteX69" fmla="*/ 137343 w 451750"/>
                        <a:gd name="connsiteY69" fmla="*/ 36636 h 301194"/>
                        <a:gd name="connsiteX70" fmla="*/ 137343 w 451750"/>
                        <a:gd name="connsiteY70" fmla="*/ 9563 h 301194"/>
                        <a:gd name="connsiteX71" fmla="*/ 146906 w 451750"/>
                        <a:gd name="connsiteY71" fmla="*/ 0 h 3011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</a:cxnLst>
                      <a:rect l="l" t="t" r="r" b="b"/>
                      <a:pathLst>
                        <a:path w="451750" h="301194">
                          <a:moveTo>
                            <a:pt x="146903" y="254995"/>
                          </a:moveTo>
                          <a:lnTo>
                            <a:pt x="442184" y="254995"/>
                          </a:lnTo>
                          <a:cubicBezTo>
                            <a:pt x="447465" y="254995"/>
                            <a:pt x="451747" y="259277"/>
                            <a:pt x="451747" y="264558"/>
                          </a:cubicBezTo>
                          <a:lnTo>
                            <a:pt x="451747" y="291631"/>
                          </a:lnTo>
                          <a:cubicBezTo>
                            <a:pt x="451747" y="296912"/>
                            <a:pt x="447465" y="301194"/>
                            <a:pt x="442184" y="301194"/>
                          </a:cubicBezTo>
                          <a:lnTo>
                            <a:pt x="146903" y="301194"/>
                          </a:lnTo>
                          <a:cubicBezTo>
                            <a:pt x="141622" y="301194"/>
                            <a:pt x="137340" y="296912"/>
                            <a:pt x="137340" y="291631"/>
                          </a:cubicBezTo>
                          <a:lnTo>
                            <a:pt x="137340" y="264558"/>
                          </a:lnTo>
                          <a:cubicBezTo>
                            <a:pt x="137340" y="259277"/>
                            <a:pt x="141622" y="254995"/>
                            <a:pt x="146903" y="254995"/>
                          </a:cubicBezTo>
                          <a:close/>
                          <a:moveTo>
                            <a:pt x="9563" y="254995"/>
                          </a:moveTo>
                          <a:lnTo>
                            <a:pt x="83300" y="254995"/>
                          </a:lnTo>
                          <a:cubicBezTo>
                            <a:pt x="88581" y="254995"/>
                            <a:pt x="92863" y="259277"/>
                            <a:pt x="92863" y="264558"/>
                          </a:cubicBezTo>
                          <a:lnTo>
                            <a:pt x="92863" y="291631"/>
                          </a:lnTo>
                          <a:cubicBezTo>
                            <a:pt x="92863" y="296912"/>
                            <a:pt x="88581" y="301194"/>
                            <a:pt x="83300" y="301194"/>
                          </a:cubicBezTo>
                          <a:lnTo>
                            <a:pt x="9563" y="301194"/>
                          </a:lnTo>
                          <a:cubicBezTo>
                            <a:pt x="4282" y="301194"/>
                            <a:pt x="0" y="296912"/>
                            <a:pt x="0" y="291631"/>
                          </a:cubicBezTo>
                          <a:lnTo>
                            <a:pt x="0" y="264558"/>
                          </a:lnTo>
                          <a:cubicBezTo>
                            <a:pt x="0" y="259277"/>
                            <a:pt x="4282" y="254995"/>
                            <a:pt x="9563" y="254995"/>
                          </a:cubicBezTo>
                          <a:close/>
                          <a:moveTo>
                            <a:pt x="146904" y="169997"/>
                          </a:moveTo>
                          <a:lnTo>
                            <a:pt x="442185" y="169997"/>
                          </a:lnTo>
                          <a:cubicBezTo>
                            <a:pt x="447466" y="169997"/>
                            <a:pt x="451748" y="174279"/>
                            <a:pt x="451748" y="179560"/>
                          </a:cubicBezTo>
                          <a:lnTo>
                            <a:pt x="451748" y="206633"/>
                          </a:lnTo>
                          <a:cubicBezTo>
                            <a:pt x="451748" y="211914"/>
                            <a:pt x="447466" y="216196"/>
                            <a:pt x="442185" y="216196"/>
                          </a:cubicBezTo>
                          <a:lnTo>
                            <a:pt x="146904" y="216196"/>
                          </a:lnTo>
                          <a:cubicBezTo>
                            <a:pt x="141623" y="216196"/>
                            <a:pt x="137341" y="211914"/>
                            <a:pt x="137341" y="206633"/>
                          </a:cubicBezTo>
                          <a:lnTo>
                            <a:pt x="137341" y="179560"/>
                          </a:lnTo>
                          <a:cubicBezTo>
                            <a:pt x="137341" y="174279"/>
                            <a:pt x="141623" y="169997"/>
                            <a:pt x="146904" y="169997"/>
                          </a:cubicBezTo>
                          <a:close/>
                          <a:moveTo>
                            <a:pt x="9563" y="169997"/>
                          </a:moveTo>
                          <a:lnTo>
                            <a:pt x="83300" y="169997"/>
                          </a:lnTo>
                          <a:cubicBezTo>
                            <a:pt x="88581" y="169997"/>
                            <a:pt x="92863" y="174279"/>
                            <a:pt x="92863" y="179560"/>
                          </a:cubicBezTo>
                          <a:lnTo>
                            <a:pt x="92863" y="206633"/>
                          </a:lnTo>
                          <a:cubicBezTo>
                            <a:pt x="92863" y="211914"/>
                            <a:pt x="88581" y="216196"/>
                            <a:pt x="83300" y="216196"/>
                          </a:cubicBezTo>
                          <a:lnTo>
                            <a:pt x="9563" y="216196"/>
                          </a:lnTo>
                          <a:cubicBezTo>
                            <a:pt x="4282" y="216196"/>
                            <a:pt x="0" y="211914"/>
                            <a:pt x="0" y="206633"/>
                          </a:cubicBezTo>
                          <a:lnTo>
                            <a:pt x="0" y="179560"/>
                          </a:lnTo>
                          <a:cubicBezTo>
                            <a:pt x="0" y="174279"/>
                            <a:pt x="4282" y="169997"/>
                            <a:pt x="9563" y="169997"/>
                          </a:cubicBezTo>
                          <a:close/>
                          <a:moveTo>
                            <a:pt x="146903" y="84998"/>
                          </a:moveTo>
                          <a:lnTo>
                            <a:pt x="442184" y="84998"/>
                          </a:lnTo>
                          <a:cubicBezTo>
                            <a:pt x="447465" y="84998"/>
                            <a:pt x="451747" y="89280"/>
                            <a:pt x="451747" y="94561"/>
                          </a:cubicBezTo>
                          <a:lnTo>
                            <a:pt x="451747" y="121634"/>
                          </a:lnTo>
                          <a:cubicBezTo>
                            <a:pt x="451747" y="126915"/>
                            <a:pt x="447465" y="131197"/>
                            <a:pt x="442184" y="131197"/>
                          </a:cubicBezTo>
                          <a:lnTo>
                            <a:pt x="146903" y="131197"/>
                          </a:lnTo>
                          <a:cubicBezTo>
                            <a:pt x="141622" y="131197"/>
                            <a:pt x="137340" y="126915"/>
                            <a:pt x="137340" y="121634"/>
                          </a:cubicBezTo>
                          <a:lnTo>
                            <a:pt x="137340" y="94561"/>
                          </a:lnTo>
                          <a:cubicBezTo>
                            <a:pt x="137340" y="89280"/>
                            <a:pt x="141622" y="84998"/>
                            <a:pt x="146903" y="84998"/>
                          </a:cubicBezTo>
                          <a:close/>
                          <a:moveTo>
                            <a:pt x="9563" y="84998"/>
                          </a:moveTo>
                          <a:lnTo>
                            <a:pt x="83300" y="84998"/>
                          </a:lnTo>
                          <a:cubicBezTo>
                            <a:pt x="88581" y="84998"/>
                            <a:pt x="92863" y="89280"/>
                            <a:pt x="92863" y="94561"/>
                          </a:cubicBezTo>
                          <a:lnTo>
                            <a:pt x="92863" y="121634"/>
                          </a:lnTo>
                          <a:cubicBezTo>
                            <a:pt x="92863" y="126915"/>
                            <a:pt x="88581" y="131197"/>
                            <a:pt x="83300" y="131197"/>
                          </a:cubicBezTo>
                          <a:lnTo>
                            <a:pt x="9563" y="131197"/>
                          </a:lnTo>
                          <a:cubicBezTo>
                            <a:pt x="4282" y="131197"/>
                            <a:pt x="0" y="126915"/>
                            <a:pt x="0" y="121634"/>
                          </a:cubicBezTo>
                          <a:lnTo>
                            <a:pt x="0" y="94561"/>
                          </a:lnTo>
                          <a:cubicBezTo>
                            <a:pt x="0" y="89280"/>
                            <a:pt x="4282" y="84998"/>
                            <a:pt x="9563" y="84998"/>
                          </a:cubicBezTo>
                          <a:close/>
                          <a:moveTo>
                            <a:pt x="9564" y="1"/>
                          </a:moveTo>
                          <a:lnTo>
                            <a:pt x="83301" y="1"/>
                          </a:lnTo>
                          <a:cubicBezTo>
                            <a:pt x="88582" y="1"/>
                            <a:pt x="92864" y="4283"/>
                            <a:pt x="92864" y="9564"/>
                          </a:cubicBezTo>
                          <a:lnTo>
                            <a:pt x="92864" y="36637"/>
                          </a:lnTo>
                          <a:cubicBezTo>
                            <a:pt x="92864" y="41918"/>
                            <a:pt x="88582" y="46200"/>
                            <a:pt x="83301" y="46200"/>
                          </a:cubicBezTo>
                          <a:lnTo>
                            <a:pt x="9564" y="46200"/>
                          </a:lnTo>
                          <a:cubicBezTo>
                            <a:pt x="4283" y="46200"/>
                            <a:pt x="1" y="41918"/>
                            <a:pt x="1" y="36637"/>
                          </a:cubicBezTo>
                          <a:lnTo>
                            <a:pt x="1" y="9564"/>
                          </a:lnTo>
                          <a:cubicBezTo>
                            <a:pt x="1" y="4283"/>
                            <a:pt x="4283" y="1"/>
                            <a:pt x="9564" y="1"/>
                          </a:cubicBezTo>
                          <a:close/>
                          <a:moveTo>
                            <a:pt x="146906" y="0"/>
                          </a:moveTo>
                          <a:lnTo>
                            <a:pt x="442187" y="0"/>
                          </a:lnTo>
                          <a:cubicBezTo>
                            <a:pt x="447468" y="0"/>
                            <a:pt x="451750" y="4282"/>
                            <a:pt x="451750" y="9563"/>
                          </a:cubicBezTo>
                          <a:lnTo>
                            <a:pt x="451750" y="36636"/>
                          </a:lnTo>
                          <a:cubicBezTo>
                            <a:pt x="451750" y="41917"/>
                            <a:pt x="447468" y="46199"/>
                            <a:pt x="442187" y="46199"/>
                          </a:cubicBezTo>
                          <a:lnTo>
                            <a:pt x="146906" y="46199"/>
                          </a:lnTo>
                          <a:cubicBezTo>
                            <a:pt x="141625" y="46199"/>
                            <a:pt x="137343" y="41917"/>
                            <a:pt x="137343" y="36636"/>
                          </a:cubicBezTo>
                          <a:lnTo>
                            <a:pt x="137343" y="9563"/>
                          </a:lnTo>
                          <a:cubicBezTo>
                            <a:pt x="137343" y="4282"/>
                            <a:pt x="141625" y="0"/>
                            <a:pt x="146906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369">
                      <a:extLst>
                        <a:ext uri="{FF2B5EF4-FFF2-40B4-BE49-F238E27FC236}">
                          <a16:creationId xmlns:a16="http://schemas.microsoft.com/office/drawing/2014/main" id="{EFC5A1B0-9816-4168-ACEC-A00F4B835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66277" y="3822357"/>
                      <a:ext cx="543285" cy="397885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Freeform: Shape 370">
                      <a:extLst>
                        <a:ext uri="{FF2B5EF4-FFF2-40B4-BE49-F238E27FC236}">
                          <a16:creationId xmlns:a16="http://schemas.microsoft.com/office/drawing/2014/main" id="{687046BC-1C47-4F0D-99E8-35B7CE2F1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0596" y="3858434"/>
                      <a:ext cx="394645" cy="307976"/>
                    </a:xfrm>
                    <a:custGeom>
                      <a:avLst/>
                      <a:gdLst>
                        <a:gd name="connsiteX0" fmla="*/ 0 w 785813"/>
                        <a:gd name="connsiteY0" fmla="*/ 527286 h 700821"/>
                        <a:gd name="connsiteX1" fmla="*/ 69056 w 785813"/>
                        <a:gd name="connsiteY1" fmla="*/ 470136 h 700821"/>
                        <a:gd name="connsiteX2" fmla="*/ 109538 w 785813"/>
                        <a:gd name="connsiteY2" fmla="*/ 441561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9056 w 785813"/>
                        <a:gd name="connsiteY1" fmla="*/ 470136 h 700821"/>
                        <a:gd name="connsiteX2" fmla="*/ 109538 w 785813"/>
                        <a:gd name="connsiteY2" fmla="*/ 441561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9056 w 785813"/>
                        <a:gd name="connsiteY1" fmla="*/ 470136 h 700821"/>
                        <a:gd name="connsiteX2" fmla="*/ 109538 w 785813"/>
                        <a:gd name="connsiteY2" fmla="*/ 441561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9056 w 785813"/>
                        <a:gd name="connsiteY1" fmla="*/ 471064 h 700821"/>
                        <a:gd name="connsiteX2" fmla="*/ 109538 w 785813"/>
                        <a:gd name="connsiteY2" fmla="*/ 441561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9056 w 785813"/>
                        <a:gd name="connsiteY1" fmla="*/ 471064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6273 w 785813"/>
                        <a:gd name="connsiteY1" fmla="*/ 486832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6273 w 785813"/>
                        <a:gd name="connsiteY1" fmla="*/ 486832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6273 w 785813"/>
                        <a:gd name="connsiteY1" fmla="*/ 486832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2563 w 785813"/>
                        <a:gd name="connsiteY1" fmla="*/ 487760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2563 w 785813"/>
                        <a:gd name="connsiteY1" fmla="*/ 487760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6 h 700821"/>
                        <a:gd name="connsiteX1" fmla="*/ 62563 w 785813"/>
                        <a:gd name="connsiteY1" fmla="*/ 487760 h 700821"/>
                        <a:gd name="connsiteX2" fmla="*/ 91915 w 785813"/>
                        <a:gd name="connsiteY2" fmla="*/ 443416 h 700821"/>
                        <a:gd name="connsiteX3" fmla="*/ 192881 w 785813"/>
                        <a:gd name="connsiteY3" fmla="*/ 529667 h 700821"/>
                        <a:gd name="connsiteX4" fmla="*/ 204788 w 785813"/>
                        <a:gd name="connsiteY4" fmla="*/ 1030 h 700821"/>
                        <a:gd name="connsiteX5" fmla="*/ 290513 w 785813"/>
                        <a:gd name="connsiteY5" fmla="*/ 686830 h 700821"/>
                        <a:gd name="connsiteX6" fmla="*/ 447675 w 785813"/>
                        <a:gd name="connsiteY6" fmla="*/ 451086 h 700821"/>
                        <a:gd name="connsiteX7" fmla="*/ 581025 w 785813"/>
                        <a:gd name="connsiteY7" fmla="*/ 310592 h 700821"/>
                        <a:gd name="connsiteX8" fmla="*/ 745331 w 785813"/>
                        <a:gd name="connsiteY8" fmla="*/ 422511 h 700821"/>
                        <a:gd name="connsiteX9" fmla="*/ 785813 w 785813"/>
                        <a:gd name="connsiteY9" fmla="*/ 448705 h 700821"/>
                        <a:gd name="connsiteX0" fmla="*/ 0 w 785813"/>
                        <a:gd name="connsiteY0" fmla="*/ 527288 h 700823"/>
                        <a:gd name="connsiteX1" fmla="*/ 62563 w 785813"/>
                        <a:gd name="connsiteY1" fmla="*/ 487762 h 700823"/>
                        <a:gd name="connsiteX2" fmla="*/ 88205 w 785813"/>
                        <a:gd name="connsiteY2" fmla="*/ 448983 h 700823"/>
                        <a:gd name="connsiteX3" fmla="*/ 192881 w 785813"/>
                        <a:gd name="connsiteY3" fmla="*/ 529669 h 700823"/>
                        <a:gd name="connsiteX4" fmla="*/ 204788 w 785813"/>
                        <a:gd name="connsiteY4" fmla="*/ 1032 h 700823"/>
                        <a:gd name="connsiteX5" fmla="*/ 290513 w 785813"/>
                        <a:gd name="connsiteY5" fmla="*/ 686832 h 700823"/>
                        <a:gd name="connsiteX6" fmla="*/ 447675 w 785813"/>
                        <a:gd name="connsiteY6" fmla="*/ 451088 h 700823"/>
                        <a:gd name="connsiteX7" fmla="*/ 581025 w 785813"/>
                        <a:gd name="connsiteY7" fmla="*/ 310594 h 700823"/>
                        <a:gd name="connsiteX8" fmla="*/ 745331 w 785813"/>
                        <a:gd name="connsiteY8" fmla="*/ 422513 h 700823"/>
                        <a:gd name="connsiteX9" fmla="*/ 785813 w 785813"/>
                        <a:gd name="connsiteY9" fmla="*/ 448707 h 700823"/>
                        <a:gd name="connsiteX0" fmla="*/ 0 w 785813"/>
                        <a:gd name="connsiteY0" fmla="*/ 527288 h 700823"/>
                        <a:gd name="connsiteX1" fmla="*/ 62563 w 785813"/>
                        <a:gd name="connsiteY1" fmla="*/ 487762 h 700823"/>
                        <a:gd name="connsiteX2" fmla="*/ 88205 w 785813"/>
                        <a:gd name="connsiteY2" fmla="*/ 448983 h 700823"/>
                        <a:gd name="connsiteX3" fmla="*/ 192881 w 785813"/>
                        <a:gd name="connsiteY3" fmla="*/ 529669 h 700823"/>
                        <a:gd name="connsiteX4" fmla="*/ 204788 w 785813"/>
                        <a:gd name="connsiteY4" fmla="*/ 1032 h 700823"/>
                        <a:gd name="connsiteX5" fmla="*/ 290513 w 785813"/>
                        <a:gd name="connsiteY5" fmla="*/ 686832 h 700823"/>
                        <a:gd name="connsiteX6" fmla="*/ 447675 w 785813"/>
                        <a:gd name="connsiteY6" fmla="*/ 451088 h 700823"/>
                        <a:gd name="connsiteX7" fmla="*/ 581025 w 785813"/>
                        <a:gd name="connsiteY7" fmla="*/ 310594 h 700823"/>
                        <a:gd name="connsiteX8" fmla="*/ 745331 w 785813"/>
                        <a:gd name="connsiteY8" fmla="*/ 422513 h 700823"/>
                        <a:gd name="connsiteX9" fmla="*/ 785813 w 785813"/>
                        <a:gd name="connsiteY9" fmla="*/ 448707 h 700823"/>
                        <a:gd name="connsiteX0" fmla="*/ 0 w 785813"/>
                        <a:gd name="connsiteY0" fmla="*/ 527288 h 700823"/>
                        <a:gd name="connsiteX1" fmla="*/ 62563 w 785813"/>
                        <a:gd name="connsiteY1" fmla="*/ 487762 h 700823"/>
                        <a:gd name="connsiteX2" fmla="*/ 88205 w 785813"/>
                        <a:gd name="connsiteY2" fmla="*/ 448983 h 700823"/>
                        <a:gd name="connsiteX3" fmla="*/ 192881 w 785813"/>
                        <a:gd name="connsiteY3" fmla="*/ 529669 h 700823"/>
                        <a:gd name="connsiteX4" fmla="*/ 204788 w 785813"/>
                        <a:gd name="connsiteY4" fmla="*/ 1032 h 700823"/>
                        <a:gd name="connsiteX5" fmla="*/ 290513 w 785813"/>
                        <a:gd name="connsiteY5" fmla="*/ 686832 h 700823"/>
                        <a:gd name="connsiteX6" fmla="*/ 447675 w 785813"/>
                        <a:gd name="connsiteY6" fmla="*/ 451088 h 700823"/>
                        <a:gd name="connsiteX7" fmla="*/ 581025 w 785813"/>
                        <a:gd name="connsiteY7" fmla="*/ 310594 h 700823"/>
                        <a:gd name="connsiteX8" fmla="*/ 745331 w 785813"/>
                        <a:gd name="connsiteY8" fmla="*/ 422513 h 700823"/>
                        <a:gd name="connsiteX9" fmla="*/ 785813 w 785813"/>
                        <a:gd name="connsiteY9" fmla="*/ 448707 h 700823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88205 w 785813"/>
                        <a:gd name="connsiteY2" fmla="*/ 449038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262 h 700797"/>
                        <a:gd name="connsiteX1" fmla="*/ 62563 w 785813"/>
                        <a:gd name="connsiteY1" fmla="*/ 487736 h 700797"/>
                        <a:gd name="connsiteX2" fmla="*/ 88205 w 785813"/>
                        <a:gd name="connsiteY2" fmla="*/ 448957 h 700797"/>
                        <a:gd name="connsiteX3" fmla="*/ 206794 w 785813"/>
                        <a:gd name="connsiteY3" fmla="*/ 525933 h 700797"/>
                        <a:gd name="connsiteX4" fmla="*/ 204788 w 785813"/>
                        <a:gd name="connsiteY4" fmla="*/ 1006 h 700797"/>
                        <a:gd name="connsiteX5" fmla="*/ 290513 w 785813"/>
                        <a:gd name="connsiteY5" fmla="*/ 686806 h 700797"/>
                        <a:gd name="connsiteX6" fmla="*/ 447675 w 785813"/>
                        <a:gd name="connsiteY6" fmla="*/ 451062 h 700797"/>
                        <a:gd name="connsiteX7" fmla="*/ 581025 w 785813"/>
                        <a:gd name="connsiteY7" fmla="*/ 310568 h 700797"/>
                        <a:gd name="connsiteX8" fmla="*/ 745331 w 785813"/>
                        <a:gd name="connsiteY8" fmla="*/ 422487 h 700797"/>
                        <a:gd name="connsiteX9" fmla="*/ 785813 w 785813"/>
                        <a:gd name="connsiteY9" fmla="*/ 448681 h 700797"/>
                        <a:gd name="connsiteX0" fmla="*/ 0 w 785813"/>
                        <a:gd name="connsiteY0" fmla="*/ 527247 h 700782"/>
                        <a:gd name="connsiteX1" fmla="*/ 62563 w 785813"/>
                        <a:gd name="connsiteY1" fmla="*/ 487721 h 700782"/>
                        <a:gd name="connsiteX2" fmla="*/ 88205 w 785813"/>
                        <a:gd name="connsiteY2" fmla="*/ 448942 h 700782"/>
                        <a:gd name="connsiteX3" fmla="*/ 206794 w 785813"/>
                        <a:gd name="connsiteY3" fmla="*/ 525918 h 700782"/>
                        <a:gd name="connsiteX4" fmla="*/ 204788 w 785813"/>
                        <a:gd name="connsiteY4" fmla="*/ 991 h 700782"/>
                        <a:gd name="connsiteX5" fmla="*/ 290513 w 785813"/>
                        <a:gd name="connsiteY5" fmla="*/ 686791 h 700782"/>
                        <a:gd name="connsiteX6" fmla="*/ 447675 w 785813"/>
                        <a:gd name="connsiteY6" fmla="*/ 451047 h 700782"/>
                        <a:gd name="connsiteX7" fmla="*/ 581025 w 785813"/>
                        <a:gd name="connsiteY7" fmla="*/ 310553 h 700782"/>
                        <a:gd name="connsiteX8" fmla="*/ 745331 w 785813"/>
                        <a:gd name="connsiteY8" fmla="*/ 422472 h 700782"/>
                        <a:gd name="connsiteX9" fmla="*/ 785813 w 785813"/>
                        <a:gd name="connsiteY9" fmla="*/ 448666 h 700782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8111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7184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43 h 700878"/>
                        <a:gd name="connsiteX1" fmla="*/ 62563 w 785813"/>
                        <a:gd name="connsiteY1" fmla="*/ 487817 h 700878"/>
                        <a:gd name="connsiteX2" fmla="*/ 91915 w 785813"/>
                        <a:gd name="connsiteY2" fmla="*/ 447184 h 700878"/>
                        <a:gd name="connsiteX3" fmla="*/ 206794 w 785813"/>
                        <a:gd name="connsiteY3" fmla="*/ 526014 h 700878"/>
                        <a:gd name="connsiteX4" fmla="*/ 204788 w 785813"/>
                        <a:gd name="connsiteY4" fmla="*/ 1087 h 700878"/>
                        <a:gd name="connsiteX5" fmla="*/ 290513 w 785813"/>
                        <a:gd name="connsiteY5" fmla="*/ 686887 h 700878"/>
                        <a:gd name="connsiteX6" fmla="*/ 447675 w 785813"/>
                        <a:gd name="connsiteY6" fmla="*/ 451143 h 700878"/>
                        <a:gd name="connsiteX7" fmla="*/ 581025 w 785813"/>
                        <a:gd name="connsiteY7" fmla="*/ 310649 h 700878"/>
                        <a:gd name="connsiteX8" fmla="*/ 745331 w 785813"/>
                        <a:gd name="connsiteY8" fmla="*/ 422568 h 700878"/>
                        <a:gd name="connsiteX9" fmla="*/ 785813 w 785813"/>
                        <a:gd name="connsiteY9" fmla="*/ 448762 h 700878"/>
                        <a:gd name="connsiteX0" fmla="*/ 0 w 785813"/>
                        <a:gd name="connsiteY0" fmla="*/ 527357 h 700892"/>
                        <a:gd name="connsiteX1" fmla="*/ 62563 w 785813"/>
                        <a:gd name="connsiteY1" fmla="*/ 487831 h 700892"/>
                        <a:gd name="connsiteX2" fmla="*/ 91915 w 785813"/>
                        <a:gd name="connsiteY2" fmla="*/ 447198 h 700892"/>
                        <a:gd name="connsiteX3" fmla="*/ 204011 w 785813"/>
                        <a:gd name="connsiteY3" fmla="*/ 525100 h 700892"/>
                        <a:gd name="connsiteX4" fmla="*/ 204788 w 785813"/>
                        <a:gd name="connsiteY4" fmla="*/ 1101 h 700892"/>
                        <a:gd name="connsiteX5" fmla="*/ 290513 w 785813"/>
                        <a:gd name="connsiteY5" fmla="*/ 686901 h 700892"/>
                        <a:gd name="connsiteX6" fmla="*/ 447675 w 785813"/>
                        <a:gd name="connsiteY6" fmla="*/ 451157 h 700892"/>
                        <a:gd name="connsiteX7" fmla="*/ 581025 w 785813"/>
                        <a:gd name="connsiteY7" fmla="*/ 310663 h 700892"/>
                        <a:gd name="connsiteX8" fmla="*/ 745331 w 785813"/>
                        <a:gd name="connsiteY8" fmla="*/ 422582 h 700892"/>
                        <a:gd name="connsiteX9" fmla="*/ 785813 w 785813"/>
                        <a:gd name="connsiteY9" fmla="*/ 448776 h 700892"/>
                        <a:gd name="connsiteX0" fmla="*/ 0 w 785813"/>
                        <a:gd name="connsiteY0" fmla="*/ 527305 h 700840"/>
                        <a:gd name="connsiteX1" fmla="*/ 62563 w 785813"/>
                        <a:gd name="connsiteY1" fmla="*/ 487779 h 700840"/>
                        <a:gd name="connsiteX2" fmla="*/ 91915 w 785813"/>
                        <a:gd name="connsiteY2" fmla="*/ 447146 h 700840"/>
                        <a:gd name="connsiteX3" fmla="*/ 204011 w 785813"/>
                        <a:gd name="connsiteY3" fmla="*/ 525048 h 700840"/>
                        <a:gd name="connsiteX4" fmla="*/ 204788 w 785813"/>
                        <a:gd name="connsiteY4" fmla="*/ 1049 h 700840"/>
                        <a:gd name="connsiteX5" fmla="*/ 290513 w 785813"/>
                        <a:gd name="connsiteY5" fmla="*/ 686849 h 700840"/>
                        <a:gd name="connsiteX6" fmla="*/ 447675 w 785813"/>
                        <a:gd name="connsiteY6" fmla="*/ 451105 h 700840"/>
                        <a:gd name="connsiteX7" fmla="*/ 581025 w 785813"/>
                        <a:gd name="connsiteY7" fmla="*/ 310611 h 700840"/>
                        <a:gd name="connsiteX8" fmla="*/ 745331 w 785813"/>
                        <a:gd name="connsiteY8" fmla="*/ 422530 h 700840"/>
                        <a:gd name="connsiteX9" fmla="*/ 785813 w 785813"/>
                        <a:gd name="connsiteY9" fmla="*/ 448724 h 700840"/>
                        <a:gd name="connsiteX0" fmla="*/ 0 w 785813"/>
                        <a:gd name="connsiteY0" fmla="*/ 527305 h 700840"/>
                        <a:gd name="connsiteX1" fmla="*/ 62563 w 785813"/>
                        <a:gd name="connsiteY1" fmla="*/ 487779 h 700840"/>
                        <a:gd name="connsiteX2" fmla="*/ 91915 w 785813"/>
                        <a:gd name="connsiteY2" fmla="*/ 447146 h 700840"/>
                        <a:gd name="connsiteX3" fmla="*/ 204011 w 785813"/>
                        <a:gd name="connsiteY3" fmla="*/ 525048 h 700840"/>
                        <a:gd name="connsiteX4" fmla="*/ 204788 w 785813"/>
                        <a:gd name="connsiteY4" fmla="*/ 1049 h 700840"/>
                        <a:gd name="connsiteX5" fmla="*/ 290513 w 785813"/>
                        <a:gd name="connsiteY5" fmla="*/ 686849 h 700840"/>
                        <a:gd name="connsiteX6" fmla="*/ 447675 w 785813"/>
                        <a:gd name="connsiteY6" fmla="*/ 451105 h 700840"/>
                        <a:gd name="connsiteX7" fmla="*/ 581025 w 785813"/>
                        <a:gd name="connsiteY7" fmla="*/ 310611 h 700840"/>
                        <a:gd name="connsiteX8" fmla="*/ 745331 w 785813"/>
                        <a:gd name="connsiteY8" fmla="*/ 422530 h 700840"/>
                        <a:gd name="connsiteX9" fmla="*/ 785813 w 785813"/>
                        <a:gd name="connsiteY9" fmla="*/ 448724 h 700840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99791"/>
                        <a:gd name="connsiteX1" fmla="*/ 62563 w 785813"/>
                        <a:gd name="connsiteY1" fmla="*/ 486730 h 699791"/>
                        <a:gd name="connsiteX2" fmla="*/ 91915 w 785813"/>
                        <a:gd name="connsiteY2" fmla="*/ 446097 h 699791"/>
                        <a:gd name="connsiteX3" fmla="*/ 204011 w 785813"/>
                        <a:gd name="connsiteY3" fmla="*/ 523999 h 699791"/>
                        <a:gd name="connsiteX4" fmla="*/ 204788 w 785813"/>
                        <a:gd name="connsiteY4" fmla="*/ 0 h 699791"/>
                        <a:gd name="connsiteX5" fmla="*/ 290513 w 785813"/>
                        <a:gd name="connsiteY5" fmla="*/ 685800 h 699791"/>
                        <a:gd name="connsiteX6" fmla="*/ 447675 w 785813"/>
                        <a:gd name="connsiteY6" fmla="*/ 450056 h 699791"/>
                        <a:gd name="connsiteX7" fmla="*/ 581025 w 785813"/>
                        <a:gd name="connsiteY7" fmla="*/ 309562 h 699791"/>
                        <a:gd name="connsiteX8" fmla="*/ 745331 w 785813"/>
                        <a:gd name="connsiteY8" fmla="*/ 421481 h 699791"/>
                        <a:gd name="connsiteX9" fmla="*/ 785813 w 785813"/>
                        <a:gd name="connsiteY9" fmla="*/ 447675 h 699791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47675 w 785813"/>
                        <a:gd name="connsiteY6" fmla="*/ 450056 h 685800"/>
                        <a:gd name="connsiteX7" fmla="*/ 581025 w 785813"/>
                        <a:gd name="connsiteY7" fmla="*/ 309562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581025 w 785813"/>
                        <a:gd name="connsiteY7" fmla="*/ 309562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581025 w 785813"/>
                        <a:gd name="connsiteY7" fmla="*/ 309562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3794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3794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3794 h 685800"/>
                        <a:gd name="connsiteX8" fmla="*/ 745331 w 785813"/>
                        <a:gd name="connsiteY8" fmla="*/ 421481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3794 h 685800"/>
                        <a:gd name="connsiteX8" fmla="*/ 693389 w 785813"/>
                        <a:gd name="connsiteY8" fmla="*/ 407568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3794 h 685800"/>
                        <a:gd name="connsiteX8" fmla="*/ 693389 w 785813"/>
                        <a:gd name="connsiteY8" fmla="*/ 407568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1939 h 685800"/>
                        <a:gd name="connsiteX8" fmla="*/ 693389 w 785813"/>
                        <a:gd name="connsiteY8" fmla="*/ 407568 h 685800"/>
                        <a:gd name="connsiteX9" fmla="*/ 785813 w 785813"/>
                        <a:gd name="connsiteY9" fmla="*/ 447675 h 685800"/>
                        <a:gd name="connsiteX0" fmla="*/ 0 w 785813"/>
                        <a:gd name="connsiteY0" fmla="*/ 526256 h 685800"/>
                        <a:gd name="connsiteX1" fmla="*/ 62563 w 785813"/>
                        <a:gd name="connsiteY1" fmla="*/ 486730 h 685800"/>
                        <a:gd name="connsiteX2" fmla="*/ 91915 w 785813"/>
                        <a:gd name="connsiteY2" fmla="*/ 446097 h 685800"/>
                        <a:gd name="connsiteX3" fmla="*/ 204011 w 785813"/>
                        <a:gd name="connsiteY3" fmla="*/ 523999 h 685800"/>
                        <a:gd name="connsiteX4" fmla="*/ 204788 w 785813"/>
                        <a:gd name="connsiteY4" fmla="*/ 0 h 685800"/>
                        <a:gd name="connsiteX5" fmla="*/ 290513 w 785813"/>
                        <a:gd name="connsiteY5" fmla="*/ 685800 h 685800"/>
                        <a:gd name="connsiteX6" fmla="*/ 481994 w 785813"/>
                        <a:gd name="connsiteY6" fmla="*/ 463042 h 685800"/>
                        <a:gd name="connsiteX7" fmla="*/ 603286 w 785813"/>
                        <a:gd name="connsiteY7" fmla="*/ 291939 h 685800"/>
                        <a:gd name="connsiteX8" fmla="*/ 693389 w 785813"/>
                        <a:gd name="connsiteY8" fmla="*/ 407568 h 685800"/>
                        <a:gd name="connsiteX9" fmla="*/ 785813 w 785813"/>
                        <a:gd name="connsiteY9" fmla="*/ 447675 h 685800"/>
                        <a:gd name="connsiteX0" fmla="*/ 0 w 752422"/>
                        <a:gd name="connsiteY0" fmla="*/ 526256 h 685800"/>
                        <a:gd name="connsiteX1" fmla="*/ 62563 w 752422"/>
                        <a:gd name="connsiteY1" fmla="*/ 486730 h 685800"/>
                        <a:gd name="connsiteX2" fmla="*/ 91915 w 752422"/>
                        <a:gd name="connsiteY2" fmla="*/ 446097 h 685800"/>
                        <a:gd name="connsiteX3" fmla="*/ 204011 w 752422"/>
                        <a:gd name="connsiteY3" fmla="*/ 523999 h 685800"/>
                        <a:gd name="connsiteX4" fmla="*/ 204788 w 752422"/>
                        <a:gd name="connsiteY4" fmla="*/ 0 h 685800"/>
                        <a:gd name="connsiteX5" fmla="*/ 290513 w 752422"/>
                        <a:gd name="connsiteY5" fmla="*/ 685800 h 685800"/>
                        <a:gd name="connsiteX6" fmla="*/ 481994 w 752422"/>
                        <a:gd name="connsiteY6" fmla="*/ 463042 h 685800"/>
                        <a:gd name="connsiteX7" fmla="*/ 603286 w 752422"/>
                        <a:gd name="connsiteY7" fmla="*/ 291939 h 685800"/>
                        <a:gd name="connsiteX8" fmla="*/ 693389 w 752422"/>
                        <a:gd name="connsiteY8" fmla="*/ 407568 h 685800"/>
                        <a:gd name="connsiteX9" fmla="*/ 752422 w 752422"/>
                        <a:gd name="connsiteY9" fmla="*/ 445820 h 685800"/>
                        <a:gd name="connsiteX0" fmla="*/ 0 w 752422"/>
                        <a:gd name="connsiteY0" fmla="*/ 526256 h 685800"/>
                        <a:gd name="connsiteX1" fmla="*/ 62563 w 752422"/>
                        <a:gd name="connsiteY1" fmla="*/ 486730 h 685800"/>
                        <a:gd name="connsiteX2" fmla="*/ 91915 w 752422"/>
                        <a:gd name="connsiteY2" fmla="*/ 446097 h 685800"/>
                        <a:gd name="connsiteX3" fmla="*/ 204011 w 752422"/>
                        <a:gd name="connsiteY3" fmla="*/ 523999 h 685800"/>
                        <a:gd name="connsiteX4" fmla="*/ 204788 w 752422"/>
                        <a:gd name="connsiteY4" fmla="*/ 0 h 685800"/>
                        <a:gd name="connsiteX5" fmla="*/ 290513 w 752422"/>
                        <a:gd name="connsiteY5" fmla="*/ 685800 h 685800"/>
                        <a:gd name="connsiteX6" fmla="*/ 481994 w 752422"/>
                        <a:gd name="connsiteY6" fmla="*/ 463042 h 685800"/>
                        <a:gd name="connsiteX7" fmla="*/ 603286 w 752422"/>
                        <a:gd name="connsiteY7" fmla="*/ 291939 h 685800"/>
                        <a:gd name="connsiteX8" fmla="*/ 693389 w 752422"/>
                        <a:gd name="connsiteY8" fmla="*/ 407568 h 685800"/>
                        <a:gd name="connsiteX9" fmla="*/ 752422 w 752422"/>
                        <a:gd name="connsiteY9" fmla="*/ 445820 h 685800"/>
                        <a:gd name="connsiteX0" fmla="*/ 0 w 791379"/>
                        <a:gd name="connsiteY0" fmla="*/ 526256 h 685800"/>
                        <a:gd name="connsiteX1" fmla="*/ 62563 w 791379"/>
                        <a:gd name="connsiteY1" fmla="*/ 486730 h 685800"/>
                        <a:gd name="connsiteX2" fmla="*/ 91915 w 791379"/>
                        <a:gd name="connsiteY2" fmla="*/ 446097 h 685800"/>
                        <a:gd name="connsiteX3" fmla="*/ 204011 w 791379"/>
                        <a:gd name="connsiteY3" fmla="*/ 523999 h 685800"/>
                        <a:gd name="connsiteX4" fmla="*/ 204788 w 791379"/>
                        <a:gd name="connsiteY4" fmla="*/ 0 h 685800"/>
                        <a:gd name="connsiteX5" fmla="*/ 290513 w 791379"/>
                        <a:gd name="connsiteY5" fmla="*/ 685800 h 685800"/>
                        <a:gd name="connsiteX6" fmla="*/ 481994 w 791379"/>
                        <a:gd name="connsiteY6" fmla="*/ 463042 h 685800"/>
                        <a:gd name="connsiteX7" fmla="*/ 603286 w 791379"/>
                        <a:gd name="connsiteY7" fmla="*/ 291939 h 685800"/>
                        <a:gd name="connsiteX8" fmla="*/ 693389 w 791379"/>
                        <a:gd name="connsiteY8" fmla="*/ 407568 h 685800"/>
                        <a:gd name="connsiteX9" fmla="*/ 791379 w 791379"/>
                        <a:gd name="connsiteY9" fmla="*/ 453240 h 685800"/>
                        <a:gd name="connsiteX0" fmla="*/ 0 w 791379"/>
                        <a:gd name="connsiteY0" fmla="*/ 526256 h 685800"/>
                        <a:gd name="connsiteX1" fmla="*/ 62563 w 791379"/>
                        <a:gd name="connsiteY1" fmla="*/ 486730 h 685800"/>
                        <a:gd name="connsiteX2" fmla="*/ 91915 w 791379"/>
                        <a:gd name="connsiteY2" fmla="*/ 446097 h 685800"/>
                        <a:gd name="connsiteX3" fmla="*/ 204011 w 791379"/>
                        <a:gd name="connsiteY3" fmla="*/ 523999 h 685800"/>
                        <a:gd name="connsiteX4" fmla="*/ 204788 w 791379"/>
                        <a:gd name="connsiteY4" fmla="*/ 0 h 685800"/>
                        <a:gd name="connsiteX5" fmla="*/ 290513 w 791379"/>
                        <a:gd name="connsiteY5" fmla="*/ 685800 h 685800"/>
                        <a:gd name="connsiteX6" fmla="*/ 481994 w 791379"/>
                        <a:gd name="connsiteY6" fmla="*/ 463042 h 685800"/>
                        <a:gd name="connsiteX7" fmla="*/ 603286 w 791379"/>
                        <a:gd name="connsiteY7" fmla="*/ 291939 h 685800"/>
                        <a:gd name="connsiteX8" fmla="*/ 693389 w 791379"/>
                        <a:gd name="connsiteY8" fmla="*/ 407568 h 685800"/>
                        <a:gd name="connsiteX9" fmla="*/ 791379 w 791379"/>
                        <a:gd name="connsiteY9" fmla="*/ 453240 h 685800"/>
                        <a:gd name="connsiteX0" fmla="*/ 0 w 791379"/>
                        <a:gd name="connsiteY0" fmla="*/ 585340 h 744884"/>
                        <a:gd name="connsiteX1" fmla="*/ 62563 w 791379"/>
                        <a:gd name="connsiteY1" fmla="*/ 545814 h 744884"/>
                        <a:gd name="connsiteX2" fmla="*/ 91915 w 791379"/>
                        <a:gd name="connsiteY2" fmla="*/ 505181 h 744884"/>
                        <a:gd name="connsiteX3" fmla="*/ 204011 w 791379"/>
                        <a:gd name="connsiteY3" fmla="*/ 583083 h 744884"/>
                        <a:gd name="connsiteX4" fmla="*/ 204788 w 791379"/>
                        <a:gd name="connsiteY4" fmla="*/ 59084 h 744884"/>
                        <a:gd name="connsiteX5" fmla="*/ 211293 w 791379"/>
                        <a:gd name="connsiteY5" fmla="*/ 89141 h 744884"/>
                        <a:gd name="connsiteX6" fmla="*/ 290513 w 791379"/>
                        <a:gd name="connsiteY6" fmla="*/ 744884 h 744884"/>
                        <a:gd name="connsiteX7" fmla="*/ 481994 w 791379"/>
                        <a:gd name="connsiteY7" fmla="*/ 522126 h 744884"/>
                        <a:gd name="connsiteX8" fmla="*/ 603286 w 791379"/>
                        <a:gd name="connsiteY8" fmla="*/ 351023 h 744884"/>
                        <a:gd name="connsiteX9" fmla="*/ 693389 w 791379"/>
                        <a:gd name="connsiteY9" fmla="*/ 466652 h 744884"/>
                        <a:gd name="connsiteX10" fmla="*/ 791379 w 791379"/>
                        <a:gd name="connsiteY10" fmla="*/ 512324 h 744884"/>
                        <a:gd name="connsiteX0" fmla="*/ 0 w 791379"/>
                        <a:gd name="connsiteY0" fmla="*/ 554003 h 713547"/>
                        <a:gd name="connsiteX1" fmla="*/ 62563 w 791379"/>
                        <a:gd name="connsiteY1" fmla="*/ 514477 h 713547"/>
                        <a:gd name="connsiteX2" fmla="*/ 91915 w 791379"/>
                        <a:gd name="connsiteY2" fmla="*/ 473844 h 713547"/>
                        <a:gd name="connsiteX3" fmla="*/ 204011 w 791379"/>
                        <a:gd name="connsiteY3" fmla="*/ 551746 h 713547"/>
                        <a:gd name="connsiteX4" fmla="*/ 207463 w 791379"/>
                        <a:gd name="connsiteY4" fmla="*/ 102636 h 713547"/>
                        <a:gd name="connsiteX5" fmla="*/ 211293 w 791379"/>
                        <a:gd name="connsiteY5" fmla="*/ 57804 h 713547"/>
                        <a:gd name="connsiteX6" fmla="*/ 290513 w 791379"/>
                        <a:gd name="connsiteY6" fmla="*/ 713547 h 713547"/>
                        <a:gd name="connsiteX7" fmla="*/ 481994 w 791379"/>
                        <a:gd name="connsiteY7" fmla="*/ 490789 h 713547"/>
                        <a:gd name="connsiteX8" fmla="*/ 603286 w 791379"/>
                        <a:gd name="connsiteY8" fmla="*/ 319686 h 713547"/>
                        <a:gd name="connsiteX9" fmla="*/ 693389 w 791379"/>
                        <a:gd name="connsiteY9" fmla="*/ 435315 h 713547"/>
                        <a:gd name="connsiteX10" fmla="*/ 791379 w 791379"/>
                        <a:gd name="connsiteY10" fmla="*/ 480987 h 713547"/>
                        <a:gd name="connsiteX0" fmla="*/ 0 w 791379"/>
                        <a:gd name="connsiteY0" fmla="*/ 541094 h 700638"/>
                        <a:gd name="connsiteX1" fmla="*/ 62563 w 791379"/>
                        <a:gd name="connsiteY1" fmla="*/ 501568 h 700638"/>
                        <a:gd name="connsiteX2" fmla="*/ 91915 w 791379"/>
                        <a:gd name="connsiteY2" fmla="*/ 460935 h 700638"/>
                        <a:gd name="connsiteX3" fmla="*/ 204011 w 791379"/>
                        <a:gd name="connsiteY3" fmla="*/ 538837 h 700638"/>
                        <a:gd name="connsiteX4" fmla="*/ 207463 w 791379"/>
                        <a:gd name="connsiteY4" fmla="*/ 89727 h 700638"/>
                        <a:gd name="connsiteX5" fmla="*/ 211293 w 791379"/>
                        <a:gd name="connsiteY5" fmla="*/ 44895 h 700638"/>
                        <a:gd name="connsiteX6" fmla="*/ 290513 w 791379"/>
                        <a:gd name="connsiteY6" fmla="*/ 700638 h 700638"/>
                        <a:gd name="connsiteX7" fmla="*/ 481994 w 791379"/>
                        <a:gd name="connsiteY7" fmla="*/ 477880 h 700638"/>
                        <a:gd name="connsiteX8" fmla="*/ 603286 w 791379"/>
                        <a:gd name="connsiteY8" fmla="*/ 306777 h 700638"/>
                        <a:gd name="connsiteX9" fmla="*/ 693389 w 791379"/>
                        <a:gd name="connsiteY9" fmla="*/ 422406 h 700638"/>
                        <a:gd name="connsiteX10" fmla="*/ 791379 w 791379"/>
                        <a:gd name="connsiteY10" fmla="*/ 468078 h 700638"/>
                        <a:gd name="connsiteX0" fmla="*/ 0 w 791379"/>
                        <a:gd name="connsiteY0" fmla="*/ 506900 h 666444"/>
                        <a:gd name="connsiteX1" fmla="*/ 62563 w 791379"/>
                        <a:gd name="connsiteY1" fmla="*/ 467374 h 666444"/>
                        <a:gd name="connsiteX2" fmla="*/ 91915 w 791379"/>
                        <a:gd name="connsiteY2" fmla="*/ 426741 h 666444"/>
                        <a:gd name="connsiteX3" fmla="*/ 204011 w 791379"/>
                        <a:gd name="connsiteY3" fmla="*/ 504643 h 666444"/>
                        <a:gd name="connsiteX4" fmla="*/ 207463 w 791379"/>
                        <a:gd name="connsiteY4" fmla="*/ 55533 h 666444"/>
                        <a:gd name="connsiteX5" fmla="*/ 218425 w 791379"/>
                        <a:gd name="connsiteY5" fmla="*/ 56169 h 666444"/>
                        <a:gd name="connsiteX6" fmla="*/ 290513 w 791379"/>
                        <a:gd name="connsiteY6" fmla="*/ 666444 h 666444"/>
                        <a:gd name="connsiteX7" fmla="*/ 481994 w 791379"/>
                        <a:gd name="connsiteY7" fmla="*/ 443686 h 666444"/>
                        <a:gd name="connsiteX8" fmla="*/ 603286 w 791379"/>
                        <a:gd name="connsiteY8" fmla="*/ 272583 h 666444"/>
                        <a:gd name="connsiteX9" fmla="*/ 693389 w 791379"/>
                        <a:gd name="connsiteY9" fmla="*/ 388212 h 666444"/>
                        <a:gd name="connsiteX10" fmla="*/ 791379 w 791379"/>
                        <a:gd name="connsiteY10" fmla="*/ 433884 h 666444"/>
                        <a:gd name="connsiteX0" fmla="*/ 0 w 791379"/>
                        <a:gd name="connsiteY0" fmla="*/ 489672 h 649216"/>
                        <a:gd name="connsiteX1" fmla="*/ 62563 w 791379"/>
                        <a:gd name="connsiteY1" fmla="*/ 450146 h 649216"/>
                        <a:gd name="connsiteX2" fmla="*/ 91915 w 791379"/>
                        <a:gd name="connsiteY2" fmla="*/ 409513 h 649216"/>
                        <a:gd name="connsiteX3" fmla="*/ 204011 w 791379"/>
                        <a:gd name="connsiteY3" fmla="*/ 487415 h 649216"/>
                        <a:gd name="connsiteX4" fmla="*/ 207463 w 791379"/>
                        <a:gd name="connsiteY4" fmla="*/ 38305 h 649216"/>
                        <a:gd name="connsiteX5" fmla="*/ 218425 w 791379"/>
                        <a:gd name="connsiteY5" fmla="*/ 38941 h 649216"/>
                        <a:gd name="connsiteX6" fmla="*/ 290513 w 791379"/>
                        <a:gd name="connsiteY6" fmla="*/ 649216 h 649216"/>
                        <a:gd name="connsiteX7" fmla="*/ 481994 w 791379"/>
                        <a:gd name="connsiteY7" fmla="*/ 426458 h 649216"/>
                        <a:gd name="connsiteX8" fmla="*/ 603286 w 791379"/>
                        <a:gd name="connsiteY8" fmla="*/ 255355 h 649216"/>
                        <a:gd name="connsiteX9" fmla="*/ 693389 w 791379"/>
                        <a:gd name="connsiteY9" fmla="*/ 370984 h 649216"/>
                        <a:gd name="connsiteX10" fmla="*/ 791379 w 791379"/>
                        <a:gd name="connsiteY10" fmla="*/ 416656 h 649216"/>
                        <a:gd name="connsiteX0" fmla="*/ 0 w 791379"/>
                        <a:gd name="connsiteY0" fmla="*/ 489672 h 665434"/>
                        <a:gd name="connsiteX1" fmla="*/ 62563 w 791379"/>
                        <a:gd name="connsiteY1" fmla="*/ 450146 h 665434"/>
                        <a:gd name="connsiteX2" fmla="*/ 91915 w 791379"/>
                        <a:gd name="connsiteY2" fmla="*/ 409513 h 665434"/>
                        <a:gd name="connsiteX3" fmla="*/ 204011 w 791379"/>
                        <a:gd name="connsiteY3" fmla="*/ 487415 h 665434"/>
                        <a:gd name="connsiteX4" fmla="*/ 207463 w 791379"/>
                        <a:gd name="connsiteY4" fmla="*/ 38305 h 665434"/>
                        <a:gd name="connsiteX5" fmla="*/ 218425 w 791379"/>
                        <a:gd name="connsiteY5" fmla="*/ 38941 h 665434"/>
                        <a:gd name="connsiteX6" fmla="*/ 267460 w 791379"/>
                        <a:gd name="connsiteY6" fmla="*/ 580102 h 665434"/>
                        <a:gd name="connsiteX7" fmla="*/ 290513 w 791379"/>
                        <a:gd name="connsiteY7" fmla="*/ 649216 h 665434"/>
                        <a:gd name="connsiteX8" fmla="*/ 481994 w 791379"/>
                        <a:gd name="connsiteY8" fmla="*/ 426458 h 665434"/>
                        <a:gd name="connsiteX9" fmla="*/ 603286 w 791379"/>
                        <a:gd name="connsiteY9" fmla="*/ 255355 h 665434"/>
                        <a:gd name="connsiteX10" fmla="*/ 693389 w 791379"/>
                        <a:gd name="connsiteY10" fmla="*/ 370984 h 665434"/>
                        <a:gd name="connsiteX11" fmla="*/ 791379 w 791379"/>
                        <a:gd name="connsiteY11" fmla="*/ 416656 h 665434"/>
                        <a:gd name="connsiteX0" fmla="*/ 0 w 791379"/>
                        <a:gd name="connsiteY0" fmla="*/ 489672 h 664647"/>
                        <a:gd name="connsiteX1" fmla="*/ 62563 w 791379"/>
                        <a:gd name="connsiteY1" fmla="*/ 450146 h 664647"/>
                        <a:gd name="connsiteX2" fmla="*/ 91915 w 791379"/>
                        <a:gd name="connsiteY2" fmla="*/ 409513 h 664647"/>
                        <a:gd name="connsiteX3" fmla="*/ 204011 w 791379"/>
                        <a:gd name="connsiteY3" fmla="*/ 487415 h 664647"/>
                        <a:gd name="connsiteX4" fmla="*/ 207463 w 791379"/>
                        <a:gd name="connsiteY4" fmla="*/ 38305 h 664647"/>
                        <a:gd name="connsiteX5" fmla="*/ 218425 w 791379"/>
                        <a:gd name="connsiteY5" fmla="*/ 38941 h 664647"/>
                        <a:gd name="connsiteX6" fmla="*/ 275484 w 791379"/>
                        <a:gd name="connsiteY6" fmla="*/ 577428 h 664647"/>
                        <a:gd name="connsiteX7" fmla="*/ 290513 w 791379"/>
                        <a:gd name="connsiteY7" fmla="*/ 649216 h 664647"/>
                        <a:gd name="connsiteX8" fmla="*/ 481994 w 791379"/>
                        <a:gd name="connsiteY8" fmla="*/ 426458 h 664647"/>
                        <a:gd name="connsiteX9" fmla="*/ 603286 w 791379"/>
                        <a:gd name="connsiteY9" fmla="*/ 255355 h 664647"/>
                        <a:gd name="connsiteX10" fmla="*/ 693389 w 791379"/>
                        <a:gd name="connsiteY10" fmla="*/ 370984 h 664647"/>
                        <a:gd name="connsiteX11" fmla="*/ 791379 w 791379"/>
                        <a:gd name="connsiteY11" fmla="*/ 416656 h 664647"/>
                        <a:gd name="connsiteX0" fmla="*/ 0 w 791379"/>
                        <a:gd name="connsiteY0" fmla="*/ 489672 h 658593"/>
                        <a:gd name="connsiteX1" fmla="*/ 62563 w 791379"/>
                        <a:gd name="connsiteY1" fmla="*/ 450146 h 658593"/>
                        <a:gd name="connsiteX2" fmla="*/ 91915 w 791379"/>
                        <a:gd name="connsiteY2" fmla="*/ 409513 h 658593"/>
                        <a:gd name="connsiteX3" fmla="*/ 204011 w 791379"/>
                        <a:gd name="connsiteY3" fmla="*/ 487415 h 658593"/>
                        <a:gd name="connsiteX4" fmla="*/ 207463 w 791379"/>
                        <a:gd name="connsiteY4" fmla="*/ 38305 h 658593"/>
                        <a:gd name="connsiteX5" fmla="*/ 218425 w 791379"/>
                        <a:gd name="connsiteY5" fmla="*/ 38941 h 658593"/>
                        <a:gd name="connsiteX6" fmla="*/ 275484 w 791379"/>
                        <a:gd name="connsiteY6" fmla="*/ 577428 h 658593"/>
                        <a:gd name="connsiteX7" fmla="*/ 290513 w 791379"/>
                        <a:gd name="connsiteY7" fmla="*/ 649216 h 658593"/>
                        <a:gd name="connsiteX8" fmla="*/ 481994 w 791379"/>
                        <a:gd name="connsiteY8" fmla="*/ 426458 h 658593"/>
                        <a:gd name="connsiteX9" fmla="*/ 603286 w 791379"/>
                        <a:gd name="connsiteY9" fmla="*/ 255355 h 658593"/>
                        <a:gd name="connsiteX10" fmla="*/ 693389 w 791379"/>
                        <a:gd name="connsiteY10" fmla="*/ 370984 h 658593"/>
                        <a:gd name="connsiteX11" fmla="*/ 791379 w 791379"/>
                        <a:gd name="connsiteY11" fmla="*/ 416656 h 658593"/>
                        <a:gd name="connsiteX0" fmla="*/ 0 w 791379"/>
                        <a:gd name="connsiteY0" fmla="*/ 489672 h 623191"/>
                        <a:gd name="connsiteX1" fmla="*/ 62563 w 791379"/>
                        <a:gd name="connsiteY1" fmla="*/ 450146 h 623191"/>
                        <a:gd name="connsiteX2" fmla="*/ 91915 w 791379"/>
                        <a:gd name="connsiteY2" fmla="*/ 409513 h 623191"/>
                        <a:gd name="connsiteX3" fmla="*/ 204011 w 791379"/>
                        <a:gd name="connsiteY3" fmla="*/ 487415 h 623191"/>
                        <a:gd name="connsiteX4" fmla="*/ 207463 w 791379"/>
                        <a:gd name="connsiteY4" fmla="*/ 38305 h 623191"/>
                        <a:gd name="connsiteX5" fmla="*/ 218425 w 791379"/>
                        <a:gd name="connsiteY5" fmla="*/ 38941 h 623191"/>
                        <a:gd name="connsiteX6" fmla="*/ 275484 w 791379"/>
                        <a:gd name="connsiteY6" fmla="*/ 577428 h 623191"/>
                        <a:gd name="connsiteX7" fmla="*/ 309235 w 791379"/>
                        <a:gd name="connsiteY7" fmla="*/ 597507 h 623191"/>
                        <a:gd name="connsiteX8" fmla="*/ 481994 w 791379"/>
                        <a:gd name="connsiteY8" fmla="*/ 426458 h 623191"/>
                        <a:gd name="connsiteX9" fmla="*/ 603286 w 791379"/>
                        <a:gd name="connsiteY9" fmla="*/ 255355 h 623191"/>
                        <a:gd name="connsiteX10" fmla="*/ 693389 w 791379"/>
                        <a:gd name="connsiteY10" fmla="*/ 370984 h 623191"/>
                        <a:gd name="connsiteX11" fmla="*/ 791379 w 791379"/>
                        <a:gd name="connsiteY11" fmla="*/ 416656 h 623191"/>
                        <a:gd name="connsiteX0" fmla="*/ 0 w 791379"/>
                        <a:gd name="connsiteY0" fmla="*/ 489672 h 623191"/>
                        <a:gd name="connsiteX1" fmla="*/ 62563 w 791379"/>
                        <a:gd name="connsiteY1" fmla="*/ 450146 h 623191"/>
                        <a:gd name="connsiteX2" fmla="*/ 91915 w 791379"/>
                        <a:gd name="connsiteY2" fmla="*/ 409513 h 623191"/>
                        <a:gd name="connsiteX3" fmla="*/ 204011 w 791379"/>
                        <a:gd name="connsiteY3" fmla="*/ 487415 h 623191"/>
                        <a:gd name="connsiteX4" fmla="*/ 207463 w 791379"/>
                        <a:gd name="connsiteY4" fmla="*/ 38305 h 623191"/>
                        <a:gd name="connsiteX5" fmla="*/ 218425 w 791379"/>
                        <a:gd name="connsiteY5" fmla="*/ 38941 h 623191"/>
                        <a:gd name="connsiteX6" fmla="*/ 275484 w 791379"/>
                        <a:gd name="connsiteY6" fmla="*/ 577428 h 623191"/>
                        <a:gd name="connsiteX7" fmla="*/ 309235 w 791379"/>
                        <a:gd name="connsiteY7" fmla="*/ 597507 h 623191"/>
                        <a:gd name="connsiteX8" fmla="*/ 481994 w 791379"/>
                        <a:gd name="connsiteY8" fmla="*/ 426458 h 623191"/>
                        <a:gd name="connsiteX9" fmla="*/ 603286 w 791379"/>
                        <a:gd name="connsiteY9" fmla="*/ 255355 h 623191"/>
                        <a:gd name="connsiteX10" fmla="*/ 693389 w 791379"/>
                        <a:gd name="connsiteY10" fmla="*/ 370984 h 623191"/>
                        <a:gd name="connsiteX11" fmla="*/ 791379 w 791379"/>
                        <a:gd name="connsiteY11" fmla="*/ 416656 h 623191"/>
                        <a:gd name="connsiteX0" fmla="*/ 0 w 791379"/>
                        <a:gd name="connsiteY0" fmla="*/ 489672 h 627575"/>
                        <a:gd name="connsiteX1" fmla="*/ 62563 w 791379"/>
                        <a:gd name="connsiteY1" fmla="*/ 450146 h 627575"/>
                        <a:gd name="connsiteX2" fmla="*/ 91915 w 791379"/>
                        <a:gd name="connsiteY2" fmla="*/ 409513 h 627575"/>
                        <a:gd name="connsiteX3" fmla="*/ 204011 w 791379"/>
                        <a:gd name="connsiteY3" fmla="*/ 487415 h 627575"/>
                        <a:gd name="connsiteX4" fmla="*/ 207463 w 791379"/>
                        <a:gd name="connsiteY4" fmla="*/ 38305 h 627575"/>
                        <a:gd name="connsiteX5" fmla="*/ 218425 w 791379"/>
                        <a:gd name="connsiteY5" fmla="*/ 38941 h 627575"/>
                        <a:gd name="connsiteX6" fmla="*/ 275484 w 791379"/>
                        <a:gd name="connsiteY6" fmla="*/ 577428 h 627575"/>
                        <a:gd name="connsiteX7" fmla="*/ 309235 w 791379"/>
                        <a:gd name="connsiteY7" fmla="*/ 597507 h 627575"/>
                        <a:gd name="connsiteX8" fmla="*/ 481994 w 791379"/>
                        <a:gd name="connsiteY8" fmla="*/ 426458 h 627575"/>
                        <a:gd name="connsiteX9" fmla="*/ 603286 w 791379"/>
                        <a:gd name="connsiteY9" fmla="*/ 255355 h 627575"/>
                        <a:gd name="connsiteX10" fmla="*/ 693389 w 791379"/>
                        <a:gd name="connsiteY10" fmla="*/ 370984 h 627575"/>
                        <a:gd name="connsiteX11" fmla="*/ 791379 w 791379"/>
                        <a:gd name="connsiteY11" fmla="*/ 416656 h 627575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204011 w 791379"/>
                        <a:gd name="connsiteY3" fmla="*/ 487415 h 621933"/>
                        <a:gd name="connsiteX4" fmla="*/ 207463 w 791379"/>
                        <a:gd name="connsiteY4" fmla="*/ 38305 h 621933"/>
                        <a:gd name="connsiteX5" fmla="*/ 218425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1994 w 791379"/>
                        <a:gd name="connsiteY8" fmla="*/ 42645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204011 w 791379"/>
                        <a:gd name="connsiteY3" fmla="*/ 487415 h 621933"/>
                        <a:gd name="connsiteX4" fmla="*/ 207463 w 791379"/>
                        <a:gd name="connsiteY4" fmla="*/ 38305 h 621933"/>
                        <a:gd name="connsiteX5" fmla="*/ 218425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0211 w 791379"/>
                        <a:gd name="connsiteY8" fmla="*/ 42021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204011 w 791379"/>
                        <a:gd name="connsiteY3" fmla="*/ 487415 h 621933"/>
                        <a:gd name="connsiteX4" fmla="*/ 207463 w 791379"/>
                        <a:gd name="connsiteY4" fmla="*/ 38305 h 621933"/>
                        <a:gd name="connsiteX5" fmla="*/ 218425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0211 w 791379"/>
                        <a:gd name="connsiteY8" fmla="*/ 42021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195987 w 791379"/>
                        <a:gd name="connsiteY3" fmla="*/ 487415 h 621933"/>
                        <a:gd name="connsiteX4" fmla="*/ 207463 w 791379"/>
                        <a:gd name="connsiteY4" fmla="*/ 38305 h 621933"/>
                        <a:gd name="connsiteX5" fmla="*/ 218425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0211 w 791379"/>
                        <a:gd name="connsiteY8" fmla="*/ 42021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195987 w 791379"/>
                        <a:gd name="connsiteY3" fmla="*/ 487415 h 621933"/>
                        <a:gd name="connsiteX4" fmla="*/ 207463 w 791379"/>
                        <a:gd name="connsiteY4" fmla="*/ 38305 h 621933"/>
                        <a:gd name="connsiteX5" fmla="*/ 229123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0211 w 791379"/>
                        <a:gd name="connsiteY8" fmla="*/ 42021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9672 h 621933"/>
                        <a:gd name="connsiteX1" fmla="*/ 62563 w 791379"/>
                        <a:gd name="connsiteY1" fmla="*/ 450146 h 621933"/>
                        <a:gd name="connsiteX2" fmla="*/ 91915 w 791379"/>
                        <a:gd name="connsiteY2" fmla="*/ 409513 h 621933"/>
                        <a:gd name="connsiteX3" fmla="*/ 195987 w 791379"/>
                        <a:gd name="connsiteY3" fmla="*/ 487415 h 621933"/>
                        <a:gd name="connsiteX4" fmla="*/ 212812 w 791379"/>
                        <a:gd name="connsiteY4" fmla="*/ 38305 h 621933"/>
                        <a:gd name="connsiteX5" fmla="*/ 229123 w 791379"/>
                        <a:gd name="connsiteY5" fmla="*/ 38941 h 621933"/>
                        <a:gd name="connsiteX6" fmla="*/ 275484 w 791379"/>
                        <a:gd name="connsiteY6" fmla="*/ 577428 h 621933"/>
                        <a:gd name="connsiteX7" fmla="*/ 308343 w 791379"/>
                        <a:gd name="connsiteY7" fmla="*/ 585917 h 621933"/>
                        <a:gd name="connsiteX8" fmla="*/ 480211 w 791379"/>
                        <a:gd name="connsiteY8" fmla="*/ 420218 h 621933"/>
                        <a:gd name="connsiteX9" fmla="*/ 603286 w 791379"/>
                        <a:gd name="connsiteY9" fmla="*/ 255355 h 621933"/>
                        <a:gd name="connsiteX10" fmla="*/ 693389 w 791379"/>
                        <a:gd name="connsiteY10" fmla="*/ 370984 h 621933"/>
                        <a:gd name="connsiteX11" fmla="*/ 791379 w 791379"/>
                        <a:gd name="connsiteY11" fmla="*/ 416656 h 621933"/>
                        <a:gd name="connsiteX0" fmla="*/ 0 w 791379"/>
                        <a:gd name="connsiteY0" fmla="*/ 488002 h 620263"/>
                        <a:gd name="connsiteX1" fmla="*/ 62563 w 791379"/>
                        <a:gd name="connsiteY1" fmla="*/ 448476 h 620263"/>
                        <a:gd name="connsiteX2" fmla="*/ 91915 w 791379"/>
                        <a:gd name="connsiteY2" fmla="*/ 407843 h 620263"/>
                        <a:gd name="connsiteX3" fmla="*/ 195987 w 791379"/>
                        <a:gd name="connsiteY3" fmla="*/ 485745 h 620263"/>
                        <a:gd name="connsiteX4" fmla="*/ 212812 w 791379"/>
                        <a:gd name="connsiteY4" fmla="*/ 36635 h 620263"/>
                        <a:gd name="connsiteX5" fmla="*/ 229123 w 791379"/>
                        <a:gd name="connsiteY5" fmla="*/ 37271 h 620263"/>
                        <a:gd name="connsiteX6" fmla="*/ 275484 w 791379"/>
                        <a:gd name="connsiteY6" fmla="*/ 575758 h 620263"/>
                        <a:gd name="connsiteX7" fmla="*/ 308343 w 791379"/>
                        <a:gd name="connsiteY7" fmla="*/ 584247 h 620263"/>
                        <a:gd name="connsiteX8" fmla="*/ 480211 w 791379"/>
                        <a:gd name="connsiteY8" fmla="*/ 418548 h 620263"/>
                        <a:gd name="connsiteX9" fmla="*/ 603286 w 791379"/>
                        <a:gd name="connsiteY9" fmla="*/ 253685 h 620263"/>
                        <a:gd name="connsiteX10" fmla="*/ 693389 w 791379"/>
                        <a:gd name="connsiteY10" fmla="*/ 369314 h 620263"/>
                        <a:gd name="connsiteX11" fmla="*/ 791379 w 791379"/>
                        <a:gd name="connsiteY11" fmla="*/ 414986 h 620263"/>
                        <a:gd name="connsiteX0" fmla="*/ 0 w 791379"/>
                        <a:gd name="connsiteY0" fmla="*/ 488002 h 620263"/>
                        <a:gd name="connsiteX1" fmla="*/ 62563 w 791379"/>
                        <a:gd name="connsiteY1" fmla="*/ 448476 h 620263"/>
                        <a:gd name="connsiteX2" fmla="*/ 91915 w 791379"/>
                        <a:gd name="connsiteY2" fmla="*/ 407843 h 620263"/>
                        <a:gd name="connsiteX3" fmla="*/ 195987 w 791379"/>
                        <a:gd name="connsiteY3" fmla="*/ 485745 h 620263"/>
                        <a:gd name="connsiteX4" fmla="*/ 212812 w 791379"/>
                        <a:gd name="connsiteY4" fmla="*/ 36635 h 620263"/>
                        <a:gd name="connsiteX5" fmla="*/ 231798 w 791379"/>
                        <a:gd name="connsiteY5" fmla="*/ 37271 h 620263"/>
                        <a:gd name="connsiteX6" fmla="*/ 275484 w 791379"/>
                        <a:gd name="connsiteY6" fmla="*/ 575758 h 620263"/>
                        <a:gd name="connsiteX7" fmla="*/ 308343 w 791379"/>
                        <a:gd name="connsiteY7" fmla="*/ 584247 h 620263"/>
                        <a:gd name="connsiteX8" fmla="*/ 480211 w 791379"/>
                        <a:gd name="connsiteY8" fmla="*/ 418548 h 620263"/>
                        <a:gd name="connsiteX9" fmla="*/ 603286 w 791379"/>
                        <a:gd name="connsiteY9" fmla="*/ 253685 h 620263"/>
                        <a:gd name="connsiteX10" fmla="*/ 693389 w 791379"/>
                        <a:gd name="connsiteY10" fmla="*/ 369314 h 620263"/>
                        <a:gd name="connsiteX11" fmla="*/ 791379 w 791379"/>
                        <a:gd name="connsiteY11" fmla="*/ 414986 h 620263"/>
                        <a:gd name="connsiteX0" fmla="*/ 0 w 791379"/>
                        <a:gd name="connsiteY0" fmla="*/ 484082 h 616343"/>
                        <a:gd name="connsiteX1" fmla="*/ 62563 w 791379"/>
                        <a:gd name="connsiteY1" fmla="*/ 444556 h 616343"/>
                        <a:gd name="connsiteX2" fmla="*/ 91915 w 791379"/>
                        <a:gd name="connsiteY2" fmla="*/ 403923 h 616343"/>
                        <a:gd name="connsiteX3" fmla="*/ 195987 w 791379"/>
                        <a:gd name="connsiteY3" fmla="*/ 481825 h 616343"/>
                        <a:gd name="connsiteX4" fmla="*/ 212812 w 791379"/>
                        <a:gd name="connsiteY4" fmla="*/ 32715 h 616343"/>
                        <a:gd name="connsiteX5" fmla="*/ 231798 w 791379"/>
                        <a:gd name="connsiteY5" fmla="*/ 33351 h 616343"/>
                        <a:gd name="connsiteX6" fmla="*/ 275484 w 791379"/>
                        <a:gd name="connsiteY6" fmla="*/ 571838 h 616343"/>
                        <a:gd name="connsiteX7" fmla="*/ 308343 w 791379"/>
                        <a:gd name="connsiteY7" fmla="*/ 580327 h 616343"/>
                        <a:gd name="connsiteX8" fmla="*/ 480211 w 791379"/>
                        <a:gd name="connsiteY8" fmla="*/ 414628 h 616343"/>
                        <a:gd name="connsiteX9" fmla="*/ 603286 w 791379"/>
                        <a:gd name="connsiteY9" fmla="*/ 249765 h 616343"/>
                        <a:gd name="connsiteX10" fmla="*/ 693389 w 791379"/>
                        <a:gd name="connsiteY10" fmla="*/ 365394 h 616343"/>
                        <a:gd name="connsiteX11" fmla="*/ 791379 w 791379"/>
                        <a:gd name="connsiteY11" fmla="*/ 411066 h 616343"/>
                        <a:gd name="connsiteX0" fmla="*/ 0 w 791379"/>
                        <a:gd name="connsiteY0" fmla="*/ 486297 h 618558"/>
                        <a:gd name="connsiteX1" fmla="*/ 62563 w 791379"/>
                        <a:gd name="connsiteY1" fmla="*/ 446771 h 618558"/>
                        <a:gd name="connsiteX2" fmla="*/ 91915 w 791379"/>
                        <a:gd name="connsiteY2" fmla="*/ 406138 h 618558"/>
                        <a:gd name="connsiteX3" fmla="*/ 195987 w 791379"/>
                        <a:gd name="connsiteY3" fmla="*/ 484040 h 618558"/>
                        <a:gd name="connsiteX4" fmla="*/ 212812 w 791379"/>
                        <a:gd name="connsiteY4" fmla="*/ 34930 h 618558"/>
                        <a:gd name="connsiteX5" fmla="*/ 231798 w 791379"/>
                        <a:gd name="connsiteY5" fmla="*/ 35566 h 618558"/>
                        <a:gd name="connsiteX6" fmla="*/ 275484 w 791379"/>
                        <a:gd name="connsiteY6" fmla="*/ 574053 h 618558"/>
                        <a:gd name="connsiteX7" fmla="*/ 308343 w 791379"/>
                        <a:gd name="connsiteY7" fmla="*/ 582542 h 618558"/>
                        <a:gd name="connsiteX8" fmla="*/ 480211 w 791379"/>
                        <a:gd name="connsiteY8" fmla="*/ 416843 h 618558"/>
                        <a:gd name="connsiteX9" fmla="*/ 603286 w 791379"/>
                        <a:gd name="connsiteY9" fmla="*/ 251980 h 618558"/>
                        <a:gd name="connsiteX10" fmla="*/ 693389 w 791379"/>
                        <a:gd name="connsiteY10" fmla="*/ 367609 h 618558"/>
                        <a:gd name="connsiteX11" fmla="*/ 791379 w 791379"/>
                        <a:gd name="connsiteY11" fmla="*/ 413281 h 618558"/>
                        <a:gd name="connsiteX0" fmla="*/ 0 w 791379"/>
                        <a:gd name="connsiteY0" fmla="*/ 486297 h 617583"/>
                        <a:gd name="connsiteX1" fmla="*/ 62563 w 791379"/>
                        <a:gd name="connsiteY1" fmla="*/ 446771 h 617583"/>
                        <a:gd name="connsiteX2" fmla="*/ 91915 w 791379"/>
                        <a:gd name="connsiteY2" fmla="*/ 406138 h 617583"/>
                        <a:gd name="connsiteX3" fmla="*/ 195987 w 791379"/>
                        <a:gd name="connsiteY3" fmla="*/ 484040 h 617583"/>
                        <a:gd name="connsiteX4" fmla="*/ 212812 w 791379"/>
                        <a:gd name="connsiteY4" fmla="*/ 34930 h 617583"/>
                        <a:gd name="connsiteX5" fmla="*/ 231798 w 791379"/>
                        <a:gd name="connsiteY5" fmla="*/ 35566 h 617583"/>
                        <a:gd name="connsiteX6" fmla="*/ 279942 w 791379"/>
                        <a:gd name="connsiteY6" fmla="*/ 572270 h 617583"/>
                        <a:gd name="connsiteX7" fmla="*/ 308343 w 791379"/>
                        <a:gd name="connsiteY7" fmla="*/ 582542 h 617583"/>
                        <a:gd name="connsiteX8" fmla="*/ 480211 w 791379"/>
                        <a:gd name="connsiteY8" fmla="*/ 416843 h 617583"/>
                        <a:gd name="connsiteX9" fmla="*/ 603286 w 791379"/>
                        <a:gd name="connsiteY9" fmla="*/ 251980 h 617583"/>
                        <a:gd name="connsiteX10" fmla="*/ 693389 w 791379"/>
                        <a:gd name="connsiteY10" fmla="*/ 367609 h 617583"/>
                        <a:gd name="connsiteX11" fmla="*/ 791379 w 791379"/>
                        <a:gd name="connsiteY11" fmla="*/ 413281 h 6175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91379" h="617583">
                          <a:moveTo>
                            <a:pt x="0" y="486297"/>
                          </a:moveTo>
                          <a:cubicBezTo>
                            <a:pt x="25399" y="486200"/>
                            <a:pt x="40751" y="485019"/>
                            <a:pt x="62563" y="446771"/>
                          </a:cubicBezTo>
                          <a:cubicBezTo>
                            <a:pt x="73244" y="426146"/>
                            <a:pt x="71587" y="408120"/>
                            <a:pt x="91915" y="406138"/>
                          </a:cubicBezTo>
                          <a:cubicBezTo>
                            <a:pt x="118735" y="403228"/>
                            <a:pt x="142855" y="528863"/>
                            <a:pt x="195987" y="484040"/>
                          </a:cubicBezTo>
                          <a:cubicBezTo>
                            <a:pt x="225606" y="441712"/>
                            <a:pt x="205815" y="120194"/>
                            <a:pt x="212812" y="34930"/>
                          </a:cubicBezTo>
                          <a:cubicBezTo>
                            <a:pt x="211352" y="11447"/>
                            <a:pt x="226425" y="-30591"/>
                            <a:pt x="231798" y="35566"/>
                          </a:cubicBezTo>
                          <a:cubicBezTo>
                            <a:pt x="241797" y="125865"/>
                            <a:pt x="267927" y="470558"/>
                            <a:pt x="279942" y="572270"/>
                          </a:cubicBezTo>
                          <a:cubicBezTo>
                            <a:pt x="285717" y="641887"/>
                            <a:pt x="304682" y="619739"/>
                            <a:pt x="308343" y="582542"/>
                          </a:cubicBezTo>
                          <a:cubicBezTo>
                            <a:pt x="326320" y="385074"/>
                            <a:pt x="431054" y="471937"/>
                            <a:pt x="480211" y="416843"/>
                          </a:cubicBezTo>
                          <a:cubicBezTo>
                            <a:pt x="529368" y="361749"/>
                            <a:pt x="567756" y="260186"/>
                            <a:pt x="603286" y="251980"/>
                          </a:cubicBezTo>
                          <a:cubicBezTo>
                            <a:pt x="638816" y="243774"/>
                            <a:pt x="659258" y="344590"/>
                            <a:pt x="693389" y="367609"/>
                          </a:cubicBezTo>
                          <a:cubicBezTo>
                            <a:pt x="726593" y="396193"/>
                            <a:pt x="757594" y="408910"/>
                            <a:pt x="791379" y="413281"/>
                          </a:cubicBezTo>
                        </a:path>
                      </a:pathLst>
                    </a:custGeom>
                    <a:noFill/>
                    <a:ln w="15875">
                      <a:gradFill>
                        <a:gsLst>
                          <a:gs pos="23000">
                            <a:schemeClr val="accent3"/>
                          </a:gs>
                          <a:gs pos="0">
                            <a:schemeClr val="bg1">
                              <a:alpha val="0"/>
                            </a:schemeClr>
                          </a:gs>
                          <a:gs pos="100000">
                            <a:schemeClr val="accent3"/>
                          </a:gs>
                        </a:gsLst>
                        <a:lin ang="600000" scaled="0"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371">
                      <a:extLst>
                        <a:ext uri="{FF2B5EF4-FFF2-40B4-BE49-F238E27FC236}">
                          <a16:creationId xmlns:a16="http://schemas.microsoft.com/office/drawing/2014/main" id="{4CBD4B1D-90D9-43E5-8E23-DEDA7CBDF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05753" y="4304075"/>
                      <a:ext cx="180803" cy="180803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Cross 372">
                      <a:extLst>
                        <a:ext uri="{FF2B5EF4-FFF2-40B4-BE49-F238E27FC236}">
                          <a16:creationId xmlns:a16="http://schemas.microsoft.com/office/drawing/2014/main" id="{8EE155CB-4EB7-44AD-B2A4-E1239DD6D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35888" y="4334209"/>
                      <a:ext cx="120536" cy="120536"/>
                    </a:xfrm>
                    <a:prstGeom prst="plus">
                      <a:avLst>
                        <a:gd name="adj" fmla="val 3632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373">
                      <a:extLst>
                        <a:ext uri="{FF2B5EF4-FFF2-40B4-BE49-F238E27FC236}">
                          <a16:creationId xmlns:a16="http://schemas.microsoft.com/office/drawing/2014/main" id="{70C2ED30-5C15-41B0-9173-484A38829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45842" y="4314812"/>
                      <a:ext cx="439354" cy="55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374">
                      <a:extLst>
                        <a:ext uri="{FF2B5EF4-FFF2-40B4-BE49-F238E27FC236}">
                          <a16:creationId xmlns:a16="http://schemas.microsoft.com/office/drawing/2014/main" id="{5DDDEF42-A96E-4706-B472-73988F68A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44484" y="4314810"/>
                      <a:ext cx="239624" cy="55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375">
                      <a:extLst>
                        <a:ext uri="{FF2B5EF4-FFF2-40B4-BE49-F238E27FC236}">
                          <a16:creationId xmlns:a16="http://schemas.microsoft.com/office/drawing/2014/main" id="{2591EFE3-43D0-4B94-9AF2-B16153E96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45842" y="4399539"/>
                      <a:ext cx="239624" cy="55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376">
                      <a:extLst>
                        <a:ext uri="{FF2B5EF4-FFF2-40B4-BE49-F238E27FC236}">
                          <a16:creationId xmlns:a16="http://schemas.microsoft.com/office/drawing/2014/main" id="{80910E20-35DE-461B-B4C4-8B4940555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30922" y="4398532"/>
                      <a:ext cx="239624" cy="55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Freeform: Shape 377">
                      <a:extLst>
                        <a:ext uri="{FF2B5EF4-FFF2-40B4-BE49-F238E27FC236}">
                          <a16:creationId xmlns:a16="http://schemas.microsoft.com/office/drawing/2014/main" id="{7E0E0423-45F5-4CEC-81CB-10356C709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72627" y="4331149"/>
                      <a:ext cx="686368" cy="105236"/>
                    </a:xfrm>
                    <a:custGeom>
                      <a:avLst/>
                      <a:gdLst>
                        <a:gd name="connsiteX0" fmla="*/ 153859 w 686368"/>
                        <a:gd name="connsiteY0" fmla="*/ 84729 h 105236"/>
                        <a:gd name="connsiteX1" fmla="*/ 183481 w 686368"/>
                        <a:gd name="connsiteY1" fmla="*/ 84729 h 105236"/>
                        <a:gd name="connsiteX2" fmla="*/ 187726 w 686368"/>
                        <a:gd name="connsiteY2" fmla="*/ 88974 h 105236"/>
                        <a:gd name="connsiteX3" fmla="*/ 187726 w 686368"/>
                        <a:gd name="connsiteY3" fmla="*/ 100991 h 105236"/>
                        <a:gd name="connsiteX4" fmla="*/ 183481 w 686368"/>
                        <a:gd name="connsiteY4" fmla="*/ 105236 h 105236"/>
                        <a:gd name="connsiteX5" fmla="*/ 153859 w 686368"/>
                        <a:gd name="connsiteY5" fmla="*/ 105236 h 105236"/>
                        <a:gd name="connsiteX6" fmla="*/ 149614 w 686368"/>
                        <a:gd name="connsiteY6" fmla="*/ 100991 h 105236"/>
                        <a:gd name="connsiteX7" fmla="*/ 149614 w 686368"/>
                        <a:gd name="connsiteY7" fmla="*/ 88974 h 105236"/>
                        <a:gd name="connsiteX8" fmla="*/ 153859 w 686368"/>
                        <a:gd name="connsiteY8" fmla="*/ 84729 h 105236"/>
                        <a:gd name="connsiteX9" fmla="*/ 4245 w 686368"/>
                        <a:gd name="connsiteY9" fmla="*/ 84729 h 105236"/>
                        <a:gd name="connsiteX10" fmla="*/ 114508 w 686368"/>
                        <a:gd name="connsiteY10" fmla="*/ 84729 h 105236"/>
                        <a:gd name="connsiteX11" fmla="*/ 118753 w 686368"/>
                        <a:gd name="connsiteY11" fmla="*/ 88974 h 105236"/>
                        <a:gd name="connsiteX12" fmla="*/ 118753 w 686368"/>
                        <a:gd name="connsiteY12" fmla="*/ 100991 h 105236"/>
                        <a:gd name="connsiteX13" fmla="*/ 114508 w 686368"/>
                        <a:gd name="connsiteY13" fmla="*/ 105236 h 105236"/>
                        <a:gd name="connsiteX14" fmla="*/ 4245 w 686368"/>
                        <a:gd name="connsiteY14" fmla="*/ 105236 h 105236"/>
                        <a:gd name="connsiteX15" fmla="*/ 0 w 686368"/>
                        <a:gd name="connsiteY15" fmla="*/ 100991 h 105236"/>
                        <a:gd name="connsiteX16" fmla="*/ 0 w 686368"/>
                        <a:gd name="connsiteY16" fmla="*/ 88974 h 105236"/>
                        <a:gd name="connsiteX17" fmla="*/ 4245 w 686368"/>
                        <a:gd name="connsiteY17" fmla="*/ 84729 h 105236"/>
                        <a:gd name="connsiteX18" fmla="*/ 438939 w 686368"/>
                        <a:gd name="connsiteY18" fmla="*/ 83722 h 105236"/>
                        <a:gd name="connsiteX19" fmla="*/ 468561 w 686368"/>
                        <a:gd name="connsiteY19" fmla="*/ 83722 h 105236"/>
                        <a:gd name="connsiteX20" fmla="*/ 472806 w 686368"/>
                        <a:gd name="connsiteY20" fmla="*/ 87967 h 105236"/>
                        <a:gd name="connsiteX21" fmla="*/ 472806 w 686368"/>
                        <a:gd name="connsiteY21" fmla="*/ 99984 h 105236"/>
                        <a:gd name="connsiteX22" fmla="*/ 468561 w 686368"/>
                        <a:gd name="connsiteY22" fmla="*/ 104229 h 105236"/>
                        <a:gd name="connsiteX23" fmla="*/ 438939 w 686368"/>
                        <a:gd name="connsiteY23" fmla="*/ 104229 h 105236"/>
                        <a:gd name="connsiteX24" fmla="*/ 434694 w 686368"/>
                        <a:gd name="connsiteY24" fmla="*/ 99984 h 105236"/>
                        <a:gd name="connsiteX25" fmla="*/ 434694 w 686368"/>
                        <a:gd name="connsiteY25" fmla="*/ 87967 h 105236"/>
                        <a:gd name="connsiteX26" fmla="*/ 438939 w 686368"/>
                        <a:gd name="connsiteY26" fmla="*/ 83722 h 105236"/>
                        <a:gd name="connsiteX27" fmla="*/ 289325 w 686368"/>
                        <a:gd name="connsiteY27" fmla="*/ 83722 h 105236"/>
                        <a:gd name="connsiteX28" fmla="*/ 399588 w 686368"/>
                        <a:gd name="connsiteY28" fmla="*/ 83722 h 105236"/>
                        <a:gd name="connsiteX29" fmla="*/ 403833 w 686368"/>
                        <a:gd name="connsiteY29" fmla="*/ 87967 h 105236"/>
                        <a:gd name="connsiteX30" fmla="*/ 403833 w 686368"/>
                        <a:gd name="connsiteY30" fmla="*/ 99984 h 105236"/>
                        <a:gd name="connsiteX31" fmla="*/ 399588 w 686368"/>
                        <a:gd name="connsiteY31" fmla="*/ 104229 h 105236"/>
                        <a:gd name="connsiteX32" fmla="*/ 289325 w 686368"/>
                        <a:gd name="connsiteY32" fmla="*/ 104229 h 105236"/>
                        <a:gd name="connsiteX33" fmla="*/ 285080 w 686368"/>
                        <a:gd name="connsiteY33" fmla="*/ 99984 h 105236"/>
                        <a:gd name="connsiteX34" fmla="*/ 285080 w 686368"/>
                        <a:gd name="connsiteY34" fmla="*/ 87967 h 105236"/>
                        <a:gd name="connsiteX35" fmla="*/ 289325 w 686368"/>
                        <a:gd name="connsiteY35" fmla="*/ 83722 h 105236"/>
                        <a:gd name="connsiteX36" fmla="*/ 353589 w 686368"/>
                        <a:gd name="connsiteY36" fmla="*/ 2 h 105236"/>
                        <a:gd name="connsiteX37" fmla="*/ 383211 w 686368"/>
                        <a:gd name="connsiteY37" fmla="*/ 2 h 105236"/>
                        <a:gd name="connsiteX38" fmla="*/ 387456 w 686368"/>
                        <a:gd name="connsiteY38" fmla="*/ 4247 h 105236"/>
                        <a:gd name="connsiteX39" fmla="*/ 387456 w 686368"/>
                        <a:gd name="connsiteY39" fmla="*/ 16264 h 105236"/>
                        <a:gd name="connsiteX40" fmla="*/ 383211 w 686368"/>
                        <a:gd name="connsiteY40" fmla="*/ 20509 h 105236"/>
                        <a:gd name="connsiteX41" fmla="*/ 353589 w 686368"/>
                        <a:gd name="connsiteY41" fmla="*/ 20509 h 105236"/>
                        <a:gd name="connsiteX42" fmla="*/ 349344 w 686368"/>
                        <a:gd name="connsiteY42" fmla="*/ 16264 h 105236"/>
                        <a:gd name="connsiteX43" fmla="*/ 349344 w 686368"/>
                        <a:gd name="connsiteY43" fmla="*/ 4247 h 105236"/>
                        <a:gd name="connsiteX44" fmla="*/ 353589 w 686368"/>
                        <a:gd name="connsiteY44" fmla="*/ 2 h 105236"/>
                        <a:gd name="connsiteX45" fmla="*/ 8320 w 686368"/>
                        <a:gd name="connsiteY45" fmla="*/ 2 h 105236"/>
                        <a:gd name="connsiteX46" fmla="*/ 314237 w 686368"/>
                        <a:gd name="connsiteY46" fmla="*/ 2 h 105236"/>
                        <a:gd name="connsiteX47" fmla="*/ 318482 w 686368"/>
                        <a:gd name="connsiteY47" fmla="*/ 4247 h 105236"/>
                        <a:gd name="connsiteX48" fmla="*/ 318482 w 686368"/>
                        <a:gd name="connsiteY48" fmla="*/ 16264 h 105236"/>
                        <a:gd name="connsiteX49" fmla="*/ 314237 w 686368"/>
                        <a:gd name="connsiteY49" fmla="*/ 20509 h 105236"/>
                        <a:gd name="connsiteX50" fmla="*/ 8320 w 686368"/>
                        <a:gd name="connsiteY50" fmla="*/ 20509 h 105236"/>
                        <a:gd name="connsiteX51" fmla="*/ 4075 w 686368"/>
                        <a:gd name="connsiteY51" fmla="*/ 16264 h 105236"/>
                        <a:gd name="connsiteX52" fmla="*/ 4075 w 686368"/>
                        <a:gd name="connsiteY52" fmla="*/ 4247 h 105236"/>
                        <a:gd name="connsiteX53" fmla="*/ 8320 w 686368"/>
                        <a:gd name="connsiteY53" fmla="*/ 2 h 105236"/>
                        <a:gd name="connsiteX54" fmla="*/ 652501 w 686368"/>
                        <a:gd name="connsiteY54" fmla="*/ 0 h 105236"/>
                        <a:gd name="connsiteX55" fmla="*/ 682123 w 686368"/>
                        <a:gd name="connsiteY55" fmla="*/ 0 h 105236"/>
                        <a:gd name="connsiteX56" fmla="*/ 686368 w 686368"/>
                        <a:gd name="connsiteY56" fmla="*/ 4245 h 105236"/>
                        <a:gd name="connsiteX57" fmla="*/ 686368 w 686368"/>
                        <a:gd name="connsiteY57" fmla="*/ 16262 h 105236"/>
                        <a:gd name="connsiteX58" fmla="*/ 682123 w 686368"/>
                        <a:gd name="connsiteY58" fmla="*/ 20507 h 105236"/>
                        <a:gd name="connsiteX59" fmla="*/ 652501 w 686368"/>
                        <a:gd name="connsiteY59" fmla="*/ 20507 h 105236"/>
                        <a:gd name="connsiteX60" fmla="*/ 648256 w 686368"/>
                        <a:gd name="connsiteY60" fmla="*/ 16262 h 105236"/>
                        <a:gd name="connsiteX61" fmla="*/ 648256 w 686368"/>
                        <a:gd name="connsiteY61" fmla="*/ 4245 h 105236"/>
                        <a:gd name="connsiteX62" fmla="*/ 652501 w 686368"/>
                        <a:gd name="connsiteY62" fmla="*/ 0 h 105236"/>
                        <a:gd name="connsiteX63" fmla="*/ 502887 w 686368"/>
                        <a:gd name="connsiteY63" fmla="*/ 0 h 105236"/>
                        <a:gd name="connsiteX64" fmla="*/ 613150 w 686368"/>
                        <a:gd name="connsiteY64" fmla="*/ 0 h 105236"/>
                        <a:gd name="connsiteX65" fmla="*/ 617395 w 686368"/>
                        <a:gd name="connsiteY65" fmla="*/ 4245 h 105236"/>
                        <a:gd name="connsiteX66" fmla="*/ 617395 w 686368"/>
                        <a:gd name="connsiteY66" fmla="*/ 16262 h 105236"/>
                        <a:gd name="connsiteX67" fmla="*/ 613150 w 686368"/>
                        <a:gd name="connsiteY67" fmla="*/ 20507 h 105236"/>
                        <a:gd name="connsiteX68" fmla="*/ 502887 w 686368"/>
                        <a:gd name="connsiteY68" fmla="*/ 20507 h 105236"/>
                        <a:gd name="connsiteX69" fmla="*/ 498642 w 686368"/>
                        <a:gd name="connsiteY69" fmla="*/ 16262 h 105236"/>
                        <a:gd name="connsiteX70" fmla="*/ 498642 w 686368"/>
                        <a:gd name="connsiteY70" fmla="*/ 4245 h 105236"/>
                        <a:gd name="connsiteX71" fmla="*/ 502887 w 686368"/>
                        <a:gd name="connsiteY71" fmla="*/ 0 h 105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</a:cxnLst>
                      <a:rect l="l" t="t" r="r" b="b"/>
                      <a:pathLst>
                        <a:path w="686368" h="105236">
                          <a:moveTo>
                            <a:pt x="153859" y="84729"/>
                          </a:moveTo>
                          <a:lnTo>
                            <a:pt x="183481" y="84729"/>
                          </a:lnTo>
                          <a:cubicBezTo>
                            <a:pt x="185825" y="84729"/>
                            <a:pt x="187726" y="86630"/>
                            <a:pt x="187726" y="88974"/>
                          </a:cubicBezTo>
                          <a:lnTo>
                            <a:pt x="187726" y="100991"/>
                          </a:lnTo>
                          <a:cubicBezTo>
                            <a:pt x="187726" y="103335"/>
                            <a:pt x="185825" y="105236"/>
                            <a:pt x="183481" y="105236"/>
                          </a:cubicBezTo>
                          <a:lnTo>
                            <a:pt x="153859" y="105236"/>
                          </a:lnTo>
                          <a:cubicBezTo>
                            <a:pt x="151515" y="105236"/>
                            <a:pt x="149614" y="103335"/>
                            <a:pt x="149614" y="100991"/>
                          </a:cubicBezTo>
                          <a:lnTo>
                            <a:pt x="149614" y="88974"/>
                          </a:lnTo>
                          <a:cubicBezTo>
                            <a:pt x="149614" y="86630"/>
                            <a:pt x="151515" y="84729"/>
                            <a:pt x="153859" y="84729"/>
                          </a:cubicBezTo>
                          <a:close/>
                          <a:moveTo>
                            <a:pt x="4245" y="84729"/>
                          </a:moveTo>
                          <a:lnTo>
                            <a:pt x="114508" y="84729"/>
                          </a:lnTo>
                          <a:cubicBezTo>
                            <a:pt x="116852" y="84729"/>
                            <a:pt x="118753" y="86630"/>
                            <a:pt x="118753" y="88974"/>
                          </a:cubicBezTo>
                          <a:lnTo>
                            <a:pt x="118753" y="100991"/>
                          </a:lnTo>
                          <a:cubicBezTo>
                            <a:pt x="118753" y="103335"/>
                            <a:pt x="116852" y="105236"/>
                            <a:pt x="114508" y="105236"/>
                          </a:cubicBezTo>
                          <a:lnTo>
                            <a:pt x="4245" y="105236"/>
                          </a:lnTo>
                          <a:cubicBezTo>
                            <a:pt x="1901" y="105236"/>
                            <a:pt x="0" y="103335"/>
                            <a:pt x="0" y="100991"/>
                          </a:cubicBezTo>
                          <a:lnTo>
                            <a:pt x="0" y="88974"/>
                          </a:lnTo>
                          <a:cubicBezTo>
                            <a:pt x="0" y="86630"/>
                            <a:pt x="1901" y="84729"/>
                            <a:pt x="4245" y="84729"/>
                          </a:cubicBezTo>
                          <a:close/>
                          <a:moveTo>
                            <a:pt x="438939" y="83722"/>
                          </a:moveTo>
                          <a:lnTo>
                            <a:pt x="468561" y="83722"/>
                          </a:lnTo>
                          <a:cubicBezTo>
                            <a:pt x="470905" y="83722"/>
                            <a:pt x="472806" y="85623"/>
                            <a:pt x="472806" y="87967"/>
                          </a:cubicBezTo>
                          <a:lnTo>
                            <a:pt x="472806" y="99984"/>
                          </a:lnTo>
                          <a:cubicBezTo>
                            <a:pt x="472806" y="102328"/>
                            <a:pt x="470905" y="104229"/>
                            <a:pt x="468561" y="104229"/>
                          </a:cubicBezTo>
                          <a:lnTo>
                            <a:pt x="438939" y="104229"/>
                          </a:lnTo>
                          <a:cubicBezTo>
                            <a:pt x="436595" y="104229"/>
                            <a:pt x="434694" y="102328"/>
                            <a:pt x="434694" y="99984"/>
                          </a:cubicBezTo>
                          <a:lnTo>
                            <a:pt x="434694" y="87967"/>
                          </a:lnTo>
                          <a:cubicBezTo>
                            <a:pt x="434694" y="85623"/>
                            <a:pt x="436595" y="83722"/>
                            <a:pt x="438939" y="83722"/>
                          </a:cubicBezTo>
                          <a:close/>
                          <a:moveTo>
                            <a:pt x="289325" y="83722"/>
                          </a:moveTo>
                          <a:lnTo>
                            <a:pt x="399588" y="83722"/>
                          </a:lnTo>
                          <a:cubicBezTo>
                            <a:pt x="401932" y="83722"/>
                            <a:pt x="403833" y="85623"/>
                            <a:pt x="403833" y="87967"/>
                          </a:cubicBezTo>
                          <a:lnTo>
                            <a:pt x="403833" y="99984"/>
                          </a:lnTo>
                          <a:cubicBezTo>
                            <a:pt x="403833" y="102328"/>
                            <a:pt x="401932" y="104229"/>
                            <a:pt x="399588" y="104229"/>
                          </a:cubicBezTo>
                          <a:lnTo>
                            <a:pt x="289325" y="104229"/>
                          </a:lnTo>
                          <a:cubicBezTo>
                            <a:pt x="286981" y="104229"/>
                            <a:pt x="285080" y="102328"/>
                            <a:pt x="285080" y="99984"/>
                          </a:cubicBezTo>
                          <a:lnTo>
                            <a:pt x="285080" y="87967"/>
                          </a:lnTo>
                          <a:cubicBezTo>
                            <a:pt x="285080" y="85623"/>
                            <a:pt x="286981" y="83722"/>
                            <a:pt x="289325" y="83722"/>
                          </a:cubicBezTo>
                          <a:close/>
                          <a:moveTo>
                            <a:pt x="353589" y="2"/>
                          </a:moveTo>
                          <a:lnTo>
                            <a:pt x="383211" y="2"/>
                          </a:lnTo>
                          <a:cubicBezTo>
                            <a:pt x="385555" y="2"/>
                            <a:pt x="387456" y="1903"/>
                            <a:pt x="387456" y="4247"/>
                          </a:cubicBezTo>
                          <a:lnTo>
                            <a:pt x="387456" y="16264"/>
                          </a:lnTo>
                          <a:cubicBezTo>
                            <a:pt x="387456" y="18608"/>
                            <a:pt x="385555" y="20509"/>
                            <a:pt x="383211" y="20509"/>
                          </a:cubicBezTo>
                          <a:lnTo>
                            <a:pt x="353589" y="20509"/>
                          </a:lnTo>
                          <a:cubicBezTo>
                            <a:pt x="351245" y="20509"/>
                            <a:pt x="349344" y="18608"/>
                            <a:pt x="349344" y="16264"/>
                          </a:cubicBezTo>
                          <a:lnTo>
                            <a:pt x="349344" y="4247"/>
                          </a:lnTo>
                          <a:cubicBezTo>
                            <a:pt x="349344" y="1903"/>
                            <a:pt x="351245" y="2"/>
                            <a:pt x="353589" y="2"/>
                          </a:cubicBezTo>
                          <a:close/>
                          <a:moveTo>
                            <a:pt x="8320" y="2"/>
                          </a:moveTo>
                          <a:lnTo>
                            <a:pt x="314237" y="2"/>
                          </a:lnTo>
                          <a:cubicBezTo>
                            <a:pt x="316581" y="2"/>
                            <a:pt x="318482" y="1903"/>
                            <a:pt x="318482" y="4247"/>
                          </a:cubicBezTo>
                          <a:lnTo>
                            <a:pt x="318482" y="16264"/>
                          </a:lnTo>
                          <a:cubicBezTo>
                            <a:pt x="318482" y="18608"/>
                            <a:pt x="316581" y="20509"/>
                            <a:pt x="314237" y="20509"/>
                          </a:cubicBezTo>
                          <a:lnTo>
                            <a:pt x="8320" y="20509"/>
                          </a:lnTo>
                          <a:cubicBezTo>
                            <a:pt x="5976" y="20509"/>
                            <a:pt x="4075" y="18608"/>
                            <a:pt x="4075" y="16264"/>
                          </a:cubicBezTo>
                          <a:lnTo>
                            <a:pt x="4075" y="4247"/>
                          </a:lnTo>
                          <a:cubicBezTo>
                            <a:pt x="4075" y="1903"/>
                            <a:pt x="5976" y="2"/>
                            <a:pt x="8320" y="2"/>
                          </a:cubicBezTo>
                          <a:close/>
                          <a:moveTo>
                            <a:pt x="652501" y="0"/>
                          </a:moveTo>
                          <a:lnTo>
                            <a:pt x="682123" y="0"/>
                          </a:lnTo>
                          <a:cubicBezTo>
                            <a:pt x="684467" y="0"/>
                            <a:pt x="686368" y="1901"/>
                            <a:pt x="686368" y="4245"/>
                          </a:cubicBezTo>
                          <a:lnTo>
                            <a:pt x="686368" y="16262"/>
                          </a:lnTo>
                          <a:cubicBezTo>
                            <a:pt x="686368" y="18606"/>
                            <a:pt x="684467" y="20507"/>
                            <a:pt x="682123" y="20507"/>
                          </a:cubicBezTo>
                          <a:lnTo>
                            <a:pt x="652501" y="20507"/>
                          </a:lnTo>
                          <a:cubicBezTo>
                            <a:pt x="650157" y="20507"/>
                            <a:pt x="648256" y="18606"/>
                            <a:pt x="648256" y="16262"/>
                          </a:cubicBezTo>
                          <a:lnTo>
                            <a:pt x="648256" y="4245"/>
                          </a:lnTo>
                          <a:cubicBezTo>
                            <a:pt x="648256" y="1901"/>
                            <a:pt x="650157" y="0"/>
                            <a:pt x="652501" y="0"/>
                          </a:cubicBezTo>
                          <a:close/>
                          <a:moveTo>
                            <a:pt x="502887" y="0"/>
                          </a:moveTo>
                          <a:lnTo>
                            <a:pt x="613150" y="0"/>
                          </a:lnTo>
                          <a:cubicBezTo>
                            <a:pt x="615494" y="0"/>
                            <a:pt x="617395" y="1901"/>
                            <a:pt x="617395" y="4245"/>
                          </a:cubicBezTo>
                          <a:lnTo>
                            <a:pt x="617395" y="16262"/>
                          </a:lnTo>
                          <a:cubicBezTo>
                            <a:pt x="617395" y="18606"/>
                            <a:pt x="615494" y="20507"/>
                            <a:pt x="613150" y="20507"/>
                          </a:cubicBezTo>
                          <a:lnTo>
                            <a:pt x="502887" y="20507"/>
                          </a:lnTo>
                          <a:cubicBezTo>
                            <a:pt x="500543" y="20507"/>
                            <a:pt x="498642" y="18606"/>
                            <a:pt x="498642" y="16262"/>
                          </a:cubicBezTo>
                          <a:lnTo>
                            <a:pt x="498642" y="4245"/>
                          </a:lnTo>
                          <a:cubicBezTo>
                            <a:pt x="498642" y="1901"/>
                            <a:pt x="500543" y="0"/>
                            <a:pt x="502887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Freeform: Shape 360">
                    <a:extLst>
                      <a:ext uri="{FF2B5EF4-FFF2-40B4-BE49-F238E27FC236}">
                        <a16:creationId xmlns:a16="http://schemas.microsoft.com/office/drawing/2014/main" id="{CF64B2DF-53C9-4989-8B02-415399A9BAD3}"/>
                      </a:ext>
                    </a:extLst>
                  </p:cNvPr>
                  <p:cNvSpPr/>
                  <p:nvPr/>
                </p:nvSpPr>
                <p:spPr>
                  <a:xfrm rot="18902941">
                    <a:off x="10242661" y="3983156"/>
                    <a:ext cx="1144096" cy="1352486"/>
                  </a:xfrm>
                  <a:custGeom>
                    <a:avLst/>
                    <a:gdLst>
                      <a:gd name="connsiteX0" fmla="*/ 1697155 w 3375646"/>
                      <a:gd name="connsiteY0" fmla="*/ 0 h 3990500"/>
                      <a:gd name="connsiteX1" fmla="*/ 3236340 w 3375646"/>
                      <a:gd name="connsiteY1" fmla="*/ 0 h 3990500"/>
                      <a:gd name="connsiteX2" fmla="*/ 3375646 w 3375646"/>
                      <a:gd name="connsiteY2" fmla="*/ 184244 h 3990500"/>
                      <a:gd name="connsiteX3" fmla="*/ 3375646 w 3375646"/>
                      <a:gd name="connsiteY3" fmla="*/ 3806252 h 3990500"/>
                      <a:gd name="connsiteX4" fmla="*/ 3236340 w 3375646"/>
                      <a:gd name="connsiteY4" fmla="*/ 3990500 h 3990500"/>
                      <a:gd name="connsiteX5" fmla="*/ 0 w 3375646"/>
                      <a:gd name="connsiteY5" fmla="*/ 3990500 h 39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5646" h="3990500">
                        <a:moveTo>
                          <a:pt x="1697155" y="0"/>
                        </a:moveTo>
                        <a:lnTo>
                          <a:pt x="3236340" y="0"/>
                        </a:lnTo>
                        <a:cubicBezTo>
                          <a:pt x="3312732" y="0"/>
                          <a:pt x="3375646" y="80888"/>
                          <a:pt x="3375646" y="184244"/>
                        </a:cubicBezTo>
                        <a:lnTo>
                          <a:pt x="3375646" y="3806252"/>
                        </a:lnTo>
                        <a:cubicBezTo>
                          <a:pt x="3375646" y="3905115"/>
                          <a:pt x="3312732" y="3990500"/>
                          <a:pt x="3236340" y="3990500"/>
                        </a:cubicBezTo>
                        <a:lnTo>
                          <a:pt x="0" y="399050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1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74" name="Group 361">
                    <a:extLst>
                      <a:ext uri="{FF2B5EF4-FFF2-40B4-BE49-F238E27FC236}">
                        <a16:creationId xmlns:a16="http://schemas.microsoft.com/office/drawing/2014/main" id="{B2CA55AF-E15A-4ED8-9830-3F5FA5F9B34E}"/>
                      </a:ext>
                    </a:extLst>
                  </p:cNvPr>
                  <p:cNvGrpSpPr/>
                  <p:nvPr/>
                </p:nvGrpSpPr>
                <p:grpSpPr>
                  <a:xfrm rot="18902941">
                    <a:off x="9825321" y="5247373"/>
                    <a:ext cx="109147" cy="109147"/>
                    <a:chOff x="8118251" y="2289511"/>
                    <a:chExt cx="453435" cy="453435"/>
                  </a:xfrm>
                  <a:solidFill>
                    <a:schemeClr val="accent1">
                      <a:alpha val="40000"/>
                    </a:schemeClr>
                  </a:solidFill>
                </p:grpSpPr>
                <p:sp>
                  <p:nvSpPr>
                    <p:cNvPr id="75" name="Oval 362">
                      <a:extLst>
                        <a:ext uri="{FF2B5EF4-FFF2-40B4-BE49-F238E27FC236}">
                          <a16:creationId xmlns:a16="http://schemas.microsoft.com/office/drawing/2014/main" id="{ED00181F-9814-4073-85BF-B89324B0A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8251" y="2289511"/>
                      <a:ext cx="453435" cy="45343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363">
                      <a:extLst>
                        <a:ext uri="{FF2B5EF4-FFF2-40B4-BE49-F238E27FC236}">
                          <a16:creationId xmlns:a16="http://schemas.microsoft.com/office/drawing/2014/main" id="{17FEF709-20A0-4615-A289-C0385C8CC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0877" y="2332137"/>
                      <a:ext cx="368182" cy="36818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364">
                      <a:extLst>
                        <a:ext uri="{FF2B5EF4-FFF2-40B4-BE49-F238E27FC236}">
                          <a16:creationId xmlns:a16="http://schemas.microsoft.com/office/drawing/2014/main" id="{32E60190-959C-40AE-98B5-8974AA7E5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7808" y="2379068"/>
                      <a:ext cx="274320" cy="27432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365">
                      <a:extLst>
                        <a:ext uri="{FF2B5EF4-FFF2-40B4-BE49-F238E27FC236}">
                          <a16:creationId xmlns:a16="http://schemas.microsoft.com/office/drawing/2014/main" id="{3947F4C1-38A9-4E99-9301-ACCCF293E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3528" y="2424788"/>
                      <a:ext cx="182880" cy="18288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33" name="Freeform: Shape 250">
                  <a:extLst>
                    <a:ext uri="{FF2B5EF4-FFF2-40B4-BE49-F238E27FC236}">
                      <a16:creationId xmlns:a16="http://schemas.microsoft.com/office/drawing/2014/main" id="{CC443143-3B52-44C7-8998-6F6EC9A70851}"/>
                    </a:ext>
                  </a:extLst>
                </p:cNvPr>
                <p:cNvSpPr/>
                <p:nvPr/>
              </p:nvSpPr>
              <p:spPr>
                <a:xfrm rot="19146890">
                  <a:off x="2690057" y="3186226"/>
                  <a:ext cx="2634398" cy="2043225"/>
                </a:xfrm>
                <a:custGeom>
                  <a:avLst/>
                  <a:gdLst>
                    <a:gd name="connsiteX0" fmla="*/ 802501 w 2647906"/>
                    <a:gd name="connsiteY0" fmla="*/ 64780 h 2053702"/>
                    <a:gd name="connsiteX1" fmla="*/ 824412 w 2647906"/>
                    <a:gd name="connsiteY1" fmla="*/ 137612 h 2053702"/>
                    <a:gd name="connsiteX2" fmla="*/ 735907 w 2647906"/>
                    <a:gd name="connsiteY2" fmla="*/ 300638 h 2053702"/>
                    <a:gd name="connsiteX3" fmla="*/ 672970 w 2647906"/>
                    <a:gd name="connsiteY3" fmla="*/ 375812 h 2053702"/>
                    <a:gd name="connsiteX4" fmla="*/ 644123 w 2647906"/>
                    <a:gd name="connsiteY4" fmla="*/ 429134 h 2053702"/>
                    <a:gd name="connsiteX5" fmla="*/ 630356 w 2647906"/>
                    <a:gd name="connsiteY5" fmla="*/ 546704 h 2053702"/>
                    <a:gd name="connsiteX6" fmla="*/ 618992 w 2647906"/>
                    <a:gd name="connsiteY6" fmla="*/ 620349 h 2053702"/>
                    <a:gd name="connsiteX7" fmla="*/ 576379 w 2647906"/>
                    <a:gd name="connsiteY7" fmla="*/ 714318 h 2053702"/>
                    <a:gd name="connsiteX8" fmla="*/ 559114 w 2647906"/>
                    <a:gd name="connsiteY8" fmla="*/ 771355 h 2053702"/>
                    <a:gd name="connsiteX9" fmla="*/ 507760 w 2647906"/>
                    <a:gd name="connsiteY9" fmla="*/ 891329 h 2053702"/>
                    <a:gd name="connsiteX10" fmla="*/ 462960 w 2647906"/>
                    <a:gd name="connsiteY10" fmla="*/ 948802 h 2053702"/>
                    <a:gd name="connsiteX11" fmla="*/ 412480 w 2647906"/>
                    <a:gd name="connsiteY11" fmla="*/ 1078829 h 2053702"/>
                    <a:gd name="connsiteX12" fmla="*/ 403301 w 2647906"/>
                    <a:gd name="connsiteY12" fmla="*/ 1333200 h 2053702"/>
                    <a:gd name="connsiteX13" fmla="*/ 421058 w 2647906"/>
                    <a:gd name="connsiteY13" fmla="*/ 1503955 h 2053702"/>
                    <a:gd name="connsiteX14" fmla="*/ 425443 w 2647906"/>
                    <a:gd name="connsiteY14" fmla="*/ 1540797 h 2053702"/>
                    <a:gd name="connsiteX15" fmla="*/ 0 w 2647906"/>
                    <a:gd name="connsiteY15" fmla="*/ 1172459 h 2053702"/>
                    <a:gd name="connsiteX16" fmla="*/ 16659 w 2647906"/>
                    <a:gd name="connsiteY16" fmla="*/ 1116181 h 2053702"/>
                    <a:gd name="connsiteX17" fmla="*/ 118337 w 2647906"/>
                    <a:gd name="connsiteY17" fmla="*/ 780533 h 2053702"/>
                    <a:gd name="connsiteX18" fmla="*/ 209683 w 2647906"/>
                    <a:gd name="connsiteY18" fmla="*/ 463662 h 2053702"/>
                    <a:gd name="connsiteX19" fmla="*/ 259071 w 2647906"/>
                    <a:gd name="connsiteY19" fmla="*/ 293425 h 2053702"/>
                    <a:gd name="connsiteX20" fmla="*/ 276772 w 2647906"/>
                    <a:gd name="connsiteY20" fmla="*/ 205139 h 2053702"/>
                    <a:gd name="connsiteX21" fmla="*/ 329219 w 2647906"/>
                    <a:gd name="connsiteY21" fmla="*/ 137394 h 2053702"/>
                    <a:gd name="connsiteX22" fmla="*/ 512349 w 2647906"/>
                    <a:gd name="connsiteY22" fmla="*/ 41458 h 2053702"/>
                    <a:gd name="connsiteX23" fmla="*/ 578564 w 2647906"/>
                    <a:gd name="connsiteY23" fmla="*/ 3434 h 2053702"/>
                    <a:gd name="connsiteX24" fmla="*/ 598232 w 2647906"/>
                    <a:gd name="connsiteY24" fmla="*/ 2123 h 2053702"/>
                    <a:gd name="connsiteX25" fmla="*/ 603914 w 2647906"/>
                    <a:gd name="connsiteY25" fmla="*/ 16546 h 2053702"/>
                    <a:gd name="connsiteX26" fmla="*/ 614402 w 2647906"/>
                    <a:gd name="connsiteY26" fmla="*/ 153128 h 2053702"/>
                    <a:gd name="connsiteX27" fmla="*/ 624237 w 2647906"/>
                    <a:gd name="connsiteY27" fmla="*/ 147446 h 2053702"/>
                    <a:gd name="connsiteX28" fmla="*/ 710120 w 2647906"/>
                    <a:gd name="connsiteY28" fmla="*/ 63749 h 2053702"/>
                    <a:gd name="connsiteX29" fmla="*/ 779832 w 2647906"/>
                    <a:gd name="connsiteY29" fmla="*/ 50418 h 2053702"/>
                    <a:gd name="connsiteX30" fmla="*/ 802501 w 2647906"/>
                    <a:gd name="connsiteY30" fmla="*/ 64780 h 2053702"/>
                    <a:gd name="connsiteX31" fmla="*/ 2419034 w 2647906"/>
                    <a:gd name="connsiteY31" fmla="*/ 721093 h 2053702"/>
                    <a:gd name="connsiteX32" fmla="*/ 2504043 w 2647906"/>
                    <a:gd name="connsiteY32" fmla="*/ 904441 h 2053702"/>
                    <a:gd name="connsiteX33" fmla="*/ 2545782 w 2647906"/>
                    <a:gd name="connsiteY33" fmla="*/ 1068995 h 2053702"/>
                    <a:gd name="connsiteX34" fmla="*/ 2540975 w 2647906"/>
                    <a:gd name="connsiteY34" fmla="*/ 1200552 h 2053702"/>
                    <a:gd name="connsiteX35" fmla="*/ 2527207 w 2647906"/>
                    <a:gd name="connsiteY35" fmla="*/ 1309818 h 2053702"/>
                    <a:gd name="connsiteX36" fmla="*/ 2533108 w 2647906"/>
                    <a:gd name="connsiteY36" fmla="*/ 1417991 h 2053702"/>
                    <a:gd name="connsiteX37" fmla="*/ 2647906 w 2647906"/>
                    <a:gd name="connsiteY37" fmla="*/ 1623311 h 2053702"/>
                    <a:gd name="connsiteX38" fmla="*/ 2238821 w 2647906"/>
                    <a:gd name="connsiteY38" fmla="*/ 2053445 h 2053702"/>
                    <a:gd name="connsiteX39" fmla="*/ 2107487 w 2647906"/>
                    <a:gd name="connsiteY39" fmla="*/ 1625728 h 2053702"/>
                    <a:gd name="connsiteX40" fmla="*/ 1832058 w 2647906"/>
                    <a:gd name="connsiteY40" fmla="*/ 1241636 h 2053702"/>
                    <a:gd name="connsiteX41" fmla="*/ 1746394 w 2647906"/>
                    <a:gd name="connsiteY41" fmla="*/ 1095656 h 2053702"/>
                    <a:gd name="connsiteX42" fmla="*/ 1701159 w 2647906"/>
                    <a:gd name="connsiteY42" fmla="*/ 1015237 h 2053702"/>
                    <a:gd name="connsiteX43" fmla="*/ 1666849 w 2647906"/>
                    <a:gd name="connsiteY43" fmla="*/ 935910 h 2053702"/>
                    <a:gd name="connsiteX44" fmla="*/ 1618990 w 2647906"/>
                    <a:gd name="connsiteY44" fmla="*/ 854398 h 2053702"/>
                    <a:gd name="connsiteX45" fmla="*/ 1588178 w 2647906"/>
                    <a:gd name="connsiteY45" fmla="*/ 825770 h 2053702"/>
                    <a:gd name="connsiteX46" fmla="*/ 1612435 w 2647906"/>
                    <a:gd name="connsiteY46" fmla="*/ 764145 h 2053702"/>
                    <a:gd name="connsiteX47" fmla="*/ 1642592 w 2647906"/>
                    <a:gd name="connsiteY47" fmla="*/ 763488 h 2053702"/>
                    <a:gd name="connsiteX48" fmla="*/ 1691106 w 2647906"/>
                    <a:gd name="connsiteY48" fmla="*/ 775726 h 2053702"/>
                    <a:gd name="connsiteX49" fmla="*/ 1749017 w 2647906"/>
                    <a:gd name="connsiteY49" fmla="*/ 812658 h 2053702"/>
                    <a:gd name="connsiteX50" fmla="*/ 1751420 w 2647906"/>
                    <a:gd name="connsiteY50" fmla="*/ 814843 h 2053702"/>
                    <a:gd name="connsiteX51" fmla="*/ 1755354 w 2647906"/>
                    <a:gd name="connsiteY51" fmla="*/ 815280 h 2053702"/>
                    <a:gd name="connsiteX52" fmla="*/ 1638003 w 2647906"/>
                    <a:gd name="connsiteY52" fmla="*/ 354397 h 2053702"/>
                    <a:gd name="connsiteX53" fmla="*/ 1635598 w 2647906"/>
                    <a:gd name="connsiteY53" fmla="*/ 303261 h 2053702"/>
                    <a:gd name="connsiteX54" fmla="*/ 1657234 w 2647906"/>
                    <a:gd name="connsiteY54" fmla="*/ 263925 h 2053702"/>
                    <a:gd name="connsiteX55" fmla="*/ 1707714 w 2647906"/>
                    <a:gd name="connsiteY55" fmla="*/ 258243 h 2053702"/>
                    <a:gd name="connsiteX56" fmla="*/ 1784419 w 2647906"/>
                    <a:gd name="connsiteY56" fmla="*/ 306538 h 2053702"/>
                    <a:gd name="connsiteX57" fmla="*/ 1823973 w 2647906"/>
                    <a:gd name="connsiteY57" fmla="*/ 408592 h 2053702"/>
                    <a:gd name="connsiteX58" fmla="*/ 1907234 w 2647906"/>
                    <a:gd name="connsiteY58" fmla="*/ 690280 h 2053702"/>
                    <a:gd name="connsiteX59" fmla="*/ 1926465 w 2647906"/>
                    <a:gd name="connsiteY59" fmla="*/ 698148 h 2053702"/>
                    <a:gd name="connsiteX60" fmla="*/ 2046438 w 2647906"/>
                    <a:gd name="connsiteY60" fmla="*/ 694651 h 2053702"/>
                    <a:gd name="connsiteX61" fmla="*/ 2065013 w 2647906"/>
                    <a:gd name="connsiteY61" fmla="*/ 706014 h 2053702"/>
                    <a:gd name="connsiteX62" fmla="*/ 2076595 w 2647906"/>
                    <a:gd name="connsiteY62" fmla="*/ 703392 h 2053702"/>
                    <a:gd name="connsiteX63" fmla="*/ 2142155 w 2647906"/>
                    <a:gd name="connsiteY63" fmla="*/ 667553 h 2053702"/>
                    <a:gd name="connsiteX64" fmla="*/ 2230442 w 2647906"/>
                    <a:gd name="connsiteY64" fmla="*/ 696399 h 2053702"/>
                    <a:gd name="connsiteX65" fmla="*/ 2279612 w 2647906"/>
                    <a:gd name="connsiteY65" fmla="*/ 706670 h 2053702"/>
                    <a:gd name="connsiteX66" fmla="*/ 2328562 w 2647906"/>
                    <a:gd name="connsiteY66" fmla="*/ 691592 h 2053702"/>
                    <a:gd name="connsiteX67" fmla="*/ 2419034 w 2647906"/>
                    <a:gd name="connsiteY67" fmla="*/ 721093 h 205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2647906" h="2053702">
                      <a:moveTo>
                        <a:pt x="802501" y="64780"/>
                      </a:moveTo>
                      <a:cubicBezTo>
                        <a:pt x="822159" y="83035"/>
                        <a:pt x="831951" y="111553"/>
                        <a:pt x="824412" y="137612"/>
                      </a:cubicBezTo>
                      <a:cubicBezTo>
                        <a:pt x="813704" y="174981"/>
                        <a:pt x="750767" y="282281"/>
                        <a:pt x="735907" y="300638"/>
                      </a:cubicBezTo>
                      <a:cubicBezTo>
                        <a:pt x="715146" y="325768"/>
                        <a:pt x="691108" y="348277"/>
                        <a:pt x="672970" y="375812"/>
                      </a:cubicBezTo>
                      <a:cubicBezTo>
                        <a:pt x="665758" y="386739"/>
                        <a:pt x="658546" y="395480"/>
                        <a:pt x="644123" y="429134"/>
                      </a:cubicBezTo>
                      <a:cubicBezTo>
                        <a:pt x="629045" y="467158"/>
                        <a:pt x="625330" y="506275"/>
                        <a:pt x="630356" y="546704"/>
                      </a:cubicBezTo>
                      <a:cubicBezTo>
                        <a:pt x="633634" y="572054"/>
                        <a:pt x="626641" y="596310"/>
                        <a:pt x="618992" y="620349"/>
                      </a:cubicBezTo>
                      <a:cubicBezTo>
                        <a:pt x="608285" y="653348"/>
                        <a:pt x="595391" y="685035"/>
                        <a:pt x="576379" y="714318"/>
                      </a:cubicBezTo>
                      <a:cubicBezTo>
                        <a:pt x="565452" y="731363"/>
                        <a:pt x="563704" y="752124"/>
                        <a:pt x="559114" y="771355"/>
                      </a:cubicBezTo>
                      <a:cubicBezTo>
                        <a:pt x="548625" y="814187"/>
                        <a:pt x="536387" y="856145"/>
                        <a:pt x="507760" y="891329"/>
                      </a:cubicBezTo>
                      <a:cubicBezTo>
                        <a:pt x="492462" y="910122"/>
                        <a:pt x="476947" y="929135"/>
                        <a:pt x="462960" y="948802"/>
                      </a:cubicBezTo>
                      <a:cubicBezTo>
                        <a:pt x="435426" y="987919"/>
                        <a:pt x="422751" y="1032937"/>
                        <a:pt x="412480" y="1078829"/>
                      </a:cubicBezTo>
                      <a:cubicBezTo>
                        <a:pt x="404395" y="1115761"/>
                        <a:pt x="399150" y="1285779"/>
                        <a:pt x="403301" y="1333200"/>
                      </a:cubicBezTo>
                      <a:cubicBezTo>
                        <a:pt x="407890" y="1384883"/>
                        <a:pt x="414447" y="1446399"/>
                        <a:pt x="421058" y="1503955"/>
                      </a:cubicBezTo>
                      <a:lnTo>
                        <a:pt x="425443" y="1540797"/>
                      </a:lnTo>
                      <a:lnTo>
                        <a:pt x="0" y="1172459"/>
                      </a:lnTo>
                      <a:lnTo>
                        <a:pt x="16659" y="1116181"/>
                      </a:lnTo>
                      <a:cubicBezTo>
                        <a:pt x="58412" y="975757"/>
                        <a:pt x="97686" y="845601"/>
                        <a:pt x="118337" y="780533"/>
                      </a:cubicBezTo>
                      <a:cubicBezTo>
                        <a:pt x="151553" y="675857"/>
                        <a:pt x="183240" y="570524"/>
                        <a:pt x="209683" y="463662"/>
                      </a:cubicBezTo>
                      <a:cubicBezTo>
                        <a:pt x="223888" y="406188"/>
                        <a:pt x="240714" y="349588"/>
                        <a:pt x="259071" y="293425"/>
                      </a:cubicBezTo>
                      <a:cubicBezTo>
                        <a:pt x="268467" y="264798"/>
                        <a:pt x="273276" y="234859"/>
                        <a:pt x="276772" y="205139"/>
                      </a:cubicBezTo>
                      <a:cubicBezTo>
                        <a:pt x="280924" y="171922"/>
                        <a:pt x="298407" y="147883"/>
                        <a:pt x="329219" y="137394"/>
                      </a:cubicBezTo>
                      <a:cubicBezTo>
                        <a:pt x="395216" y="114667"/>
                        <a:pt x="452472" y="75550"/>
                        <a:pt x="512349" y="41458"/>
                      </a:cubicBezTo>
                      <a:cubicBezTo>
                        <a:pt x="534421" y="28784"/>
                        <a:pt x="556492" y="16109"/>
                        <a:pt x="578564" y="3434"/>
                      </a:cubicBezTo>
                      <a:cubicBezTo>
                        <a:pt x="584901" y="-282"/>
                        <a:pt x="591457" y="-1374"/>
                        <a:pt x="598232" y="2123"/>
                      </a:cubicBezTo>
                      <a:cubicBezTo>
                        <a:pt x="603477" y="5620"/>
                        <a:pt x="603258" y="11082"/>
                        <a:pt x="603914" y="16546"/>
                      </a:cubicBezTo>
                      <a:cubicBezTo>
                        <a:pt x="605880" y="34466"/>
                        <a:pt x="609159" y="149195"/>
                        <a:pt x="614402" y="153128"/>
                      </a:cubicBezTo>
                      <a:cubicBezTo>
                        <a:pt x="618774" y="152910"/>
                        <a:pt x="621177" y="149413"/>
                        <a:pt x="624237" y="147446"/>
                      </a:cubicBezTo>
                      <a:cubicBezTo>
                        <a:pt x="646309" y="129745"/>
                        <a:pt x="701160" y="71616"/>
                        <a:pt x="710120" y="63749"/>
                      </a:cubicBezTo>
                      <a:cubicBezTo>
                        <a:pt x="730881" y="45829"/>
                        <a:pt x="753827" y="40147"/>
                        <a:pt x="779832" y="50418"/>
                      </a:cubicBezTo>
                      <a:cubicBezTo>
                        <a:pt x="788300" y="53751"/>
                        <a:pt x="795948" y="58695"/>
                        <a:pt x="802501" y="64780"/>
                      </a:cubicBezTo>
                      <a:close/>
                      <a:moveTo>
                        <a:pt x="2419034" y="721093"/>
                      </a:moveTo>
                      <a:cubicBezTo>
                        <a:pt x="2425371" y="728523"/>
                        <a:pt x="2486342" y="856583"/>
                        <a:pt x="2504043" y="904441"/>
                      </a:cubicBezTo>
                      <a:cubicBezTo>
                        <a:pt x="2523711" y="957763"/>
                        <a:pt x="2539227" y="1012396"/>
                        <a:pt x="2545782" y="1068995"/>
                      </a:cubicBezTo>
                      <a:cubicBezTo>
                        <a:pt x="2550809" y="1113139"/>
                        <a:pt x="2547749" y="1156846"/>
                        <a:pt x="2540975" y="1200552"/>
                      </a:cubicBezTo>
                      <a:cubicBezTo>
                        <a:pt x="2535512" y="1236828"/>
                        <a:pt x="2528737" y="1273104"/>
                        <a:pt x="2527207" y="1309818"/>
                      </a:cubicBezTo>
                      <a:cubicBezTo>
                        <a:pt x="2525678" y="1346531"/>
                        <a:pt x="2522181" y="1383026"/>
                        <a:pt x="2533108" y="1417991"/>
                      </a:cubicBezTo>
                      <a:cubicBezTo>
                        <a:pt x="2547750" y="1465631"/>
                        <a:pt x="2626271" y="1578730"/>
                        <a:pt x="2647906" y="1623311"/>
                      </a:cubicBezTo>
                      <a:cubicBezTo>
                        <a:pt x="2530422" y="1724748"/>
                        <a:pt x="2319956" y="2043116"/>
                        <a:pt x="2238821" y="2053445"/>
                      </a:cubicBezTo>
                      <a:cubicBezTo>
                        <a:pt x="2157686" y="2063775"/>
                        <a:pt x="2175281" y="1761030"/>
                        <a:pt x="2107487" y="1625728"/>
                      </a:cubicBezTo>
                      <a:cubicBezTo>
                        <a:pt x="2039693" y="1490426"/>
                        <a:pt x="1892241" y="1329981"/>
                        <a:pt x="1832058" y="1241636"/>
                      </a:cubicBezTo>
                      <a:cubicBezTo>
                        <a:pt x="1771877" y="1153291"/>
                        <a:pt x="1768248" y="1148541"/>
                        <a:pt x="1746394" y="1095656"/>
                      </a:cubicBezTo>
                      <a:cubicBezTo>
                        <a:pt x="1734812" y="1067248"/>
                        <a:pt x="1721044" y="1039494"/>
                        <a:pt x="1701159" y="1015237"/>
                      </a:cubicBezTo>
                      <a:cubicBezTo>
                        <a:pt x="1682365" y="992291"/>
                        <a:pt x="1674716" y="964100"/>
                        <a:pt x="1666849" y="935910"/>
                      </a:cubicBezTo>
                      <a:cubicBezTo>
                        <a:pt x="1658108" y="904878"/>
                        <a:pt x="1643904" y="876251"/>
                        <a:pt x="1618990" y="854398"/>
                      </a:cubicBezTo>
                      <a:cubicBezTo>
                        <a:pt x="1611342" y="850027"/>
                        <a:pt x="1591237" y="830578"/>
                        <a:pt x="1588178" y="825770"/>
                      </a:cubicBezTo>
                      <a:cubicBezTo>
                        <a:pt x="1570913" y="800202"/>
                        <a:pt x="1582277" y="771355"/>
                        <a:pt x="1612435" y="764145"/>
                      </a:cubicBezTo>
                      <a:cubicBezTo>
                        <a:pt x="1622487" y="761740"/>
                        <a:pt x="1632321" y="761303"/>
                        <a:pt x="1642592" y="763488"/>
                      </a:cubicBezTo>
                      <a:cubicBezTo>
                        <a:pt x="1658982" y="766985"/>
                        <a:pt x="1675153" y="770481"/>
                        <a:pt x="1691106" y="775726"/>
                      </a:cubicBezTo>
                      <a:cubicBezTo>
                        <a:pt x="1713614" y="783156"/>
                        <a:pt x="1733719" y="793864"/>
                        <a:pt x="1749017" y="812658"/>
                      </a:cubicBezTo>
                      <a:cubicBezTo>
                        <a:pt x="1749672" y="813532"/>
                        <a:pt x="1750546" y="814188"/>
                        <a:pt x="1751420" y="814843"/>
                      </a:cubicBezTo>
                      <a:cubicBezTo>
                        <a:pt x="1752076" y="815281"/>
                        <a:pt x="1752732" y="815499"/>
                        <a:pt x="1755354" y="815280"/>
                      </a:cubicBezTo>
                      <a:cubicBezTo>
                        <a:pt x="1742242" y="765455"/>
                        <a:pt x="1644559" y="387177"/>
                        <a:pt x="1638003" y="354397"/>
                      </a:cubicBezTo>
                      <a:cubicBezTo>
                        <a:pt x="1637129" y="346749"/>
                        <a:pt x="1635162" y="310909"/>
                        <a:pt x="1635598" y="303261"/>
                      </a:cubicBezTo>
                      <a:cubicBezTo>
                        <a:pt x="1636691" y="286652"/>
                        <a:pt x="1642810" y="273103"/>
                        <a:pt x="1657234" y="263925"/>
                      </a:cubicBezTo>
                      <a:cubicBezTo>
                        <a:pt x="1673186" y="255184"/>
                        <a:pt x="1690451" y="255839"/>
                        <a:pt x="1707714" y="258243"/>
                      </a:cubicBezTo>
                      <a:cubicBezTo>
                        <a:pt x="1739401" y="264580"/>
                        <a:pt x="1764314" y="281845"/>
                        <a:pt x="1784419" y="306538"/>
                      </a:cubicBezTo>
                      <a:cubicBezTo>
                        <a:pt x="1802339" y="328610"/>
                        <a:pt x="1813921" y="382369"/>
                        <a:pt x="1823973" y="408592"/>
                      </a:cubicBezTo>
                      <a:cubicBezTo>
                        <a:pt x="1827469" y="417771"/>
                        <a:pt x="1906797" y="688095"/>
                        <a:pt x="1907234" y="690280"/>
                      </a:cubicBezTo>
                      <a:cubicBezTo>
                        <a:pt x="1911386" y="705140"/>
                        <a:pt x="1912915" y="704266"/>
                        <a:pt x="1926465" y="698148"/>
                      </a:cubicBezTo>
                      <a:cubicBezTo>
                        <a:pt x="1965581" y="680010"/>
                        <a:pt x="2005791" y="670613"/>
                        <a:pt x="2046438" y="694651"/>
                      </a:cubicBezTo>
                      <a:cubicBezTo>
                        <a:pt x="2052776" y="698366"/>
                        <a:pt x="2059113" y="702081"/>
                        <a:pt x="2065013" y="706014"/>
                      </a:cubicBezTo>
                      <a:cubicBezTo>
                        <a:pt x="2069820" y="709293"/>
                        <a:pt x="2073536" y="709074"/>
                        <a:pt x="2076595" y="703392"/>
                      </a:cubicBezTo>
                      <a:cubicBezTo>
                        <a:pt x="2090581" y="677168"/>
                        <a:pt x="2114401" y="669082"/>
                        <a:pt x="2142155" y="667553"/>
                      </a:cubicBezTo>
                      <a:cubicBezTo>
                        <a:pt x="2175371" y="665804"/>
                        <a:pt x="2204873" y="675420"/>
                        <a:pt x="2230442" y="696399"/>
                      </a:cubicBezTo>
                      <a:cubicBezTo>
                        <a:pt x="2245302" y="708637"/>
                        <a:pt x="2261255" y="711259"/>
                        <a:pt x="2279612" y="706670"/>
                      </a:cubicBezTo>
                      <a:cubicBezTo>
                        <a:pt x="2296220" y="702518"/>
                        <a:pt x="2312391" y="696399"/>
                        <a:pt x="2328562" y="691592"/>
                      </a:cubicBezTo>
                      <a:cubicBezTo>
                        <a:pt x="2365712" y="680446"/>
                        <a:pt x="2394996" y="692903"/>
                        <a:pt x="2419034" y="721093"/>
                      </a:cubicBezTo>
                      <a:close/>
                    </a:path>
                  </a:pathLst>
                </a:custGeom>
                <a:solidFill>
                  <a:srgbClr val="FCD9C1"/>
                </a:solidFill>
                <a:ln w="25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262">
                  <a:extLst>
                    <a:ext uri="{FF2B5EF4-FFF2-40B4-BE49-F238E27FC236}">
                      <a16:creationId xmlns:a16="http://schemas.microsoft.com/office/drawing/2014/main" id="{EBD6AE98-AC43-4613-970A-8450C38AE142}"/>
                    </a:ext>
                  </a:extLst>
                </p:cNvPr>
                <p:cNvSpPr/>
                <p:nvPr/>
              </p:nvSpPr>
              <p:spPr>
                <a:xfrm rot="16200000">
                  <a:off x="4696794" y="3869812"/>
                  <a:ext cx="1005607" cy="548056"/>
                </a:xfrm>
                <a:custGeom>
                  <a:avLst/>
                  <a:gdLst>
                    <a:gd name="connsiteX0" fmla="*/ 777580 w 777883"/>
                    <a:gd name="connsiteY0" fmla="*/ 265577 h 405480"/>
                    <a:gd name="connsiteX1" fmla="*/ 773352 w 777883"/>
                    <a:gd name="connsiteY1" fmla="*/ 282231 h 405480"/>
                    <a:gd name="connsiteX2" fmla="*/ 714957 w 777883"/>
                    <a:gd name="connsiteY2" fmla="*/ 405480 h 405480"/>
                    <a:gd name="connsiteX3" fmla="*/ 0 w 777883"/>
                    <a:gd name="connsiteY3" fmla="*/ 405480 h 405480"/>
                    <a:gd name="connsiteX4" fmla="*/ 128362 w 777883"/>
                    <a:gd name="connsiteY4" fmla="*/ 158774 h 405480"/>
                    <a:gd name="connsiteX5" fmla="*/ 202924 w 777883"/>
                    <a:gd name="connsiteY5" fmla="*/ 14130 h 405480"/>
                    <a:gd name="connsiteX6" fmla="*/ 245299 w 777883"/>
                    <a:gd name="connsiteY6" fmla="*/ 9241 h 405480"/>
                    <a:gd name="connsiteX7" fmla="*/ 501176 w 777883"/>
                    <a:gd name="connsiteY7" fmla="*/ 128216 h 405480"/>
                    <a:gd name="connsiteX8" fmla="*/ 707346 w 777883"/>
                    <a:gd name="connsiteY8" fmla="*/ 223558 h 405480"/>
                    <a:gd name="connsiteX9" fmla="*/ 727718 w 777883"/>
                    <a:gd name="connsiteY9" fmla="*/ 239449 h 405480"/>
                    <a:gd name="connsiteX10" fmla="*/ 764388 w 777883"/>
                    <a:gd name="connsiteY10" fmla="*/ 255339 h 405480"/>
                    <a:gd name="connsiteX11" fmla="*/ 777580 w 777883"/>
                    <a:gd name="connsiteY11" fmla="*/ 265577 h 40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7883" h="405480">
                      <a:moveTo>
                        <a:pt x="777580" y="265577"/>
                      </a:moveTo>
                      <a:cubicBezTo>
                        <a:pt x="778649" y="269906"/>
                        <a:pt x="776815" y="275305"/>
                        <a:pt x="773352" y="282231"/>
                      </a:cubicBezTo>
                      <a:lnTo>
                        <a:pt x="714957" y="405480"/>
                      </a:lnTo>
                      <a:lnTo>
                        <a:pt x="0" y="405480"/>
                      </a:lnTo>
                      <a:lnTo>
                        <a:pt x="128362" y="158774"/>
                      </a:lnTo>
                      <a:cubicBezTo>
                        <a:pt x="153623" y="110695"/>
                        <a:pt x="178885" y="62617"/>
                        <a:pt x="202924" y="14130"/>
                      </a:cubicBezTo>
                      <a:cubicBezTo>
                        <a:pt x="216778" y="-3799"/>
                        <a:pt x="217592" y="-3799"/>
                        <a:pt x="245299" y="9241"/>
                      </a:cubicBezTo>
                      <a:cubicBezTo>
                        <a:pt x="330863" y="48356"/>
                        <a:pt x="415612" y="89101"/>
                        <a:pt x="501176" y="128216"/>
                      </a:cubicBezTo>
                      <a:cubicBezTo>
                        <a:pt x="570035" y="159589"/>
                        <a:pt x="638487" y="192593"/>
                        <a:pt x="707346" y="223558"/>
                      </a:cubicBezTo>
                      <a:cubicBezTo>
                        <a:pt x="715902" y="227226"/>
                        <a:pt x="724866" y="229670"/>
                        <a:pt x="727718" y="239449"/>
                      </a:cubicBezTo>
                      <a:cubicBezTo>
                        <a:pt x="739942" y="244746"/>
                        <a:pt x="751757" y="251265"/>
                        <a:pt x="764388" y="255339"/>
                      </a:cubicBezTo>
                      <a:cubicBezTo>
                        <a:pt x="772537" y="257988"/>
                        <a:pt x="776510" y="261248"/>
                        <a:pt x="777580" y="265577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425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: Shape 261">
                  <a:extLst>
                    <a:ext uri="{FF2B5EF4-FFF2-40B4-BE49-F238E27FC236}">
                      <a16:creationId xmlns:a16="http://schemas.microsoft.com/office/drawing/2014/main" id="{370D2267-E1B8-490F-9BF4-9D4B448F77D2}"/>
                    </a:ext>
                  </a:extLst>
                </p:cNvPr>
                <p:cNvSpPr/>
                <p:nvPr/>
              </p:nvSpPr>
              <p:spPr>
                <a:xfrm rot="18494506">
                  <a:off x="3064755" y="4758335"/>
                  <a:ext cx="624201" cy="668500"/>
                </a:xfrm>
                <a:custGeom>
                  <a:avLst/>
                  <a:gdLst>
                    <a:gd name="connsiteX0" fmla="*/ 627099 w 627402"/>
                    <a:gd name="connsiteY0" fmla="*/ 265576 h 671928"/>
                    <a:gd name="connsiteX1" fmla="*/ 622871 w 627402"/>
                    <a:gd name="connsiteY1" fmla="*/ 282230 h 671928"/>
                    <a:gd name="connsiteX2" fmla="*/ 438705 w 627402"/>
                    <a:gd name="connsiteY2" fmla="*/ 670937 h 671928"/>
                    <a:gd name="connsiteX3" fmla="*/ 438236 w 627402"/>
                    <a:gd name="connsiteY3" fmla="*/ 671928 h 671928"/>
                    <a:gd name="connsiteX4" fmla="*/ 0 w 627402"/>
                    <a:gd name="connsiteY4" fmla="*/ 115864 h 671928"/>
                    <a:gd name="connsiteX5" fmla="*/ 52443 w 627402"/>
                    <a:gd name="connsiteY5" fmla="*/ 14129 h 671928"/>
                    <a:gd name="connsiteX6" fmla="*/ 94818 w 627402"/>
                    <a:gd name="connsiteY6" fmla="*/ 9241 h 671928"/>
                    <a:gd name="connsiteX7" fmla="*/ 350695 w 627402"/>
                    <a:gd name="connsiteY7" fmla="*/ 128216 h 671928"/>
                    <a:gd name="connsiteX8" fmla="*/ 556865 w 627402"/>
                    <a:gd name="connsiteY8" fmla="*/ 223558 h 671928"/>
                    <a:gd name="connsiteX9" fmla="*/ 577237 w 627402"/>
                    <a:gd name="connsiteY9" fmla="*/ 239449 h 671928"/>
                    <a:gd name="connsiteX10" fmla="*/ 613907 w 627402"/>
                    <a:gd name="connsiteY10" fmla="*/ 255339 h 671928"/>
                    <a:gd name="connsiteX11" fmla="*/ 627099 w 627402"/>
                    <a:gd name="connsiteY11" fmla="*/ 265576 h 671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7402" h="671928">
                      <a:moveTo>
                        <a:pt x="627099" y="265576"/>
                      </a:moveTo>
                      <a:cubicBezTo>
                        <a:pt x="628168" y="269906"/>
                        <a:pt x="626334" y="275304"/>
                        <a:pt x="622871" y="282230"/>
                      </a:cubicBezTo>
                      <a:cubicBezTo>
                        <a:pt x="560938" y="411799"/>
                        <a:pt x="499822" y="541369"/>
                        <a:pt x="438705" y="670937"/>
                      </a:cubicBezTo>
                      <a:lnTo>
                        <a:pt x="438236" y="671928"/>
                      </a:lnTo>
                      <a:lnTo>
                        <a:pt x="0" y="115864"/>
                      </a:lnTo>
                      <a:lnTo>
                        <a:pt x="52443" y="14129"/>
                      </a:lnTo>
                      <a:cubicBezTo>
                        <a:pt x="66297" y="-3798"/>
                        <a:pt x="67111" y="-3798"/>
                        <a:pt x="94818" y="9241"/>
                      </a:cubicBezTo>
                      <a:cubicBezTo>
                        <a:pt x="180382" y="48355"/>
                        <a:pt x="265131" y="89101"/>
                        <a:pt x="350695" y="128216"/>
                      </a:cubicBezTo>
                      <a:cubicBezTo>
                        <a:pt x="419554" y="159589"/>
                        <a:pt x="488006" y="192592"/>
                        <a:pt x="556865" y="223558"/>
                      </a:cubicBezTo>
                      <a:cubicBezTo>
                        <a:pt x="565422" y="227225"/>
                        <a:pt x="574385" y="229670"/>
                        <a:pt x="577237" y="239449"/>
                      </a:cubicBezTo>
                      <a:cubicBezTo>
                        <a:pt x="589461" y="244745"/>
                        <a:pt x="601276" y="251265"/>
                        <a:pt x="613907" y="255339"/>
                      </a:cubicBezTo>
                      <a:cubicBezTo>
                        <a:pt x="622056" y="257988"/>
                        <a:pt x="626029" y="261247"/>
                        <a:pt x="627099" y="265576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425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43" name="Group 260">
              <a:extLst>
                <a:ext uri="{FF2B5EF4-FFF2-40B4-BE49-F238E27FC236}">
                  <a16:creationId xmlns:a16="http://schemas.microsoft.com/office/drawing/2014/main" id="{871BDB77-8440-4CDB-9433-8D3F3C6A4060}"/>
                </a:ext>
              </a:extLst>
            </p:cNvPr>
            <p:cNvGrpSpPr/>
            <p:nvPr/>
          </p:nvGrpSpPr>
          <p:grpSpPr>
            <a:xfrm rot="19991619">
              <a:off x="8565862" y="3712230"/>
              <a:ext cx="1309433" cy="516026"/>
              <a:chOff x="8060641" y="1503156"/>
              <a:chExt cx="3004811" cy="1184147"/>
            </a:xfrm>
            <a:solidFill>
              <a:schemeClr val="accent4"/>
            </a:solidFill>
          </p:grpSpPr>
          <p:sp>
            <p:nvSpPr>
              <p:cNvPr id="144" name="Freeform 7">
                <a:extLst>
                  <a:ext uri="{FF2B5EF4-FFF2-40B4-BE49-F238E27FC236}">
                    <a16:creationId xmlns:a16="http://schemas.microsoft.com/office/drawing/2014/main" id="{29B8E70F-D193-40E8-8F38-4F239253B3A8}"/>
                  </a:ext>
                </a:extLst>
              </p:cNvPr>
              <p:cNvSpPr/>
              <p:nvPr/>
            </p:nvSpPr>
            <p:spPr>
              <a:xfrm>
                <a:off x="8131879" y="1640533"/>
                <a:ext cx="2907039" cy="1046770"/>
              </a:xfrm>
              <a:custGeom>
                <a:avLst/>
                <a:gdLst>
                  <a:gd name="connsiteX0" fmla="*/ 5481115 w 5481115"/>
                  <a:gd name="connsiteY0" fmla="*/ 0 h 1897513"/>
                  <a:gd name="connsiteX1" fmla="*/ 1009540 w 5481115"/>
                  <a:gd name="connsiteY1" fmla="*/ 623695 h 1897513"/>
                  <a:gd name="connsiteX2" fmla="*/ 0 w 5481115"/>
                  <a:gd name="connsiteY2" fmla="*/ 1812944 h 1897513"/>
                  <a:gd name="connsiteX3" fmla="*/ 581411 w 5481115"/>
                  <a:gd name="connsiteY3" fmla="*/ 1897513 h 1897513"/>
                  <a:gd name="connsiteX4" fmla="*/ 1205106 w 5481115"/>
                  <a:gd name="connsiteY4" fmla="*/ 813975 h 1897513"/>
                  <a:gd name="connsiteX5" fmla="*/ 5433545 w 5481115"/>
                  <a:gd name="connsiteY5" fmla="*/ 253707 h 1897513"/>
                  <a:gd name="connsiteX6" fmla="*/ 5481115 w 5481115"/>
                  <a:gd name="connsiteY6" fmla="*/ 0 h 1897513"/>
                  <a:gd name="connsiteX0" fmla="*/ 5481115 w 5481115"/>
                  <a:gd name="connsiteY0" fmla="*/ 1951 h 1899464"/>
                  <a:gd name="connsiteX1" fmla="*/ 1009540 w 5481115"/>
                  <a:gd name="connsiteY1" fmla="*/ 625646 h 1899464"/>
                  <a:gd name="connsiteX2" fmla="*/ 0 w 5481115"/>
                  <a:gd name="connsiteY2" fmla="*/ 1814895 h 1899464"/>
                  <a:gd name="connsiteX3" fmla="*/ 581411 w 5481115"/>
                  <a:gd name="connsiteY3" fmla="*/ 1899464 h 1899464"/>
                  <a:gd name="connsiteX4" fmla="*/ 1205106 w 5481115"/>
                  <a:gd name="connsiteY4" fmla="*/ 815926 h 1899464"/>
                  <a:gd name="connsiteX5" fmla="*/ 5433545 w 5481115"/>
                  <a:gd name="connsiteY5" fmla="*/ 255658 h 1899464"/>
                  <a:gd name="connsiteX6" fmla="*/ 5481115 w 5481115"/>
                  <a:gd name="connsiteY6" fmla="*/ 1951 h 1899464"/>
                  <a:gd name="connsiteX0" fmla="*/ 5481115 w 5481115"/>
                  <a:gd name="connsiteY0" fmla="*/ 1726 h 1899239"/>
                  <a:gd name="connsiteX1" fmla="*/ 1009540 w 5481115"/>
                  <a:gd name="connsiteY1" fmla="*/ 625421 h 1899239"/>
                  <a:gd name="connsiteX2" fmla="*/ 0 w 5481115"/>
                  <a:gd name="connsiteY2" fmla="*/ 1814670 h 1899239"/>
                  <a:gd name="connsiteX3" fmla="*/ 581411 w 5481115"/>
                  <a:gd name="connsiteY3" fmla="*/ 1899239 h 1899239"/>
                  <a:gd name="connsiteX4" fmla="*/ 1205106 w 5481115"/>
                  <a:gd name="connsiteY4" fmla="*/ 815701 h 1899239"/>
                  <a:gd name="connsiteX5" fmla="*/ 5433545 w 5481115"/>
                  <a:gd name="connsiteY5" fmla="*/ 255433 h 1899239"/>
                  <a:gd name="connsiteX6" fmla="*/ 5481115 w 5481115"/>
                  <a:gd name="connsiteY6" fmla="*/ 1726 h 1899239"/>
                  <a:gd name="connsiteX0" fmla="*/ 5496972 w 5496972"/>
                  <a:gd name="connsiteY0" fmla="*/ 1726 h 1899239"/>
                  <a:gd name="connsiteX1" fmla="*/ 1025397 w 5496972"/>
                  <a:gd name="connsiteY1" fmla="*/ 625421 h 1899239"/>
                  <a:gd name="connsiteX2" fmla="*/ 0 w 5496972"/>
                  <a:gd name="connsiteY2" fmla="*/ 1798814 h 1899239"/>
                  <a:gd name="connsiteX3" fmla="*/ 597268 w 5496972"/>
                  <a:gd name="connsiteY3" fmla="*/ 1899239 h 1899239"/>
                  <a:gd name="connsiteX4" fmla="*/ 1220963 w 5496972"/>
                  <a:gd name="connsiteY4" fmla="*/ 815701 h 1899239"/>
                  <a:gd name="connsiteX5" fmla="*/ 5449402 w 5496972"/>
                  <a:gd name="connsiteY5" fmla="*/ 255433 h 1899239"/>
                  <a:gd name="connsiteX6" fmla="*/ 5496972 w 5496972"/>
                  <a:gd name="connsiteY6" fmla="*/ 1726 h 1899239"/>
                  <a:gd name="connsiteX0" fmla="*/ 5499844 w 5499844"/>
                  <a:gd name="connsiteY0" fmla="*/ 1726 h 1899239"/>
                  <a:gd name="connsiteX1" fmla="*/ 1028269 w 5499844"/>
                  <a:gd name="connsiteY1" fmla="*/ 625421 h 1899239"/>
                  <a:gd name="connsiteX2" fmla="*/ 2872 w 5499844"/>
                  <a:gd name="connsiteY2" fmla="*/ 1798814 h 1899239"/>
                  <a:gd name="connsiteX3" fmla="*/ 600140 w 5499844"/>
                  <a:gd name="connsiteY3" fmla="*/ 1899239 h 1899239"/>
                  <a:gd name="connsiteX4" fmla="*/ 1223835 w 5499844"/>
                  <a:gd name="connsiteY4" fmla="*/ 815701 h 1899239"/>
                  <a:gd name="connsiteX5" fmla="*/ 5452274 w 5499844"/>
                  <a:gd name="connsiteY5" fmla="*/ 255433 h 1899239"/>
                  <a:gd name="connsiteX6" fmla="*/ 5499844 w 5499844"/>
                  <a:gd name="connsiteY6" fmla="*/ 1726 h 1899239"/>
                  <a:gd name="connsiteX0" fmla="*/ 5499844 w 5499844"/>
                  <a:gd name="connsiteY0" fmla="*/ 1726 h 1932850"/>
                  <a:gd name="connsiteX1" fmla="*/ 1028269 w 5499844"/>
                  <a:gd name="connsiteY1" fmla="*/ 625421 h 1932850"/>
                  <a:gd name="connsiteX2" fmla="*/ 2872 w 5499844"/>
                  <a:gd name="connsiteY2" fmla="*/ 1798814 h 1932850"/>
                  <a:gd name="connsiteX3" fmla="*/ 600140 w 5499844"/>
                  <a:gd name="connsiteY3" fmla="*/ 1899239 h 1932850"/>
                  <a:gd name="connsiteX4" fmla="*/ 1223835 w 5499844"/>
                  <a:gd name="connsiteY4" fmla="*/ 815701 h 1932850"/>
                  <a:gd name="connsiteX5" fmla="*/ 5452274 w 5499844"/>
                  <a:gd name="connsiteY5" fmla="*/ 255433 h 1932850"/>
                  <a:gd name="connsiteX6" fmla="*/ 5499844 w 5499844"/>
                  <a:gd name="connsiteY6" fmla="*/ 1726 h 1932850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23835 w 5499844"/>
                  <a:gd name="connsiteY4" fmla="*/ 815701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80390"/>
                  <a:gd name="connsiteX1" fmla="*/ 1028269 w 5499844"/>
                  <a:gd name="connsiteY1" fmla="*/ 625421 h 1980390"/>
                  <a:gd name="connsiteX2" fmla="*/ 2872 w 5499844"/>
                  <a:gd name="connsiteY2" fmla="*/ 1798814 h 1980390"/>
                  <a:gd name="connsiteX3" fmla="*/ 600140 w 5499844"/>
                  <a:gd name="connsiteY3" fmla="*/ 1899239 h 1980390"/>
                  <a:gd name="connsiteX4" fmla="*/ 1244977 w 5499844"/>
                  <a:gd name="connsiteY4" fmla="*/ 836843 h 1980390"/>
                  <a:gd name="connsiteX5" fmla="*/ 5452274 w 5499844"/>
                  <a:gd name="connsiteY5" fmla="*/ 255433 h 1980390"/>
                  <a:gd name="connsiteX6" fmla="*/ 5499844 w 5499844"/>
                  <a:gd name="connsiteY6" fmla="*/ 1726 h 19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99844" h="1980390">
                    <a:moveTo>
                      <a:pt x="5499844" y="1726"/>
                    </a:moveTo>
                    <a:cubicBezTo>
                      <a:pt x="3824325" y="-33511"/>
                      <a:pt x="1155122" y="480949"/>
                      <a:pt x="1028269" y="625421"/>
                    </a:cubicBezTo>
                    <a:cubicBezTo>
                      <a:pt x="686470" y="1016552"/>
                      <a:pt x="-51745" y="1677245"/>
                      <a:pt x="2872" y="1798814"/>
                    </a:cubicBezTo>
                    <a:cubicBezTo>
                      <a:pt x="154391" y="2096567"/>
                      <a:pt x="549046" y="1950333"/>
                      <a:pt x="600140" y="1899239"/>
                    </a:cubicBezTo>
                    <a:cubicBezTo>
                      <a:pt x="815086" y="1545107"/>
                      <a:pt x="1146313" y="879127"/>
                      <a:pt x="1244977" y="836843"/>
                    </a:cubicBezTo>
                    <a:cubicBezTo>
                      <a:pt x="2287991" y="399905"/>
                      <a:pt x="4007558" y="126817"/>
                      <a:pt x="5452274" y="255433"/>
                    </a:cubicBezTo>
                    <a:lnTo>
                      <a:pt x="5499844" y="17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Freeform 10">
                <a:extLst>
                  <a:ext uri="{FF2B5EF4-FFF2-40B4-BE49-F238E27FC236}">
                    <a16:creationId xmlns:a16="http://schemas.microsoft.com/office/drawing/2014/main" id="{5468CED3-5ACF-44BE-8742-4145D6639F9B}"/>
                  </a:ext>
                </a:extLst>
              </p:cNvPr>
              <p:cNvSpPr/>
              <p:nvPr/>
            </p:nvSpPr>
            <p:spPr>
              <a:xfrm flipH="1">
                <a:off x="8131879" y="1640533"/>
                <a:ext cx="2907039" cy="1046770"/>
              </a:xfrm>
              <a:custGeom>
                <a:avLst/>
                <a:gdLst>
                  <a:gd name="connsiteX0" fmla="*/ 5481115 w 5481115"/>
                  <a:gd name="connsiteY0" fmla="*/ 0 h 1897513"/>
                  <a:gd name="connsiteX1" fmla="*/ 1009540 w 5481115"/>
                  <a:gd name="connsiteY1" fmla="*/ 623695 h 1897513"/>
                  <a:gd name="connsiteX2" fmla="*/ 0 w 5481115"/>
                  <a:gd name="connsiteY2" fmla="*/ 1812944 h 1897513"/>
                  <a:gd name="connsiteX3" fmla="*/ 581411 w 5481115"/>
                  <a:gd name="connsiteY3" fmla="*/ 1897513 h 1897513"/>
                  <a:gd name="connsiteX4" fmla="*/ 1205106 w 5481115"/>
                  <a:gd name="connsiteY4" fmla="*/ 813975 h 1897513"/>
                  <a:gd name="connsiteX5" fmla="*/ 5433545 w 5481115"/>
                  <a:gd name="connsiteY5" fmla="*/ 253707 h 1897513"/>
                  <a:gd name="connsiteX6" fmla="*/ 5481115 w 5481115"/>
                  <a:gd name="connsiteY6" fmla="*/ 0 h 1897513"/>
                  <a:gd name="connsiteX0" fmla="*/ 5481115 w 5481115"/>
                  <a:gd name="connsiteY0" fmla="*/ 1951 h 1899464"/>
                  <a:gd name="connsiteX1" fmla="*/ 1009540 w 5481115"/>
                  <a:gd name="connsiteY1" fmla="*/ 625646 h 1899464"/>
                  <a:gd name="connsiteX2" fmla="*/ 0 w 5481115"/>
                  <a:gd name="connsiteY2" fmla="*/ 1814895 h 1899464"/>
                  <a:gd name="connsiteX3" fmla="*/ 581411 w 5481115"/>
                  <a:gd name="connsiteY3" fmla="*/ 1899464 h 1899464"/>
                  <a:gd name="connsiteX4" fmla="*/ 1205106 w 5481115"/>
                  <a:gd name="connsiteY4" fmla="*/ 815926 h 1899464"/>
                  <a:gd name="connsiteX5" fmla="*/ 5433545 w 5481115"/>
                  <a:gd name="connsiteY5" fmla="*/ 255658 h 1899464"/>
                  <a:gd name="connsiteX6" fmla="*/ 5481115 w 5481115"/>
                  <a:gd name="connsiteY6" fmla="*/ 1951 h 1899464"/>
                  <a:gd name="connsiteX0" fmla="*/ 5481115 w 5481115"/>
                  <a:gd name="connsiteY0" fmla="*/ 1726 h 1899239"/>
                  <a:gd name="connsiteX1" fmla="*/ 1009540 w 5481115"/>
                  <a:gd name="connsiteY1" fmla="*/ 625421 h 1899239"/>
                  <a:gd name="connsiteX2" fmla="*/ 0 w 5481115"/>
                  <a:gd name="connsiteY2" fmla="*/ 1814670 h 1899239"/>
                  <a:gd name="connsiteX3" fmla="*/ 581411 w 5481115"/>
                  <a:gd name="connsiteY3" fmla="*/ 1899239 h 1899239"/>
                  <a:gd name="connsiteX4" fmla="*/ 1205106 w 5481115"/>
                  <a:gd name="connsiteY4" fmla="*/ 815701 h 1899239"/>
                  <a:gd name="connsiteX5" fmla="*/ 5433545 w 5481115"/>
                  <a:gd name="connsiteY5" fmla="*/ 255433 h 1899239"/>
                  <a:gd name="connsiteX6" fmla="*/ 5481115 w 5481115"/>
                  <a:gd name="connsiteY6" fmla="*/ 1726 h 1899239"/>
                  <a:gd name="connsiteX0" fmla="*/ 5496972 w 5496972"/>
                  <a:gd name="connsiteY0" fmla="*/ 1726 h 1899239"/>
                  <a:gd name="connsiteX1" fmla="*/ 1025397 w 5496972"/>
                  <a:gd name="connsiteY1" fmla="*/ 625421 h 1899239"/>
                  <a:gd name="connsiteX2" fmla="*/ 0 w 5496972"/>
                  <a:gd name="connsiteY2" fmla="*/ 1798814 h 1899239"/>
                  <a:gd name="connsiteX3" fmla="*/ 597268 w 5496972"/>
                  <a:gd name="connsiteY3" fmla="*/ 1899239 h 1899239"/>
                  <a:gd name="connsiteX4" fmla="*/ 1220963 w 5496972"/>
                  <a:gd name="connsiteY4" fmla="*/ 815701 h 1899239"/>
                  <a:gd name="connsiteX5" fmla="*/ 5449402 w 5496972"/>
                  <a:gd name="connsiteY5" fmla="*/ 255433 h 1899239"/>
                  <a:gd name="connsiteX6" fmla="*/ 5496972 w 5496972"/>
                  <a:gd name="connsiteY6" fmla="*/ 1726 h 1899239"/>
                  <a:gd name="connsiteX0" fmla="*/ 5499844 w 5499844"/>
                  <a:gd name="connsiteY0" fmla="*/ 1726 h 1899239"/>
                  <a:gd name="connsiteX1" fmla="*/ 1028269 w 5499844"/>
                  <a:gd name="connsiteY1" fmla="*/ 625421 h 1899239"/>
                  <a:gd name="connsiteX2" fmla="*/ 2872 w 5499844"/>
                  <a:gd name="connsiteY2" fmla="*/ 1798814 h 1899239"/>
                  <a:gd name="connsiteX3" fmla="*/ 600140 w 5499844"/>
                  <a:gd name="connsiteY3" fmla="*/ 1899239 h 1899239"/>
                  <a:gd name="connsiteX4" fmla="*/ 1223835 w 5499844"/>
                  <a:gd name="connsiteY4" fmla="*/ 815701 h 1899239"/>
                  <a:gd name="connsiteX5" fmla="*/ 5452274 w 5499844"/>
                  <a:gd name="connsiteY5" fmla="*/ 255433 h 1899239"/>
                  <a:gd name="connsiteX6" fmla="*/ 5499844 w 5499844"/>
                  <a:gd name="connsiteY6" fmla="*/ 1726 h 1899239"/>
                  <a:gd name="connsiteX0" fmla="*/ 5499844 w 5499844"/>
                  <a:gd name="connsiteY0" fmla="*/ 1726 h 1932850"/>
                  <a:gd name="connsiteX1" fmla="*/ 1028269 w 5499844"/>
                  <a:gd name="connsiteY1" fmla="*/ 625421 h 1932850"/>
                  <a:gd name="connsiteX2" fmla="*/ 2872 w 5499844"/>
                  <a:gd name="connsiteY2" fmla="*/ 1798814 h 1932850"/>
                  <a:gd name="connsiteX3" fmla="*/ 600140 w 5499844"/>
                  <a:gd name="connsiteY3" fmla="*/ 1899239 h 1932850"/>
                  <a:gd name="connsiteX4" fmla="*/ 1223835 w 5499844"/>
                  <a:gd name="connsiteY4" fmla="*/ 815701 h 1932850"/>
                  <a:gd name="connsiteX5" fmla="*/ 5452274 w 5499844"/>
                  <a:gd name="connsiteY5" fmla="*/ 255433 h 1932850"/>
                  <a:gd name="connsiteX6" fmla="*/ 5499844 w 5499844"/>
                  <a:gd name="connsiteY6" fmla="*/ 1726 h 1932850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23835 w 5499844"/>
                  <a:gd name="connsiteY4" fmla="*/ 815701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62006"/>
                  <a:gd name="connsiteX1" fmla="*/ 1028269 w 5499844"/>
                  <a:gd name="connsiteY1" fmla="*/ 625421 h 1962006"/>
                  <a:gd name="connsiteX2" fmla="*/ 2872 w 5499844"/>
                  <a:gd name="connsiteY2" fmla="*/ 1798814 h 1962006"/>
                  <a:gd name="connsiteX3" fmla="*/ 600140 w 5499844"/>
                  <a:gd name="connsiteY3" fmla="*/ 1899239 h 1962006"/>
                  <a:gd name="connsiteX4" fmla="*/ 1244977 w 5499844"/>
                  <a:gd name="connsiteY4" fmla="*/ 836843 h 1962006"/>
                  <a:gd name="connsiteX5" fmla="*/ 5452274 w 5499844"/>
                  <a:gd name="connsiteY5" fmla="*/ 255433 h 1962006"/>
                  <a:gd name="connsiteX6" fmla="*/ 5499844 w 5499844"/>
                  <a:gd name="connsiteY6" fmla="*/ 1726 h 1962006"/>
                  <a:gd name="connsiteX0" fmla="*/ 5499844 w 5499844"/>
                  <a:gd name="connsiteY0" fmla="*/ 1726 h 1980390"/>
                  <a:gd name="connsiteX1" fmla="*/ 1028269 w 5499844"/>
                  <a:gd name="connsiteY1" fmla="*/ 625421 h 1980390"/>
                  <a:gd name="connsiteX2" fmla="*/ 2872 w 5499844"/>
                  <a:gd name="connsiteY2" fmla="*/ 1798814 h 1980390"/>
                  <a:gd name="connsiteX3" fmla="*/ 600140 w 5499844"/>
                  <a:gd name="connsiteY3" fmla="*/ 1899239 h 1980390"/>
                  <a:gd name="connsiteX4" fmla="*/ 1244977 w 5499844"/>
                  <a:gd name="connsiteY4" fmla="*/ 836843 h 1980390"/>
                  <a:gd name="connsiteX5" fmla="*/ 5452274 w 5499844"/>
                  <a:gd name="connsiteY5" fmla="*/ 255433 h 1980390"/>
                  <a:gd name="connsiteX6" fmla="*/ 5499844 w 5499844"/>
                  <a:gd name="connsiteY6" fmla="*/ 1726 h 19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99844" h="1980390">
                    <a:moveTo>
                      <a:pt x="5499844" y="1726"/>
                    </a:moveTo>
                    <a:cubicBezTo>
                      <a:pt x="3824325" y="-33511"/>
                      <a:pt x="1155122" y="480949"/>
                      <a:pt x="1028269" y="625421"/>
                    </a:cubicBezTo>
                    <a:cubicBezTo>
                      <a:pt x="686470" y="1016552"/>
                      <a:pt x="-51745" y="1677245"/>
                      <a:pt x="2872" y="1798814"/>
                    </a:cubicBezTo>
                    <a:cubicBezTo>
                      <a:pt x="154391" y="2096567"/>
                      <a:pt x="549046" y="1950333"/>
                      <a:pt x="600140" y="1899239"/>
                    </a:cubicBezTo>
                    <a:cubicBezTo>
                      <a:pt x="815086" y="1545107"/>
                      <a:pt x="1146313" y="879127"/>
                      <a:pt x="1244977" y="836843"/>
                    </a:cubicBezTo>
                    <a:cubicBezTo>
                      <a:pt x="2287991" y="399905"/>
                      <a:pt x="4007558" y="126817"/>
                      <a:pt x="5452274" y="255433"/>
                    </a:cubicBezTo>
                    <a:lnTo>
                      <a:pt x="5499844" y="17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Freeform 3">
                <a:extLst>
                  <a:ext uri="{FF2B5EF4-FFF2-40B4-BE49-F238E27FC236}">
                    <a16:creationId xmlns:a16="http://schemas.microsoft.com/office/drawing/2014/main" id="{E3254103-2F1E-49B2-BDA5-FFC8FEFFF84E}"/>
                  </a:ext>
                </a:extLst>
              </p:cNvPr>
              <p:cNvSpPr/>
              <p:nvPr/>
            </p:nvSpPr>
            <p:spPr>
              <a:xfrm>
                <a:off x="8277122" y="1601670"/>
                <a:ext cx="1111280" cy="842659"/>
              </a:xfrm>
              <a:custGeom>
                <a:avLst/>
                <a:gdLst>
                  <a:gd name="connsiteX0" fmla="*/ 0 w 1818229"/>
                  <a:gd name="connsiteY0" fmla="*/ 21143 h 924972"/>
                  <a:gd name="connsiteX1" fmla="*/ 0 w 1818229"/>
                  <a:gd name="connsiteY1" fmla="*/ 21143 h 924972"/>
                  <a:gd name="connsiteX2" fmla="*/ 89855 w 1818229"/>
                  <a:gd name="connsiteY2" fmla="*/ 21143 h 924972"/>
                  <a:gd name="connsiteX3" fmla="*/ 1818229 w 1818229"/>
                  <a:gd name="connsiteY3" fmla="*/ 0 h 924972"/>
                  <a:gd name="connsiteX4" fmla="*/ 1580380 w 1818229"/>
                  <a:gd name="connsiteY4" fmla="*/ 924972 h 924972"/>
                  <a:gd name="connsiteX5" fmla="*/ 147996 w 1818229"/>
                  <a:gd name="connsiteY5" fmla="*/ 872116 h 924972"/>
                  <a:gd name="connsiteX6" fmla="*/ 0 w 1818229"/>
                  <a:gd name="connsiteY6" fmla="*/ 21143 h 924972"/>
                  <a:gd name="connsiteX0" fmla="*/ 0 w 1818229"/>
                  <a:gd name="connsiteY0" fmla="*/ 21143 h 924972"/>
                  <a:gd name="connsiteX1" fmla="*/ 0 w 1818229"/>
                  <a:gd name="connsiteY1" fmla="*/ 21143 h 924972"/>
                  <a:gd name="connsiteX2" fmla="*/ 1818229 w 1818229"/>
                  <a:gd name="connsiteY2" fmla="*/ 0 h 924972"/>
                  <a:gd name="connsiteX3" fmla="*/ 1580380 w 1818229"/>
                  <a:gd name="connsiteY3" fmla="*/ 924972 h 924972"/>
                  <a:gd name="connsiteX4" fmla="*/ 147996 w 1818229"/>
                  <a:gd name="connsiteY4" fmla="*/ 872116 h 924972"/>
                  <a:gd name="connsiteX5" fmla="*/ 0 w 1818229"/>
                  <a:gd name="connsiteY5" fmla="*/ 21143 h 924972"/>
                  <a:gd name="connsiteX0" fmla="*/ 162452 w 1943682"/>
                  <a:gd name="connsiteY0" fmla="*/ 68713 h 924972"/>
                  <a:gd name="connsiteX1" fmla="*/ 125453 w 1943682"/>
                  <a:gd name="connsiteY1" fmla="*/ 21143 h 924972"/>
                  <a:gd name="connsiteX2" fmla="*/ 1943682 w 1943682"/>
                  <a:gd name="connsiteY2" fmla="*/ 0 h 924972"/>
                  <a:gd name="connsiteX3" fmla="*/ 1705833 w 1943682"/>
                  <a:gd name="connsiteY3" fmla="*/ 924972 h 924972"/>
                  <a:gd name="connsiteX4" fmla="*/ 273449 w 1943682"/>
                  <a:gd name="connsiteY4" fmla="*/ 872116 h 924972"/>
                  <a:gd name="connsiteX5" fmla="*/ 162452 w 1943682"/>
                  <a:gd name="connsiteY5" fmla="*/ 68713 h 924972"/>
                  <a:gd name="connsiteX0" fmla="*/ 0 w 1781230"/>
                  <a:gd name="connsiteY0" fmla="*/ 148099 h 1004358"/>
                  <a:gd name="connsiteX1" fmla="*/ 1781230 w 1781230"/>
                  <a:gd name="connsiteY1" fmla="*/ 79386 h 1004358"/>
                  <a:gd name="connsiteX2" fmla="*/ 1543381 w 1781230"/>
                  <a:gd name="connsiteY2" fmla="*/ 1004358 h 1004358"/>
                  <a:gd name="connsiteX3" fmla="*/ 110997 w 1781230"/>
                  <a:gd name="connsiteY3" fmla="*/ 951502 h 1004358"/>
                  <a:gd name="connsiteX4" fmla="*/ 0 w 1781230"/>
                  <a:gd name="connsiteY4" fmla="*/ 148099 h 1004358"/>
                  <a:gd name="connsiteX0" fmla="*/ 0 w 1844656"/>
                  <a:gd name="connsiteY0" fmla="*/ 174041 h 993302"/>
                  <a:gd name="connsiteX1" fmla="*/ 1844656 w 1844656"/>
                  <a:gd name="connsiteY1" fmla="*/ 68330 h 993302"/>
                  <a:gd name="connsiteX2" fmla="*/ 1606807 w 1844656"/>
                  <a:gd name="connsiteY2" fmla="*/ 993302 h 993302"/>
                  <a:gd name="connsiteX3" fmla="*/ 174423 w 1844656"/>
                  <a:gd name="connsiteY3" fmla="*/ 940446 h 993302"/>
                  <a:gd name="connsiteX4" fmla="*/ 0 w 1844656"/>
                  <a:gd name="connsiteY4" fmla="*/ 174041 h 993302"/>
                  <a:gd name="connsiteX0" fmla="*/ 0 w 1844656"/>
                  <a:gd name="connsiteY0" fmla="*/ 224630 h 1043891"/>
                  <a:gd name="connsiteX1" fmla="*/ 1844656 w 1844656"/>
                  <a:gd name="connsiteY1" fmla="*/ 118919 h 1043891"/>
                  <a:gd name="connsiteX2" fmla="*/ 1606807 w 1844656"/>
                  <a:gd name="connsiteY2" fmla="*/ 1043891 h 1043891"/>
                  <a:gd name="connsiteX3" fmla="*/ 174423 w 1844656"/>
                  <a:gd name="connsiteY3" fmla="*/ 991035 h 1043891"/>
                  <a:gd name="connsiteX4" fmla="*/ 0 w 1844656"/>
                  <a:gd name="connsiteY4" fmla="*/ 224630 h 1043891"/>
                  <a:gd name="connsiteX0" fmla="*/ 0 w 2188217"/>
                  <a:gd name="connsiteY0" fmla="*/ 167717 h 986978"/>
                  <a:gd name="connsiteX1" fmla="*/ 2188217 w 2188217"/>
                  <a:gd name="connsiteY1" fmla="*/ 194145 h 986978"/>
                  <a:gd name="connsiteX2" fmla="*/ 1606807 w 2188217"/>
                  <a:gd name="connsiteY2" fmla="*/ 986978 h 986978"/>
                  <a:gd name="connsiteX3" fmla="*/ 174423 w 2188217"/>
                  <a:gd name="connsiteY3" fmla="*/ 934122 h 986978"/>
                  <a:gd name="connsiteX4" fmla="*/ 0 w 2188217"/>
                  <a:gd name="connsiteY4" fmla="*/ 167717 h 986978"/>
                  <a:gd name="connsiteX0" fmla="*/ 0 w 2188217"/>
                  <a:gd name="connsiteY0" fmla="*/ 167717 h 1462677"/>
                  <a:gd name="connsiteX1" fmla="*/ 2188217 w 2188217"/>
                  <a:gd name="connsiteY1" fmla="*/ 194145 h 1462677"/>
                  <a:gd name="connsiteX2" fmla="*/ 1849942 w 2188217"/>
                  <a:gd name="connsiteY2" fmla="*/ 1462677 h 1462677"/>
                  <a:gd name="connsiteX3" fmla="*/ 174423 w 2188217"/>
                  <a:gd name="connsiteY3" fmla="*/ 934122 h 1462677"/>
                  <a:gd name="connsiteX4" fmla="*/ 0 w 2188217"/>
                  <a:gd name="connsiteY4" fmla="*/ 167717 h 1462677"/>
                  <a:gd name="connsiteX0" fmla="*/ 0 w 2188217"/>
                  <a:gd name="connsiteY0" fmla="*/ 167717 h 1520818"/>
                  <a:gd name="connsiteX1" fmla="*/ 2188217 w 2188217"/>
                  <a:gd name="connsiteY1" fmla="*/ 194145 h 1520818"/>
                  <a:gd name="connsiteX2" fmla="*/ 1849942 w 2188217"/>
                  <a:gd name="connsiteY2" fmla="*/ 1462677 h 1520818"/>
                  <a:gd name="connsiteX3" fmla="*/ 243135 w 2188217"/>
                  <a:gd name="connsiteY3" fmla="*/ 1520818 h 1520818"/>
                  <a:gd name="connsiteX4" fmla="*/ 0 w 2188217"/>
                  <a:gd name="connsiteY4" fmla="*/ 167717 h 1520818"/>
                  <a:gd name="connsiteX0" fmla="*/ 0 w 2188217"/>
                  <a:gd name="connsiteY0" fmla="*/ 167717 h 1520818"/>
                  <a:gd name="connsiteX1" fmla="*/ 2188217 w 2188217"/>
                  <a:gd name="connsiteY1" fmla="*/ 194145 h 1520818"/>
                  <a:gd name="connsiteX2" fmla="*/ 1849942 w 2188217"/>
                  <a:gd name="connsiteY2" fmla="*/ 1462677 h 1520818"/>
                  <a:gd name="connsiteX3" fmla="*/ 243135 w 2188217"/>
                  <a:gd name="connsiteY3" fmla="*/ 1520818 h 1520818"/>
                  <a:gd name="connsiteX4" fmla="*/ 0 w 2188217"/>
                  <a:gd name="connsiteY4" fmla="*/ 167717 h 1520818"/>
                  <a:gd name="connsiteX0" fmla="*/ 0 w 2188217"/>
                  <a:gd name="connsiteY0" fmla="*/ 167717 h 1580494"/>
                  <a:gd name="connsiteX1" fmla="*/ 2188217 w 2188217"/>
                  <a:gd name="connsiteY1" fmla="*/ 194145 h 1580494"/>
                  <a:gd name="connsiteX2" fmla="*/ 1849942 w 2188217"/>
                  <a:gd name="connsiteY2" fmla="*/ 1462677 h 1580494"/>
                  <a:gd name="connsiteX3" fmla="*/ 243135 w 2188217"/>
                  <a:gd name="connsiteY3" fmla="*/ 1520818 h 1580494"/>
                  <a:gd name="connsiteX4" fmla="*/ 0 w 2188217"/>
                  <a:gd name="connsiteY4" fmla="*/ 167717 h 1580494"/>
                  <a:gd name="connsiteX0" fmla="*/ 0 w 2188217"/>
                  <a:gd name="connsiteY0" fmla="*/ 167717 h 1614140"/>
                  <a:gd name="connsiteX1" fmla="*/ 2188217 w 2188217"/>
                  <a:gd name="connsiteY1" fmla="*/ 194145 h 1614140"/>
                  <a:gd name="connsiteX2" fmla="*/ 1849942 w 2188217"/>
                  <a:gd name="connsiteY2" fmla="*/ 1462677 h 1614140"/>
                  <a:gd name="connsiteX3" fmla="*/ 243135 w 2188217"/>
                  <a:gd name="connsiteY3" fmla="*/ 1520818 h 1614140"/>
                  <a:gd name="connsiteX4" fmla="*/ 0 w 2188217"/>
                  <a:gd name="connsiteY4" fmla="*/ 167717 h 1614140"/>
                  <a:gd name="connsiteX0" fmla="*/ 0 w 2188217"/>
                  <a:gd name="connsiteY0" fmla="*/ 167717 h 1571746"/>
                  <a:gd name="connsiteX1" fmla="*/ 2188217 w 2188217"/>
                  <a:gd name="connsiteY1" fmla="*/ 194145 h 1571746"/>
                  <a:gd name="connsiteX2" fmla="*/ 1849942 w 2188217"/>
                  <a:gd name="connsiteY2" fmla="*/ 1462677 h 1571746"/>
                  <a:gd name="connsiteX3" fmla="*/ 237850 w 2188217"/>
                  <a:gd name="connsiteY3" fmla="*/ 1441535 h 1571746"/>
                  <a:gd name="connsiteX4" fmla="*/ 0 w 2188217"/>
                  <a:gd name="connsiteY4" fmla="*/ 167717 h 1571746"/>
                  <a:gd name="connsiteX0" fmla="*/ 18665 w 2206882"/>
                  <a:gd name="connsiteY0" fmla="*/ 167717 h 1571746"/>
                  <a:gd name="connsiteX1" fmla="*/ 2206882 w 2206882"/>
                  <a:gd name="connsiteY1" fmla="*/ 194145 h 1571746"/>
                  <a:gd name="connsiteX2" fmla="*/ 1868607 w 2206882"/>
                  <a:gd name="connsiteY2" fmla="*/ 1462677 h 1571746"/>
                  <a:gd name="connsiteX3" fmla="*/ 256515 w 2206882"/>
                  <a:gd name="connsiteY3" fmla="*/ 1441535 h 1571746"/>
                  <a:gd name="connsiteX4" fmla="*/ 18665 w 2206882"/>
                  <a:gd name="connsiteY4" fmla="*/ 167717 h 1571746"/>
                  <a:gd name="connsiteX0" fmla="*/ 18665 w 2206882"/>
                  <a:gd name="connsiteY0" fmla="*/ 161918 h 1565947"/>
                  <a:gd name="connsiteX1" fmla="*/ 2206882 w 2206882"/>
                  <a:gd name="connsiteY1" fmla="*/ 188346 h 1565947"/>
                  <a:gd name="connsiteX2" fmla="*/ 1868607 w 2206882"/>
                  <a:gd name="connsiteY2" fmla="*/ 1456878 h 1565947"/>
                  <a:gd name="connsiteX3" fmla="*/ 256515 w 2206882"/>
                  <a:gd name="connsiteY3" fmla="*/ 1435736 h 1565947"/>
                  <a:gd name="connsiteX4" fmla="*/ 18665 w 2206882"/>
                  <a:gd name="connsiteY4" fmla="*/ 161918 h 1565947"/>
                  <a:gd name="connsiteX0" fmla="*/ 18665 w 2218042"/>
                  <a:gd name="connsiteY0" fmla="*/ 161918 h 1565947"/>
                  <a:gd name="connsiteX1" fmla="*/ 2206882 w 2218042"/>
                  <a:gd name="connsiteY1" fmla="*/ 188346 h 1565947"/>
                  <a:gd name="connsiteX2" fmla="*/ 1868607 w 2218042"/>
                  <a:gd name="connsiteY2" fmla="*/ 1456878 h 1565947"/>
                  <a:gd name="connsiteX3" fmla="*/ 256515 w 2218042"/>
                  <a:gd name="connsiteY3" fmla="*/ 1435736 h 1565947"/>
                  <a:gd name="connsiteX4" fmla="*/ 18665 w 2218042"/>
                  <a:gd name="connsiteY4" fmla="*/ 161918 h 1565947"/>
                  <a:gd name="connsiteX0" fmla="*/ 18665 w 2107110"/>
                  <a:gd name="connsiteY0" fmla="*/ 158561 h 1562590"/>
                  <a:gd name="connsiteX1" fmla="*/ 2090599 w 2107110"/>
                  <a:gd name="connsiteY1" fmla="*/ 195561 h 1562590"/>
                  <a:gd name="connsiteX2" fmla="*/ 1868607 w 2107110"/>
                  <a:gd name="connsiteY2" fmla="*/ 1453521 h 1562590"/>
                  <a:gd name="connsiteX3" fmla="*/ 256515 w 2107110"/>
                  <a:gd name="connsiteY3" fmla="*/ 1432379 h 1562590"/>
                  <a:gd name="connsiteX4" fmla="*/ 18665 w 2107110"/>
                  <a:gd name="connsiteY4" fmla="*/ 158561 h 1562590"/>
                  <a:gd name="connsiteX0" fmla="*/ 18665 w 2107110"/>
                  <a:gd name="connsiteY0" fmla="*/ 230473 h 1634502"/>
                  <a:gd name="connsiteX1" fmla="*/ 2090599 w 2107110"/>
                  <a:gd name="connsiteY1" fmla="*/ 267473 h 1634502"/>
                  <a:gd name="connsiteX2" fmla="*/ 1868607 w 2107110"/>
                  <a:gd name="connsiteY2" fmla="*/ 1525433 h 1634502"/>
                  <a:gd name="connsiteX3" fmla="*/ 256515 w 2107110"/>
                  <a:gd name="connsiteY3" fmla="*/ 1504291 h 1634502"/>
                  <a:gd name="connsiteX4" fmla="*/ 18665 w 2107110"/>
                  <a:gd name="connsiteY4" fmla="*/ 230473 h 1634502"/>
                  <a:gd name="connsiteX0" fmla="*/ 18665 w 2107450"/>
                  <a:gd name="connsiteY0" fmla="*/ 230473 h 1634502"/>
                  <a:gd name="connsiteX1" fmla="*/ 2090599 w 2107450"/>
                  <a:gd name="connsiteY1" fmla="*/ 267473 h 1634502"/>
                  <a:gd name="connsiteX2" fmla="*/ 1868607 w 2107450"/>
                  <a:gd name="connsiteY2" fmla="*/ 1525433 h 1634502"/>
                  <a:gd name="connsiteX3" fmla="*/ 256515 w 2107450"/>
                  <a:gd name="connsiteY3" fmla="*/ 1504291 h 1634502"/>
                  <a:gd name="connsiteX4" fmla="*/ 18665 w 2107450"/>
                  <a:gd name="connsiteY4" fmla="*/ 230473 h 1634502"/>
                  <a:gd name="connsiteX0" fmla="*/ 18665 w 2107450"/>
                  <a:gd name="connsiteY0" fmla="*/ 230473 h 1602563"/>
                  <a:gd name="connsiteX1" fmla="*/ 2090599 w 2107450"/>
                  <a:gd name="connsiteY1" fmla="*/ 267473 h 1602563"/>
                  <a:gd name="connsiteX2" fmla="*/ 1868607 w 2107450"/>
                  <a:gd name="connsiteY2" fmla="*/ 1525433 h 1602563"/>
                  <a:gd name="connsiteX3" fmla="*/ 256515 w 2107450"/>
                  <a:gd name="connsiteY3" fmla="*/ 1504291 h 1602563"/>
                  <a:gd name="connsiteX4" fmla="*/ 18665 w 2107450"/>
                  <a:gd name="connsiteY4" fmla="*/ 230473 h 1602563"/>
                  <a:gd name="connsiteX0" fmla="*/ 13652 w 2102437"/>
                  <a:gd name="connsiteY0" fmla="*/ 230473 h 1602563"/>
                  <a:gd name="connsiteX1" fmla="*/ 2085586 w 2102437"/>
                  <a:gd name="connsiteY1" fmla="*/ 267473 h 1602563"/>
                  <a:gd name="connsiteX2" fmla="*/ 1863594 w 2102437"/>
                  <a:gd name="connsiteY2" fmla="*/ 1525433 h 1602563"/>
                  <a:gd name="connsiteX3" fmla="*/ 251502 w 2102437"/>
                  <a:gd name="connsiteY3" fmla="*/ 1504291 h 1602563"/>
                  <a:gd name="connsiteX4" fmla="*/ 13652 w 2102437"/>
                  <a:gd name="connsiteY4" fmla="*/ 230473 h 1602563"/>
                  <a:gd name="connsiteX0" fmla="*/ 13652 w 2102437"/>
                  <a:gd name="connsiteY0" fmla="*/ 230473 h 1594232"/>
                  <a:gd name="connsiteX1" fmla="*/ 2085586 w 2102437"/>
                  <a:gd name="connsiteY1" fmla="*/ 267473 h 1594232"/>
                  <a:gd name="connsiteX2" fmla="*/ 1863594 w 2102437"/>
                  <a:gd name="connsiteY2" fmla="*/ 1525433 h 1594232"/>
                  <a:gd name="connsiteX3" fmla="*/ 251502 w 2102437"/>
                  <a:gd name="connsiteY3" fmla="*/ 1504291 h 1594232"/>
                  <a:gd name="connsiteX4" fmla="*/ 13652 w 2102437"/>
                  <a:gd name="connsiteY4" fmla="*/ 230473 h 159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437" h="1594232">
                    <a:moveTo>
                      <a:pt x="13652" y="230473"/>
                    </a:moveTo>
                    <a:cubicBezTo>
                      <a:pt x="434734" y="-84017"/>
                      <a:pt x="1807214" y="-81374"/>
                      <a:pt x="2085586" y="267473"/>
                    </a:cubicBezTo>
                    <a:cubicBezTo>
                      <a:pt x="2157823" y="463038"/>
                      <a:pt x="1981638" y="1430293"/>
                      <a:pt x="1863594" y="1525433"/>
                    </a:cubicBezTo>
                    <a:cubicBezTo>
                      <a:pt x="1655697" y="1602953"/>
                      <a:pt x="501683" y="1638192"/>
                      <a:pt x="251502" y="1504291"/>
                    </a:cubicBezTo>
                    <a:cubicBezTo>
                      <a:pt x="175742" y="1428531"/>
                      <a:pt x="-58584" y="359088"/>
                      <a:pt x="13652" y="230473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Freeform 11">
                <a:extLst>
                  <a:ext uri="{FF2B5EF4-FFF2-40B4-BE49-F238E27FC236}">
                    <a16:creationId xmlns:a16="http://schemas.microsoft.com/office/drawing/2014/main" id="{948DA33A-B91E-439B-9188-6506E9D6C179}"/>
                  </a:ext>
                </a:extLst>
              </p:cNvPr>
              <p:cNvSpPr/>
              <p:nvPr/>
            </p:nvSpPr>
            <p:spPr>
              <a:xfrm>
                <a:off x="9719064" y="1601670"/>
                <a:ext cx="1111280" cy="842659"/>
              </a:xfrm>
              <a:custGeom>
                <a:avLst/>
                <a:gdLst>
                  <a:gd name="connsiteX0" fmla="*/ 0 w 1818229"/>
                  <a:gd name="connsiteY0" fmla="*/ 21143 h 924972"/>
                  <a:gd name="connsiteX1" fmla="*/ 0 w 1818229"/>
                  <a:gd name="connsiteY1" fmla="*/ 21143 h 924972"/>
                  <a:gd name="connsiteX2" fmla="*/ 89855 w 1818229"/>
                  <a:gd name="connsiteY2" fmla="*/ 21143 h 924972"/>
                  <a:gd name="connsiteX3" fmla="*/ 1818229 w 1818229"/>
                  <a:gd name="connsiteY3" fmla="*/ 0 h 924972"/>
                  <a:gd name="connsiteX4" fmla="*/ 1580380 w 1818229"/>
                  <a:gd name="connsiteY4" fmla="*/ 924972 h 924972"/>
                  <a:gd name="connsiteX5" fmla="*/ 147996 w 1818229"/>
                  <a:gd name="connsiteY5" fmla="*/ 872116 h 924972"/>
                  <a:gd name="connsiteX6" fmla="*/ 0 w 1818229"/>
                  <a:gd name="connsiteY6" fmla="*/ 21143 h 924972"/>
                  <a:gd name="connsiteX0" fmla="*/ 0 w 1818229"/>
                  <a:gd name="connsiteY0" fmla="*/ 21143 h 924972"/>
                  <a:gd name="connsiteX1" fmla="*/ 0 w 1818229"/>
                  <a:gd name="connsiteY1" fmla="*/ 21143 h 924972"/>
                  <a:gd name="connsiteX2" fmla="*/ 1818229 w 1818229"/>
                  <a:gd name="connsiteY2" fmla="*/ 0 h 924972"/>
                  <a:gd name="connsiteX3" fmla="*/ 1580380 w 1818229"/>
                  <a:gd name="connsiteY3" fmla="*/ 924972 h 924972"/>
                  <a:gd name="connsiteX4" fmla="*/ 147996 w 1818229"/>
                  <a:gd name="connsiteY4" fmla="*/ 872116 h 924972"/>
                  <a:gd name="connsiteX5" fmla="*/ 0 w 1818229"/>
                  <a:gd name="connsiteY5" fmla="*/ 21143 h 924972"/>
                  <a:gd name="connsiteX0" fmla="*/ 162452 w 1943682"/>
                  <a:gd name="connsiteY0" fmla="*/ 68713 h 924972"/>
                  <a:gd name="connsiteX1" fmla="*/ 125453 w 1943682"/>
                  <a:gd name="connsiteY1" fmla="*/ 21143 h 924972"/>
                  <a:gd name="connsiteX2" fmla="*/ 1943682 w 1943682"/>
                  <a:gd name="connsiteY2" fmla="*/ 0 h 924972"/>
                  <a:gd name="connsiteX3" fmla="*/ 1705833 w 1943682"/>
                  <a:gd name="connsiteY3" fmla="*/ 924972 h 924972"/>
                  <a:gd name="connsiteX4" fmla="*/ 273449 w 1943682"/>
                  <a:gd name="connsiteY4" fmla="*/ 872116 h 924972"/>
                  <a:gd name="connsiteX5" fmla="*/ 162452 w 1943682"/>
                  <a:gd name="connsiteY5" fmla="*/ 68713 h 924972"/>
                  <a:gd name="connsiteX0" fmla="*/ 0 w 1781230"/>
                  <a:gd name="connsiteY0" fmla="*/ 148099 h 1004358"/>
                  <a:gd name="connsiteX1" fmla="*/ 1781230 w 1781230"/>
                  <a:gd name="connsiteY1" fmla="*/ 79386 h 1004358"/>
                  <a:gd name="connsiteX2" fmla="*/ 1543381 w 1781230"/>
                  <a:gd name="connsiteY2" fmla="*/ 1004358 h 1004358"/>
                  <a:gd name="connsiteX3" fmla="*/ 110997 w 1781230"/>
                  <a:gd name="connsiteY3" fmla="*/ 951502 h 1004358"/>
                  <a:gd name="connsiteX4" fmla="*/ 0 w 1781230"/>
                  <a:gd name="connsiteY4" fmla="*/ 148099 h 1004358"/>
                  <a:gd name="connsiteX0" fmla="*/ 0 w 1844656"/>
                  <a:gd name="connsiteY0" fmla="*/ 174041 h 993302"/>
                  <a:gd name="connsiteX1" fmla="*/ 1844656 w 1844656"/>
                  <a:gd name="connsiteY1" fmla="*/ 68330 h 993302"/>
                  <a:gd name="connsiteX2" fmla="*/ 1606807 w 1844656"/>
                  <a:gd name="connsiteY2" fmla="*/ 993302 h 993302"/>
                  <a:gd name="connsiteX3" fmla="*/ 174423 w 1844656"/>
                  <a:gd name="connsiteY3" fmla="*/ 940446 h 993302"/>
                  <a:gd name="connsiteX4" fmla="*/ 0 w 1844656"/>
                  <a:gd name="connsiteY4" fmla="*/ 174041 h 993302"/>
                  <a:gd name="connsiteX0" fmla="*/ 0 w 1844656"/>
                  <a:gd name="connsiteY0" fmla="*/ 224630 h 1043891"/>
                  <a:gd name="connsiteX1" fmla="*/ 1844656 w 1844656"/>
                  <a:gd name="connsiteY1" fmla="*/ 118919 h 1043891"/>
                  <a:gd name="connsiteX2" fmla="*/ 1606807 w 1844656"/>
                  <a:gd name="connsiteY2" fmla="*/ 1043891 h 1043891"/>
                  <a:gd name="connsiteX3" fmla="*/ 174423 w 1844656"/>
                  <a:gd name="connsiteY3" fmla="*/ 991035 h 1043891"/>
                  <a:gd name="connsiteX4" fmla="*/ 0 w 1844656"/>
                  <a:gd name="connsiteY4" fmla="*/ 224630 h 1043891"/>
                  <a:gd name="connsiteX0" fmla="*/ 0 w 2188217"/>
                  <a:gd name="connsiteY0" fmla="*/ 167717 h 986978"/>
                  <a:gd name="connsiteX1" fmla="*/ 2188217 w 2188217"/>
                  <a:gd name="connsiteY1" fmla="*/ 194145 h 986978"/>
                  <a:gd name="connsiteX2" fmla="*/ 1606807 w 2188217"/>
                  <a:gd name="connsiteY2" fmla="*/ 986978 h 986978"/>
                  <a:gd name="connsiteX3" fmla="*/ 174423 w 2188217"/>
                  <a:gd name="connsiteY3" fmla="*/ 934122 h 986978"/>
                  <a:gd name="connsiteX4" fmla="*/ 0 w 2188217"/>
                  <a:gd name="connsiteY4" fmla="*/ 167717 h 986978"/>
                  <a:gd name="connsiteX0" fmla="*/ 0 w 2188217"/>
                  <a:gd name="connsiteY0" fmla="*/ 167717 h 1462677"/>
                  <a:gd name="connsiteX1" fmla="*/ 2188217 w 2188217"/>
                  <a:gd name="connsiteY1" fmla="*/ 194145 h 1462677"/>
                  <a:gd name="connsiteX2" fmla="*/ 1849942 w 2188217"/>
                  <a:gd name="connsiteY2" fmla="*/ 1462677 h 1462677"/>
                  <a:gd name="connsiteX3" fmla="*/ 174423 w 2188217"/>
                  <a:gd name="connsiteY3" fmla="*/ 934122 h 1462677"/>
                  <a:gd name="connsiteX4" fmla="*/ 0 w 2188217"/>
                  <a:gd name="connsiteY4" fmla="*/ 167717 h 1462677"/>
                  <a:gd name="connsiteX0" fmla="*/ 0 w 2188217"/>
                  <a:gd name="connsiteY0" fmla="*/ 167717 h 1520818"/>
                  <a:gd name="connsiteX1" fmla="*/ 2188217 w 2188217"/>
                  <a:gd name="connsiteY1" fmla="*/ 194145 h 1520818"/>
                  <a:gd name="connsiteX2" fmla="*/ 1849942 w 2188217"/>
                  <a:gd name="connsiteY2" fmla="*/ 1462677 h 1520818"/>
                  <a:gd name="connsiteX3" fmla="*/ 243135 w 2188217"/>
                  <a:gd name="connsiteY3" fmla="*/ 1520818 h 1520818"/>
                  <a:gd name="connsiteX4" fmla="*/ 0 w 2188217"/>
                  <a:gd name="connsiteY4" fmla="*/ 167717 h 1520818"/>
                  <a:gd name="connsiteX0" fmla="*/ 0 w 2188217"/>
                  <a:gd name="connsiteY0" fmla="*/ 167717 h 1520818"/>
                  <a:gd name="connsiteX1" fmla="*/ 2188217 w 2188217"/>
                  <a:gd name="connsiteY1" fmla="*/ 194145 h 1520818"/>
                  <a:gd name="connsiteX2" fmla="*/ 1849942 w 2188217"/>
                  <a:gd name="connsiteY2" fmla="*/ 1462677 h 1520818"/>
                  <a:gd name="connsiteX3" fmla="*/ 243135 w 2188217"/>
                  <a:gd name="connsiteY3" fmla="*/ 1520818 h 1520818"/>
                  <a:gd name="connsiteX4" fmla="*/ 0 w 2188217"/>
                  <a:gd name="connsiteY4" fmla="*/ 167717 h 1520818"/>
                  <a:gd name="connsiteX0" fmla="*/ 0 w 2188217"/>
                  <a:gd name="connsiteY0" fmla="*/ 167717 h 1580494"/>
                  <a:gd name="connsiteX1" fmla="*/ 2188217 w 2188217"/>
                  <a:gd name="connsiteY1" fmla="*/ 194145 h 1580494"/>
                  <a:gd name="connsiteX2" fmla="*/ 1849942 w 2188217"/>
                  <a:gd name="connsiteY2" fmla="*/ 1462677 h 1580494"/>
                  <a:gd name="connsiteX3" fmla="*/ 243135 w 2188217"/>
                  <a:gd name="connsiteY3" fmla="*/ 1520818 h 1580494"/>
                  <a:gd name="connsiteX4" fmla="*/ 0 w 2188217"/>
                  <a:gd name="connsiteY4" fmla="*/ 167717 h 1580494"/>
                  <a:gd name="connsiteX0" fmla="*/ 0 w 2188217"/>
                  <a:gd name="connsiteY0" fmla="*/ 167717 h 1614140"/>
                  <a:gd name="connsiteX1" fmla="*/ 2188217 w 2188217"/>
                  <a:gd name="connsiteY1" fmla="*/ 194145 h 1614140"/>
                  <a:gd name="connsiteX2" fmla="*/ 1849942 w 2188217"/>
                  <a:gd name="connsiteY2" fmla="*/ 1462677 h 1614140"/>
                  <a:gd name="connsiteX3" fmla="*/ 243135 w 2188217"/>
                  <a:gd name="connsiteY3" fmla="*/ 1520818 h 1614140"/>
                  <a:gd name="connsiteX4" fmla="*/ 0 w 2188217"/>
                  <a:gd name="connsiteY4" fmla="*/ 167717 h 1614140"/>
                  <a:gd name="connsiteX0" fmla="*/ 0 w 2188217"/>
                  <a:gd name="connsiteY0" fmla="*/ 167717 h 1571746"/>
                  <a:gd name="connsiteX1" fmla="*/ 2188217 w 2188217"/>
                  <a:gd name="connsiteY1" fmla="*/ 194145 h 1571746"/>
                  <a:gd name="connsiteX2" fmla="*/ 1849942 w 2188217"/>
                  <a:gd name="connsiteY2" fmla="*/ 1462677 h 1571746"/>
                  <a:gd name="connsiteX3" fmla="*/ 237850 w 2188217"/>
                  <a:gd name="connsiteY3" fmla="*/ 1441535 h 1571746"/>
                  <a:gd name="connsiteX4" fmla="*/ 0 w 2188217"/>
                  <a:gd name="connsiteY4" fmla="*/ 167717 h 1571746"/>
                  <a:gd name="connsiteX0" fmla="*/ 18665 w 2206882"/>
                  <a:gd name="connsiteY0" fmla="*/ 167717 h 1571746"/>
                  <a:gd name="connsiteX1" fmla="*/ 2206882 w 2206882"/>
                  <a:gd name="connsiteY1" fmla="*/ 194145 h 1571746"/>
                  <a:gd name="connsiteX2" fmla="*/ 1868607 w 2206882"/>
                  <a:gd name="connsiteY2" fmla="*/ 1462677 h 1571746"/>
                  <a:gd name="connsiteX3" fmla="*/ 256515 w 2206882"/>
                  <a:gd name="connsiteY3" fmla="*/ 1441535 h 1571746"/>
                  <a:gd name="connsiteX4" fmla="*/ 18665 w 2206882"/>
                  <a:gd name="connsiteY4" fmla="*/ 167717 h 1571746"/>
                  <a:gd name="connsiteX0" fmla="*/ 18665 w 2206882"/>
                  <a:gd name="connsiteY0" fmla="*/ 161918 h 1565947"/>
                  <a:gd name="connsiteX1" fmla="*/ 2206882 w 2206882"/>
                  <a:gd name="connsiteY1" fmla="*/ 188346 h 1565947"/>
                  <a:gd name="connsiteX2" fmla="*/ 1868607 w 2206882"/>
                  <a:gd name="connsiteY2" fmla="*/ 1456878 h 1565947"/>
                  <a:gd name="connsiteX3" fmla="*/ 256515 w 2206882"/>
                  <a:gd name="connsiteY3" fmla="*/ 1435736 h 1565947"/>
                  <a:gd name="connsiteX4" fmla="*/ 18665 w 2206882"/>
                  <a:gd name="connsiteY4" fmla="*/ 161918 h 1565947"/>
                  <a:gd name="connsiteX0" fmla="*/ 18665 w 2218042"/>
                  <a:gd name="connsiteY0" fmla="*/ 161918 h 1565947"/>
                  <a:gd name="connsiteX1" fmla="*/ 2206882 w 2218042"/>
                  <a:gd name="connsiteY1" fmla="*/ 188346 h 1565947"/>
                  <a:gd name="connsiteX2" fmla="*/ 1868607 w 2218042"/>
                  <a:gd name="connsiteY2" fmla="*/ 1456878 h 1565947"/>
                  <a:gd name="connsiteX3" fmla="*/ 256515 w 2218042"/>
                  <a:gd name="connsiteY3" fmla="*/ 1435736 h 1565947"/>
                  <a:gd name="connsiteX4" fmla="*/ 18665 w 2218042"/>
                  <a:gd name="connsiteY4" fmla="*/ 161918 h 1565947"/>
                  <a:gd name="connsiteX0" fmla="*/ 18665 w 2107110"/>
                  <a:gd name="connsiteY0" fmla="*/ 158561 h 1562590"/>
                  <a:gd name="connsiteX1" fmla="*/ 2090599 w 2107110"/>
                  <a:gd name="connsiteY1" fmla="*/ 195561 h 1562590"/>
                  <a:gd name="connsiteX2" fmla="*/ 1868607 w 2107110"/>
                  <a:gd name="connsiteY2" fmla="*/ 1453521 h 1562590"/>
                  <a:gd name="connsiteX3" fmla="*/ 256515 w 2107110"/>
                  <a:gd name="connsiteY3" fmla="*/ 1432379 h 1562590"/>
                  <a:gd name="connsiteX4" fmla="*/ 18665 w 2107110"/>
                  <a:gd name="connsiteY4" fmla="*/ 158561 h 1562590"/>
                  <a:gd name="connsiteX0" fmla="*/ 18665 w 2107110"/>
                  <a:gd name="connsiteY0" fmla="*/ 230473 h 1634502"/>
                  <a:gd name="connsiteX1" fmla="*/ 2090599 w 2107110"/>
                  <a:gd name="connsiteY1" fmla="*/ 267473 h 1634502"/>
                  <a:gd name="connsiteX2" fmla="*/ 1868607 w 2107110"/>
                  <a:gd name="connsiteY2" fmla="*/ 1525433 h 1634502"/>
                  <a:gd name="connsiteX3" fmla="*/ 256515 w 2107110"/>
                  <a:gd name="connsiteY3" fmla="*/ 1504291 h 1634502"/>
                  <a:gd name="connsiteX4" fmla="*/ 18665 w 2107110"/>
                  <a:gd name="connsiteY4" fmla="*/ 230473 h 1634502"/>
                  <a:gd name="connsiteX0" fmla="*/ 18665 w 2107450"/>
                  <a:gd name="connsiteY0" fmla="*/ 230473 h 1634502"/>
                  <a:gd name="connsiteX1" fmla="*/ 2090599 w 2107450"/>
                  <a:gd name="connsiteY1" fmla="*/ 267473 h 1634502"/>
                  <a:gd name="connsiteX2" fmla="*/ 1868607 w 2107450"/>
                  <a:gd name="connsiteY2" fmla="*/ 1525433 h 1634502"/>
                  <a:gd name="connsiteX3" fmla="*/ 256515 w 2107450"/>
                  <a:gd name="connsiteY3" fmla="*/ 1504291 h 1634502"/>
                  <a:gd name="connsiteX4" fmla="*/ 18665 w 2107450"/>
                  <a:gd name="connsiteY4" fmla="*/ 230473 h 1634502"/>
                  <a:gd name="connsiteX0" fmla="*/ 18665 w 2107450"/>
                  <a:gd name="connsiteY0" fmla="*/ 230473 h 1602563"/>
                  <a:gd name="connsiteX1" fmla="*/ 2090599 w 2107450"/>
                  <a:gd name="connsiteY1" fmla="*/ 267473 h 1602563"/>
                  <a:gd name="connsiteX2" fmla="*/ 1868607 w 2107450"/>
                  <a:gd name="connsiteY2" fmla="*/ 1525433 h 1602563"/>
                  <a:gd name="connsiteX3" fmla="*/ 256515 w 2107450"/>
                  <a:gd name="connsiteY3" fmla="*/ 1504291 h 1602563"/>
                  <a:gd name="connsiteX4" fmla="*/ 18665 w 2107450"/>
                  <a:gd name="connsiteY4" fmla="*/ 230473 h 1602563"/>
                  <a:gd name="connsiteX0" fmla="*/ 13652 w 2102437"/>
                  <a:gd name="connsiteY0" fmla="*/ 230473 h 1602563"/>
                  <a:gd name="connsiteX1" fmla="*/ 2085586 w 2102437"/>
                  <a:gd name="connsiteY1" fmla="*/ 267473 h 1602563"/>
                  <a:gd name="connsiteX2" fmla="*/ 1863594 w 2102437"/>
                  <a:gd name="connsiteY2" fmla="*/ 1525433 h 1602563"/>
                  <a:gd name="connsiteX3" fmla="*/ 251502 w 2102437"/>
                  <a:gd name="connsiteY3" fmla="*/ 1504291 h 1602563"/>
                  <a:gd name="connsiteX4" fmla="*/ 13652 w 2102437"/>
                  <a:gd name="connsiteY4" fmla="*/ 230473 h 1602563"/>
                  <a:gd name="connsiteX0" fmla="*/ 13652 w 2102437"/>
                  <a:gd name="connsiteY0" fmla="*/ 230473 h 1594232"/>
                  <a:gd name="connsiteX1" fmla="*/ 2085586 w 2102437"/>
                  <a:gd name="connsiteY1" fmla="*/ 267473 h 1594232"/>
                  <a:gd name="connsiteX2" fmla="*/ 1863594 w 2102437"/>
                  <a:gd name="connsiteY2" fmla="*/ 1525433 h 1594232"/>
                  <a:gd name="connsiteX3" fmla="*/ 251502 w 2102437"/>
                  <a:gd name="connsiteY3" fmla="*/ 1504291 h 1594232"/>
                  <a:gd name="connsiteX4" fmla="*/ 13652 w 2102437"/>
                  <a:gd name="connsiteY4" fmla="*/ 230473 h 159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437" h="1594232">
                    <a:moveTo>
                      <a:pt x="13652" y="230473"/>
                    </a:moveTo>
                    <a:cubicBezTo>
                      <a:pt x="434734" y="-84017"/>
                      <a:pt x="1807214" y="-81374"/>
                      <a:pt x="2085586" y="267473"/>
                    </a:cubicBezTo>
                    <a:cubicBezTo>
                      <a:pt x="2157823" y="463038"/>
                      <a:pt x="1981638" y="1430293"/>
                      <a:pt x="1863594" y="1525433"/>
                    </a:cubicBezTo>
                    <a:cubicBezTo>
                      <a:pt x="1655697" y="1602953"/>
                      <a:pt x="501683" y="1638192"/>
                      <a:pt x="251502" y="1504291"/>
                    </a:cubicBezTo>
                    <a:cubicBezTo>
                      <a:pt x="175742" y="1428531"/>
                      <a:pt x="-58584" y="359088"/>
                      <a:pt x="13652" y="230473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48" name="그룹 167">
                <a:extLst>
                  <a:ext uri="{FF2B5EF4-FFF2-40B4-BE49-F238E27FC236}">
                    <a16:creationId xmlns:a16="http://schemas.microsoft.com/office/drawing/2014/main" id="{D82DD72C-875A-4556-B7FE-E030DB8FF31C}"/>
                  </a:ext>
                </a:extLst>
              </p:cNvPr>
              <p:cNvGrpSpPr/>
              <p:nvPr/>
            </p:nvGrpSpPr>
            <p:grpSpPr>
              <a:xfrm>
                <a:off x="8060641" y="1503156"/>
                <a:ext cx="3004811" cy="1032308"/>
                <a:chOff x="3493700" y="2896331"/>
                <a:chExt cx="5204600" cy="1788050"/>
              </a:xfrm>
              <a:grpFill/>
            </p:grpSpPr>
            <p:sp>
              <p:nvSpPr>
                <p:cNvPr id="149" name="Freeform 4">
                  <a:extLst>
                    <a:ext uri="{FF2B5EF4-FFF2-40B4-BE49-F238E27FC236}">
                      <a16:creationId xmlns:a16="http://schemas.microsoft.com/office/drawing/2014/main" id="{A4959B3E-898D-4424-A303-DDD69E9733EE}"/>
                    </a:ext>
                  </a:extLst>
                </p:cNvPr>
                <p:cNvSpPr/>
                <p:nvPr/>
              </p:nvSpPr>
              <p:spPr>
                <a:xfrm>
                  <a:off x="6086321" y="2896331"/>
                  <a:ext cx="2611979" cy="1788050"/>
                </a:xfrm>
                <a:custGeom>
                  <a:avLst/>
                  <a:gdLst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01571 w 2852982"/>
                    <a:gd name="connsiteY13" fmla="*/ 740601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185714 w 2852982"/>
                    <a:gd name="connsiteY13" fmla="*/ 756457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54912 h 1952672"/>
                    <a:gd name="connsiteX1" fmla="*/ 409745 w 2852982"/>
                    <a:gd name="connsiteY1" fmla="*/ 483554 h 1952672"/>
                    <a:gd name="connsiteX2" fmla="*/ 710473 w 2852982"/>
                    <a:gd name="connsiteY2" fmla="*/ 1614957 h 1952672"/>
                    <a:gd name="connsiteX3" fmla="*/ 2025982 w 2852982"/>
                    <a:gd name="connsiteY3" fmla="*/ 1662907 h 1952672"/>
                    <a:gd name="connsiteX4" fmla="*/ 2292162 w 2852982"/>
                    <a:gd name="connsiteY4" fmla="*/ 417717 h 1952672"/>
                    <a:gd name="connsiteX5" fmla="*/ 1431639 w 2852982"/>
                    <a:gd name="connsiteY5" fmla="*/ 254912 h 1952672"/>
                    <a:gd name="connsiteX6" fmla="*/ 1436523 w 2852982"/>
                    <a:gd name="connsiteY6" fmla="*/ 38 h 1952672"/>
                    <a:gd name="connsiteX7" fmla="*/ 2523744 w 2852982"/>
                    <a:gd name="connsiteY7" fmla="*/ 219605 h 1952672"/>
                    <a:gd name="connsiteX8" fmla="*/ 2830984 w 2852982"/>
                    <a:gd name="connsiteY8" fmla="*/ 278127 h 1952672"/>
                    <a:gd name="connsiteX9" fmla="*/ 2823667 w 2852982"/>
                    <a:gd name="connsiteY9" fmla="*/ 526844 h 1952672"/>
                    <a:gd name="connsiteX10" fmla="*/ 2604212 w 2852982"/>
                    <a:gd name="connsiteY10" fmla="*/ 636571 h 1952672"/>
                    <a:gd name="connsiteX11" fmla="*/ 2296973 w 2852982"/>
                    <a:gd name="connsiteY11" fmla="*/ 1777743 h 1952672"/>
                    <a:gd name="connsiteX12" fmla="*/ 534010 w 2852982"/>
                    <a:gd name="connsiteY12" fmla="*/ 1792373 h 1952672"/>
                    <a:gd name="connsiteX13" fmla="*/ 185714 w 2852982"/>
                    <a:gd name="connsiteY13" fmla="*/ 777588 h 1952672"/>
                    <a:gd name="connsiteX14" fmla="*/ 7315 w 2852982"/>
                    <a:gd name="connsiteY14" fmla="*/ 725573 h 1952672"/>
                    <a:gd name="connsiteX15" fmla="*/ 0 w 2852982"/>
                    <a:gd name="connsiteY15" fmla="*/ 238887 h 1952672"/>
                    <a:gd name="connsiteX16" fmla="*/ 277978 w 2852982"/>
                    <a:gd name="connsiteY16" fmla="*/ 234236 h 1952672"/>
                    <a:gd name="connsiteX17" fmla="*/ 1436523 w 2852982"/>
                    <a:gd name="connsiteY17" fmla="*/ 38 h 1952672"/>
                    <a:gd name="connsiteX0" fmla="*/ 1431639 w 2852982"/>
                    <a:gd name="connsiteY0" fmla="*/ 255592 h 1953352"/>
                    <a:gd name="connsiteX1" fmla="*/ 409745 w 2852982"/>
                    <a:gd name="connsiteY1" fmla="*/ 484234 h 1953352"/>
                    <a:gd name="connsiteX2" fmla="*/ 710473 w 2852982"/>
                    <a:gd name="connsiteY2" fmla="*/ 1615637 h 1953352"/>
                    <a:gd name="connsiteX3" fmla="*/ 2025982 w 2852982"/>
                    <a:gd name="connsiteY3" fmla="*/ 1663587 h 1953352"/>
                    <a:gd name="connsiteX4" fmla="*/ 2292162 w 2852982"/>
                    <a:gd name="connsiteY4" fmla="*/ 418397 h 1953352"/>
                    <a:gd name="connsiteX5" fmla="*/ 1431639 w 2852982"/>
                    <a:gd name="connsiteY5" fmla="*/ 255592 h 1953352"/>
                    <a:gd name="connsiteX6" fmla="*/ 1436523 w 2852982"/>
                    <a:gd name="connsiteY6" fmla="*/ 718 h 1953352"/>
                    <a:gd name="connsiteX7" fmla="*/ 2523744 w 2852982"/>
                    <a:gd name="connsiteY7" fmla="*/ 220285 h 1953352"/>
                    <a:gd name="connsiteX8" fmla="*/ 2830984 w 2852982"/>
                    <a:gd name="connsiteY8" fmla="*/ 278807 h 1953352"/>
                    <a:gd name="connsiteX9" fmla="*/ 2823667 w 2852982"/>
                    <a:gd name="connsiteY9" fmla="*/ 527524 h 1953352"/>
                    <a:gd name="connsiteX10" fmla="*/ 2604212 w 2852982"/>
                    <a:gd name="connsiteY10" fmla="*/ 637251 h 1953352"/>
                    <a:gd name="connsiteX11" fmla="*/ 2296973 w 2852982"/>
                    <a:gd name="connsiteY11" fmla="*/ 1778423 h 1953352"/>
                    <a:gd name="connsiteX12" fmla="*/ 534010 w 2852982"/>
                    <a:gd name="connsiteY12" fmla="*/ 1793053 h 1953352"/>
                    <a:gd name="connsiteX13" fmla="*/ 185714 w 2852982"/>
                    <a:gd name="connsiteY13" fmla="*/ 778268 h 1953352"/>
                    <a:gd name="connsiteX14" fmla="*/ 7315 w 2852982"/>
                    <a:gd name="connsiteY14" fmla="*/ 726253 h 1953352"/>
                    <a:gd name="connsiteX15" fmla="*/ 0 w 2852982"/>
                    <a:gd name="connsiteY15" fmla="*/ 239567 h 1953352"/>
                    <a:gd name="connsiteX16" fmla="*/ 277978 w 2852982"/>
                    <a:gd name="connsiteY16" fmla="*/ 234916 h 1953352"/>
                    <a:gd name="connsiteX17" fmla="*/ 1436523 w 2852982"/>
                    <a:gd name="connsiteY17" fmla="*/ 718 h 1953352"/>
                    <a:gd name="connsiteX0" fmla="*/ 1431639 w 2852982"/>
                    <a:gd name="connsiteY0" fmla="*/ 256008 h 1953768"/>
                    <a:gd name="connsiteX1" fmla="*/ 409745 w 2852982"/>
                    <a:gd name="connsiteY1" fmla="*/ 484650 h 1953768"/>
                    <a:gd name="connsiteX2" fmla="*/ 710473 w 2852982"/>
                    <a:gd name="connsiteY2" fmla="*/ 1616053 h 1953768"/>
                    <a:gd name="connsiteX3" fmla="*/ 2025982 w 2852982"/>
                    <a:gd name="connsiteY3" fmla="*/ 1664003 h 1953768"/>
                    <a:gd name="connsiteX4" fmla="*/ 2292162 w 2852982"/>
                    <a:gd name="connsiteY4" fmla="*/ 418813 h 1953768"/>
                    <a:gd name="connsiteX5" fmla="*/ 1431639 w 2852982"/>
                    <a:gd name="connsiteY5" fmla="*/ 256008 h 1953768"/>
                    <a:gd name="connsiteX6" fmla="*/ 1436523 w 2852982"/>
                    <a:gd name="connsiteY6" fmla="*/ 1134 h 1953768"/>
                    <a:gd name="connsiteX7" fmla="*/ 2523744 w 2852982"/>
                    <a:gd name="connsiteY7" fmla="*/ 220701 h 1953768"/>
                    <a:gd name="connsiteX8" fmla="*/ 2830984 w 2852982"/>
                    <a:gd name="connsiteY8" fmla="*/ 279223 h 1953768"/>
                    <a:gd name="connsiteX9" fmla="*/ 2823667 w 2852982"/>
                    <a:gd name="connsiteY9" fmla="*/ 527940 h 1953768"/>
                    <a:gd name="connsiteX10" fmla="*/ 2604212 w 2852982"/>
                    <a:gd name="connsiteY10" fmla="*/ 637667 h 1953768"/>
                    <a:gd name="connsiteX11" fmla="*/ 2296973 w 2852982"/>
                    <a:gd name="connsiteY11" fmla="*/ 1778839 h 1953768"/>
                    <a:gd name="connsiteX12" fmla="*/ 534010 w 2852982"/>
                    <a:gd name="connsiteY12" fmla="*/ 1793469 h 1953768"/>
                    <a:gd name="connsiteX13" fmla="*/ 185714 w 2852982"/>
                    <a:gd name="connsiteY13" fmla="*/ 778684 h 1953768"/>
                    <a:gd name="connsiteX14" fmla="*/ 7315 w 2852982"/>
                    <a:gd name="connsiteY14" fmla="*/ 726669 h 1953768"/>
                    <a:gd name="connsiteX15" fmla="*/ 0 w 2852982"/>
                    <a:gd name="connsiteY15" fmla="*/ 239983 h 1953768"/>
                    <a:gd name="connsiteX16" fmla="*/ 277978 w 2852982"/>
                    <a:gd name="connsiteY16" fmla="*/ 235332 h 1953768"/>
                    <a:gd name="connsiteX17" fmla="*/ 1436523 w 2852982"/>
                    <a:gd name="connsiteY17" fmla="*/ 1134 h 1953768"/>
                    <a:gd name="connsiteX0" fmla="*/ 1431639 w 2852982"/>
                    <a:gd name="connsiteY0" fmla="*/ 255925 h 1953685"/>
                    <a:gd name="connsiteX1" fmla="*/ 409745 w 2852982"/>
                    <a:gd name="connsiteY1" fmla="*/ 484567 h 1953685"/>
                    <a:gd name="connsiteX2" fmla="*/ 710473 w 2852982"/>
                    <a:gd name="connsiteY2" fmla="*/ 1615970 h 1953685"/>
                    <a:gd name="connsiteX3" fmla="*/ 2025982 w 2852982"/>
                    <a:gd name="connsiteY3" fmla="*/ 1663920 h 1953685"/>
                    <a:gd name="connsiteX4" fmla="*/ 2292162 w 2852982"/>
                    <a:gd name="connsiteY4" fmla="*/ 418730 h 1953685"/>
                    <a:gd name="connsiteX5" fmla="*/ 1431639 w 2852982"/>
                    <a:gd name="connsiteY5" fmla="*/ 255925 h 1953685"/>
                    <a:gd name="connsiteX6" fmla="*/ 1436523 w 2852982"/>
                    <a:gd name="connsiteY6" fmla="*/ 1051 h 1953685"/>
                    <a:gd name="connsiteX7" fmla="*/ 2523744 w 2852982"/>
                    <a:gd name="connsiteY7" fmla="*/ 220618 h 1953685"/>
                    <a:gd name="connsiteX8" fmla="*/ 2830984 w 2852982"/>
                    <a:gd name="connsiteY8" fmla="*/ 279140 h 1953685"/>
                    <a:gd name="connsiteX9" fmla="*/ 2823667 w 2852982"/>
                    <a:gd name="connsiteY9" fmla="*/ 527857 h 1953685"/>
                    <a:gd name="connsiteX10" fmla="*/ 2604212 w 2852982"/>
                    <a:gd name="connsiteY10" fmla="*/ 637584 h 1953685"/>
                    <a:gd name="connsiteX11" fmla="*/ 2296973 w 2852982"/>
                    <a:gd name="connsiteY11" fmla="*/ 1778756 h 1953685"/>
                    <a:gd name="connsiteX12" fmla="*/ 534010 w 2852982"/>
                    <a:gd name="connsiteY12" fmla="*/ 1793386 h 1953685"/>
                    <a:gd name="connsiteX13" fmla="*/ 185714 w 2852982"/>
                    <a:gd name="connsiteY13" fmla="*/ 778601 h 1953685"/>
                    <a:gd name="connsiteX14" fmla="*/ 7315 w 2852982"/>
                    <a:gd name="connsiteY14" fmla="*/ 726586 h 1953685"/>
                    <a:gd name="connsiteX15" fmla="*/ 0 w 2852982"/>
                    <a:gd name="connsiteY15" fmla="*/ 239900 h 1953685"/>
                    <a:gd name="connsiteX16" fmla="*/ 277978 w 2852982"/>
                    <a:gd name="connsiteY16" fmla="*/ 235249 h 1953685"/>
                    <a:gd name="connsiteX17" fmla="*/ 1436523 w 2852982"/>
                    <a:gd name="connsiteY17" fmla="*/ 1051 h 1953685"/>
                    <a:gd name="connsiteX0" fmla="*/ 1431639 w 2852982"/>
                    <a:gd name="connsiteY0" fmla="*/ 255853 h 1953613"/>
                    <a:gd name="connsiteX1" fmla="*/ 409745 w 2852982"/>
                    <a:gd name="connsiteY1" fmla="*/ 484495 h 1953613"/>
                    <a:gd name="connsiteX2" fmla="*/ 710473 w 2852982"/>
                    <a:gd name="connsiteY2" fmla="*/ 1615898 h 1953613"/>
                    <a:gd name="connsiteX3" fmla="*/ 2025982 w 2852982"/>
                    <a:gd name="connsiteY3" fmla="*/ 1663848 h 1953613"/>
                    <a:gd name="connsiteX4" fmla="*/ 2292162 w 2852982"/>
                    <a:gd name="connsiteY4" fmla="*/ 418658 h 1953613"/>
                    <a:gd name="connsiteX5" fmla="*/ 1431639 w 2852982"/>
                    <a:gd name="connsiteY5" fmla="*/ 255853 h 1953613"/>
                    <a:gd name="connsiteX6" fmla="*/ 1436523 w 2852982"/>
                    <a:gd name="connsiteY6" fmla="*/ 979 h 1953613"/>
                    <a:gd name="connsiteX7" fmla="*/ 2523744 w 2852982"/>
                    <a:gd name="connsiteY7" fmla="*/ 220546 h 1953613"/>
                    <a:gd name="connsiteX8" fmla="*/ 2830984 w 2852982"/>
                    <a:gd name="connsiteY8" fmla="*/ 279068 h 1953613"/>
                    <a:gd name="connsiteX9" fmla="*/ 2823667 w 2852982"/>
                    <a:gd name="connsiteY9" fmla="*/ 527785 h 1953613"/>
                    <a:gd name="connsiteX10" fmla="*/ 2604212 w 2852982"/>
                    <a:gd name="connsiteY10" fmla="*/ 637512 h 1953613"/>
                    <a:gd name="connsiteX11" fmla="*/ 2296973 w 2852982"/>
                    <a:gd name="connsiteY11" fmla="*/ 1778684 h 1953613"/>
                    <a:gd name="connsiteX12" fmla="*/ 534010 w 2852982"/>
                    <a:gd name="connsiteY12" fmla="*/ 1793314 h 1953613"/>
                    <a:gd name="connsiteX13" fmla="*/ 185714 w 2852982"/>
                    <a:gd name="connsiteY13" fmla="*/ 778529 h 1953613"/>
                    <a:gd name="connsiteX14" fmla="*/ 7315 w 2852982"/>
                    <a:gd name="connsiteY14" fmla="*/ 726514 h 1953613"/>
                    <a:gd name="connsiteX15" fmla="*/ 0 w 2852982"/>
                    <a:gd name="connsiteY15" fmla="*/ 239828 h 1953613"/>
                    <a:gd name="connsiteX16" fmla="*/ 277978 w 2852982"/>
                    <a:gd name="connsiteY16" fmla="*/ 235177 h 1953613"/>
                    <a:gd name="connsiteX17" fmla="*/ 1436523 w 2852982"/>
                    <a:gd name="connsiteY17" fmla="*/ 979 h 1953613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292162 w 2852982"/>
                    <a:gd name="connsiteY4" fmla="*/ 418075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52982" h="1953030">
                      <a:moveTo>
                        <a:pt x="1431639" y="255270"/>
                      </a:moveTo>
                      <a:cubicBezTo>
                        <a:pt x="1059056" y="254353"/>
                        <a:pt x="453324" y="421040"/>
                        <a:pt x="409745" y="483912"/>
                      </a:cubicBezTo>
                      <a:cubicBezTo>
                        <a:pt x="352043" y="631047"/>
                        <a:pt x="579249" y="1544207"/>
                        <a:pt x="710473" y="1615315"/>
                      </a:cubicBezTo>
                      <a:cubicBezTo>
                        <a:pt x="1044490" y="1732344"/>
                        <a:pt x="1862666" y="1767300"/>
                        <a:pt x="2025982" y="1663265"/>
                      </a:cubicBezTo>
                      <a:cubicBezTo>
                        <a:pt x="2288497" y="1462133"/>
                        <a:pt x="2398240" y="522123"/>
                        <a:pt x="2308019" y="439217"/>
                      </a:cubicBezTo>
                      <a:cubicBezTo>
                        <a:pt x="2192280" y="309941"/>
                        <a:pt x="1804222" y="256187"/>
                        <a:pt x="1431639" y="255270"/>
                      </a:cubicBezTo>
                      <a:close/>
                      <a:moveTo>
                        <a:pt x="1436523" y="396"/>
                      </a:moveTo>
                      <a:cubicBezTo>
                        <a:pt x="1830622" y="-8042"/>
                        <a:pt x="2276721" y="120154"/>
                        <a:pt x="2523744" y="219963"/>
                      </a:cubicBezTo>
                      <a:cubicBezTo>
                        <a:pt x="2592464" y="247729"/>
                        <a:pt x="2792142" y="218487"/>
                        <a:pt x="2830984" y="278485"/>
                      </a:cubicBezTo>
                      <a:cubicBezTo>
                        <a:pt x="2870787" y="344701"/>
                        <a:pt x="2849288" y="490248"/>
                        <a:pt x="2823667" y="527202"/>
                      </a:cubicBezTo>
                      <a:cubicBezTo>
                        <a:pt x="2762708" y="601419"/>
                        <a:pt x="2611493" y="592488"/>
                        <a:pt x="2604212" y="636929"/>
                      </a:cubicBezTo>
                      <a:cubicBezTo>
                        <a:pt x="2589582" y="978305"/>
                        <a:pt x="2501799" y="1429410"/>
                        <a:pt x="2296973" y="1778101"/>
                      </a:cubicBezTo>
                      <a:cubicBezTo>
                        <a:pt x="2114092" y="2034134"/>
                        <a:pt x="716890" y="1982925"/>
                        <a:pt x="534010" y="1792731"/>
                      </a:cubicBezTo>
                      <a:cubicBezTo>
                        <a:pt x="453818" y="1716179"/>
                        <a:pt x="197906" y="1238804"/>
                        <a:pt x="185714" y="777946"/>
                      </a:cubicBezTo>
                      <a:cubicBezTo>
                        <a:pt x="182794" y="723747"/>
                        <a:pt x="78957" y="730676"/>
                        <a:pt x="7315" y="725931"/>
                      </a:cubicBezTo>
                      <a:cubicBezTo>
                        <a:pt x="7315" y="571018"/>
                        <a:pt x="0" y="394158"/>
                        <a:pt x="0" y="239245"/>
                      </a:cubicBezTo>
                      <a:cubicBezTo>
                        <a:pt x="81791" y="236688"/>
                        <a:pt x="250861" y="250277"/>
                        <a:pt x="277978" y="234594"/>
                      </a:cubicBezTo>
                      <a:cubicBezTo>
                        <a:pt x="604724" y="85852"/>
                        <a:pt x="1042424" y="8834"/>
                        <a:pt x="1436523" y="3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0" name="Freeform 9">
                  <a:extLst>
                    <a:ext uri="{FF2B5EF4-FFF2-40B4-BE49-F238E27FC236}">
                      <a16:creationId xmlns:a16="http://schemas.microsoft.com/office/drawing/2014/main" id="{631A237E-1A96-4004-ADB5-B581BEE0DA8A}"/>
                    </a:ext>
                  </a:extLst>
                </p:cNvPr>
                <p:cNvSpPr/>
                <p:nvPr/>
              </p:nvSpPr>
              <p:spPr>
                <a:xfrm flipH="1">
                  <a:off x="3493700" y="2896331"/>
                  <a:ext cx="2611979" cy="1788050"/>
                </a:xfrm>
                <a:custGeom>
                  <a:avLst/>
                  <a:gdLst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5638 w 2852982"/>
                    <a:gd name="connsiteY0" fmla="*/ 186211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5638 w 2852982"/>
                    <a:gd name="connsiteY5" fmla="*/ 18621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500352 w 2852982"/>
                    <a:gd name="connsiteY0" fmla="*/ 207354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500352 w 2852982"/>
                    <a:gd name="connsiteY5" fmla="*/ 207354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318590 w 2852982"/>
                    <a:gd name="connsiteY4" fmla="*/ 386015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694616 w 2852982"/>
                    <a:gd name="connsiteY2" fmla="*/ 1614969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372746 w 2852982"/>
                    <a:gd name="connsiteY1" fmla="*/ 451852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73490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42211 w 2852982"/>
                    <a:gd name="connsiteY0" fmla="*/ 212639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42211 w 2852982"/>
                    <a:gd name="connsiteY5" fmla="*/ 212639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12142 w 2852982"/>
                    <a:gd name="connsiteY13" fmla="*/ 761744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201571 w 2852982"/>
                    <a:gd name="connsiteY13" fmla="*/ 740601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33781 h 1931541"/>
                    <a:gd name="connsiteX1" fmla="*/ 409745 w 2852982"/>
                    <a:gd name="connsiteY1" fmla="*/ 462423 h 1931541"/>
                    <a:gd name="connsiteX2" fmla="*/ 710473 w 2852982"/>
                    <a:gd name="connsiteY2" fmla="*/ 1593826 h 1931541"/>
                    <a:gd name="connsiteX3" fmla="*/ 2025982 w 2852982"/>
                    <a:gd name="connsiteY3" fmla="*/ 1641776 h 1931541"/>
                    <a:gd name="connsiteX4" fmla="*/ 2292162 w 2852982"/>
                    <a:gd name="connsiteY4" fmla="*/ 396586 h 1931541"/>
                    <a:gd name="connsiteX5" fmla="*/ 1431639 w 2852982"/>
                    <a:gd name="connsiteY5" fmla="*/ 233781 h 1931541"/>
                    <a:gd name="connsiteX6" fmla="*/ 1436523 w 2852982"/>
                    <a:gd name="connsiteY6" fmla="*/ 50 h 1931541"/>
                    <a:gd name="connsiteX7" fmla="*/ 2523744 w 2852982"/>
                    <a:gd name="connsiteY7" fmla="*/ 198474 h 1931541"/>
                    <a:gd name="connsiteX8" fmla="*/ 2830984 w 2852982"/>
                    <a:gd name="connsiteY8" fmla="*/ 256996 h 1931541"/>
                    <a:gd name="connsiteX9" fmla="*/ 2823667 w 2852982"/>
                    <a:gd name="connsiteY9" fmla="*/ 505713 h 1931541"/>
                    <a:gd name="connsiteX10" fmla="*/ 2604212 w 2852982"/>
                    <a:gd name="connsiteY10" fmla="*/ 615440 h 1931541"/>
                    <a:gd name="connsiteX11" fmla="*/ 2296973 w 2852982"/>
                    <a:gd name="connsiteY11" fmla="*/ 1756612 h 1931541"/>
                    <a:gd name="connsiteX12" fmla="*/ 534010 w 2852982"/>
                    <a:gd name="connsiteY12" fmla="*/ 1771242 h 1931541"/>
                    <a:gd name="connsiteX13" fmla="*/ 185714 w 2852982"/>
                    <a:gd name="connsiteY13" fmla="*/ 756457 h 1931541"/>
                    <a:gd name="connsiteX14" fmla="*/ 7315 w 2852982"/>
                    <a:gd name="connsiteY14" fmla="*/ 704442 h 1931541"/>
                    <a:gd name="connsiteX15" fmla="*/ 0 w 2852982"/>
                    <a:gd name="connsiteY15" fmla="*/ 217756 h 1931541"/>
                    <a:gd name="connsiteX16" fmla="*/ 277978 w 2852982"/>
                    <a:gd name="connsiteY16" fmla="*/ 213105 h 1931541"/>
                    <a:gd name="connsiteX17" fmla="*/ 1436523 w 2852982"/>
                    <a:gd name="connsiteY17" fmla="*/ 50 h 1931541"/>
                    <a:gd name="connsiteX0" fmla="*/ 1431639 w 2852982"/>
                    <a:gd name="connsiteY0" fmla="*/ 254912 h 1952672"/>
                    <a:gd name="connsiteX1" fmla="*/ 409745 w 2852982"/>
                    <a:gd name="connsiteY1" fmla="*/ 483554 h 1952672"/>
                    <a:gd name="connsiteX2" fmla="*/ 710473 w 2852982"/>
                    <a:gd name="connsiteY2" fmla="*/ 1614957 h 1952672"/>
                    <a:gd name="connsiteX3" fmla="*/ 2025982 w 2852982"/>
                    <a:gd name="connsiteY3" fmla="*/ 1662907 h 1952672"/>
                    <a:gd name="connsiteX4" fmla="*/ 2292162 w 2852982"/>
                    <a:gd name="connsiteY4" fmla="*/ 417717 h 1952672"/>
                    <a:gd name="connsiteX5" fmla="*/ 1431639 w 2852982"/>
                    <a:gd name="connsiteY5" fmla="*/ 254912 h 1952672"/>
                    <a:gd name="connsiteX6" fmla="*/ 1436523 w 2852982"/>
                    <a:gd name="connsiteY6" fmla="*/ 38 h 1952672"/>
                    <a:gd name="connsiteX7" fmla="*/ 2523744 w 2852982"/>
                    <a:gd name="connsiteY7" fmla="*/ 219605 h 1952672"/>
                    <a:gd name="connsiteX8" fmla="*/ 2830984 w 2852982"/>
                    <a:gd name="connsiteY8" fmla="*/ 278127 h 1952672"/>
                    <a:gd name="connsiteX9" fmla="*/ 2823667 w 2852982"/>
                    <a:gd name="connsiteY9" fmla="*/ 526844 h 1952672"/>
                    <a:gd name="connsiteX10" fmla="*/ 2604212 w 2852982"/>
                    <a:gd name="connsiteY10" fmla="*/ 636571 h 1952672"/>
                    <a:gd name="connsiteX11" fmla="*/ 2296973 w 2852982"/>
                    <a:gd name="connsiteY11" fmla="*/ 1777743 h 1952672"/>
                    <a:gd name="connsiteX12" fmla="*/ 534010 w 2852982"/>
                    <a:gd name="connsiteY12" fmla="*/ 1792373 h 1952672"/>
                    <a:gd name="connsiteX13" fmla="*/ 185714 w 2852982"/>
                    <a:gd name="connsiteY13" fmla="*/ 777588 h 1952672"/>
                    <a:gd name="connsiteX14" fmla="*/ 7315 w 2852982"/>
                    <a:gd name="connsiteY14" fmla="*/ 725573 h 1952672"/>
                    <a:gd name="connsiteX15" fmla="*/ 0 w 2852982"/>
                    <a:gd name="connsiteY15" fmla="*/ 238887 h 1952672"/>
                    <a:gd name="connsiteX16" fmla="*/ 277978 w 2852982"/>
                    <a:gd name="connsiteY16" fmla="*/ 234236 h 1952672"/>
                    <a:gd name="connsiteX17" fmla="*/ 1436523 w 2852982"/>
                    <a:gd name="connsiteY17" fmla="*/ 38 h 1952672"/>
                    <a:gd name="connsiteX0" fmla="*/ 1431639 w 2852982"/>
                    <a:gd name="connsiteY0" fmla="*/ 255592 h 1953352"/>
                    <a:gd name="connsiteX1" fmla="*/ 409745 w 2852982"/>
                    <a:gd name="connsiteY1" fmla="*/ 484234 h 1953352"/>
                    <a:gd name="connsiteX2" fmla="*/ 710473 w 2852982"/>
                    <a:gd name="connsiteY2" fmla="*/ 1615637 h 1953352"/>
                    <a:gd name="connsiteX3" fmla="*/ 2025982 w 2852982"/>
                    <a:gd name="connsiteY3" fmla="*/ 1663587 h 1953352"/>
                    <a:gd name="connsiteX4" fmla="*/ 2292162 w 2852982"/>
                    <a:gd name="connsiteY4" fmla="*/ 418397 h 1953352"/>
                    <a:gd name="connsiteX5" fmla="*/ 1431639 w 2852982"/>
                    <a:gd name="connsiteY5" fmla="*/ 255592 h 1953352"/>
                    <a:gd name="connsiteX6" fmla="*/ 1436523 w 2852982"/>
                    <a:gd name="connsiteY6" fmla="*/ 718 h 1953352"/>
                    <a:gd name="connsiteX7" fmla="*/ 2523744 w 2852982"/>
                    <a:gd name="connsiteY7" fmla="*/ 220285 h 1953352"/>
                    <a:gd name="connsiteX8" fmla="*/ 2830984 w 2852982"/>
                    <a:gd name="connsiteY8" fmla="*/ 278807 h 1953352"/>
                    <a:gd name="connsiteX9" fmla="*/ 2823667 w 2852982"/>
                    <a:gd name="connsiteY9" fmla="*/ 527524 h 1953352"/>
                    <a:gd name="connsiteX10" fmla="*/ 2604212 w 2852982"/>
                    <a:gd name="connsiteY10" fmla="*/ 637251 h 1953352"/>
                    <a:gd name="connsiteX11" fmla="*/ 2296973 w 2852982"/>
                    <a:gd name="connsiteY11" fmla="*/ 1778423 h 1953352"/>
                    <a:gd name="connsiteX12" fmla="*/ 534010 w 2852982"/>
                    <a:gd name="connsiteY12" fmla="*/ 1793053 h 1953352"/>
                    <a:gd name="connsiteX13" fmla="*/ 185714 w 2852982"/>
                    <a:gd name="connsiteY13" fmla="*/ 778268 h 1953352"/>
                    <a:gd name="connsiteX14" fmla="*/ 7315 w 2852982"/>
                    <a:gd name="connsiteY14" fmla="*/ 726253 h 1953352"/>
                    <a:gd name="connsiteX15" fmla="*/ 0 w 2852982"/>
                    <a:gd name="connsiteY15" fmla="*/ 239567 h 1953352"/>
                    <a:gd name="connsiteX16" fmla="*/ 277978 w 2852982"/>
                    <a:gd name="connsiteY16" fmla="*/ 234916 h 1953352"/>
                    <a:gd name="connsiteX17" fmla="*/ 1436523 w 2852982"/>
                    <a:gd name="connsiteY17" fmla="*/ 718 h 1953352"/>
                    <a:gd name="connsiteX0" fmla="*/ 1431639 w 2852982"/>
                    <a:gd name="connsiteY0" fmla="*/ 256008 h 1953768"/>
                    <a:gd name="connsiteX1" fmla="*/ 409745 w 2852982"/>
                    <a:gd name="connsiteY1" fmla="*/ 484650 h 1953768"/>
                    <a:gd name="connsiteX2" fmla="*/ 710473 w 2852982"/>
                    <a:gd name="connsiteY2" fmla="*/ 1616053 h 1953768"/>
                    <a:gd name="connsiteX3" fmla="*/ 2025982 w 2852982"/>
                    <a:gd name="connsiteY3" fmla="*/ 1664003 h 1953768"/>
                    <a:gd name="connsiteX4" fmla="*/ 2292162 w 2852982"/>
                    <a:gd name="connsiteY4" fmla="*/ 418813 h 1953768"/>
                    <a:gd name="connsiteX5" fmla="*/ 1431639 w 2852982"/>
                    <a:gd name="connsiteY5" fmla="*/ 256008 h 1953768"/>
                    <a:gd name="connsiteX6" fmla="*/ 1436523 w 2852982"/>
                    <a:gd name="connsiteY6" fmla="*/ 1134 h 1953768"/>
                    <a:gd name="connsiteX7" fmla="*/ 2523744 w 2852982"/>
                    <a:gd name="connsiteY7" fmla="*/ 220701 h 1953768"/>
                    <a:gd name="connsiteX8" fmla="*/ 2830984 w 2852982"/>
                    <a:gd name="connsiteY8" fmla="*/ 279223 h 1953768"/>
                    <a:gd name="connsiteX9" fmla="*/ 2823667 w 2852982"/>
                    <a:gd name="connsiteY9" fmla="*/ 527940 h 1953768"/>
                    <a:gd name="connsiteX10" fmla="*/ 2604212 w 2852982"/>
                    <a:gd name="connsiteY10" fmla="*/ 637667 h 1953768"/>
                    <a:gd name="connsiteX11" fmla="*/ 2296973 w 2852982"/>
                    <a:gd name="connsiteY11" fmla="*/ 1778839 h 1953768"/>
                    <a:gd name="connsiteX12" fmla="*/ 534010 w 2852982"/>
                    <a:gd name="connsiteY12" fmla="*/ 1793469 h 1953768"/>
                    <a:gd name="connsiteX13" fmla="*/ 185714 w 2852982"/>
                    <a:gd name="connsiteY13" fmla="*/ 778684 h 1953768"/>
                    <a:gd name="connsiteX14" fmla="*/ 7315 w 2852982"/>
                    <a:gd name="connsiteY14" fmla="*/ 726669 h 1953768"/>
                    <a:gd name="connsiteX15" fmla="*/ 0 w 2852982"/>
                    <a:gd name="connsiteY15" fmla="*/ 239983 h 1953768"/>
                    <a:gd name="connsiteX16" fmla="*/ 277978 w 2852982"/>
                    <a:gd name="connsiteY16" fmla="*/ 235332 h 1953768"/>
                    <a:gd name="connsiteX17" fmla="*/ 1436523 w 2852982"/>
                    <a:gd name="connsiteY17" fmla="*/ 1134 h 1953768"/>
                    <a:gd name="connsiteX0" fmla="*/ 1431639 w 2852982"/>
                    <a:gd name="connsiteY0" fmla="*/ 255925 h 1953685"/>
                    <a:gd name="connsiteX1" fmla="*/ 409745 w 2852982"/>
                    <a:gd name="connsiteY1" fmla="*/ 484567 h 1953685"/>
                    <a:gd name="connsiteX2" fmla="*/ 710473 w 2852982"/>
                    <a:gd name="connsiteY2" fmla="*/ 1615970 h 1953685"/>
                    <a:gd name="connsiteX3" fmla="*/ 2025982 w 2852982"/>
                    <a:gd name="connsiteY3" fmla="*/ 1663920 h 1953685"/>
                    <a:gd name="connsiteX4" fmla="*/ 2292162 w 2852982"/>
                    <a:gd name="connsiteY4" fmla="*/ 418730 h 1953685"/>
                    <a:gd name="connsiteX5" fmla="*/ 1431639 w 2852982"/>
                    <a:gd name="connsiteY5" fmla="*/ 255925 h 1953685"/>
                    <a:gd name="connsiteX6" fmla="*/ 1436523 w 2852982"/>
                    <a:gd name="connsiteY6" fmla="*/ 1051 h 1953685"/>
                    <a:gd name="connsiteX7" fmla="*/ 2523744 w 2852982"/>
                    <a:gd name="connsiteY7" fmla="*/ 220618 h 1953685"/>
                    <a:gd name="connsiteX8" fmla="*/ 2830984 w 2852982"/>
                    <a:gd name="connsiteY8" fmla="*/ 279140 h 1953685"/>
                    <a:gd name="connsiteX9" fmla="*/ 2823667 w 2852982"/>
                    <a:gd name="connsiteY9" fmla="*/ 527857 h 1953685"/>
                    <a:gd name="connsiteX10" fmla="*/ 2604212 w 2852982"/>
                    <a:gd name="connsiteY10" fmla="*/ 637584 h 1953685"/>
                    <a:gd name="connsiteX11" fmla="*/ 2296973 w 2852982"/>
                    <a:gd name="connsiteY11" fmla="*/ 1778756 h 1953685"/>
                    <a:gd name="connsiteX12" fmla="*/ 534010 w 2852982"/>
                    <a:gd name="connsiteY12" fmla="*/ 1793386 h 1953685"/>
                    <a:gd name="connsiteX13" fmla="*/ 185714 w 2852982"/>
                    <a:gd name="connsiteY13" fmla="*/ 778601 h 1953685"/>
                    <a:gd name="connsiteX14" fmla="*/ 7315 w 2852982"/>
                    <a:gd name="connsiteY14" fmla="*/ 726586 h 1953685"/>
                    <a:gd name="connsiteX15" fmla="*/ 0 w 2852982"/>
                    <a:gd name="connsiteY15" fmla="*/ 239900 h 1953685"/>
                    <a:gd name="connsiteX16" fmla="*/ 277978 w 2852982"/>
                    <a:gd name="connsiteY16" fmla="*/ 235249 h 1953685"/>
                    <a:gd name="connsiteX17" fmla="*/ 1436523 w 2852982"/>
                    <a:gd name="connsiteY17" fmla="*/ 1051 h 1953685"/>
                    <a:gd name="connsiteX0" fmla="*/ 1431639 w 2852982"/>
                    <a:gd name="connsiteY0" fmla="*/ 255853 h 1953613"/>
                    <a:gd name="connsiteX1" fmla="*/ 409745 w 2852982"/>
                    <a:gd name="connsiteY1" fmla="*/ 484495 h 1953613"/>
                    <a:gd name="connsiteX2" fmla="*/ 710473 w 2852982"/>
                    <a:gd name="connsiteY2" fmla="*/ 1615898 h 1953613"/>
                    <a:gd name="connsiteX3" fmla="*/ 2025982 w 2852982"/>
                    <a:gd name="connsiteY3" fmla="*/ 1663848 h 1953613"/>
                    <a:gd name="connsiteX4" fmla="*/ 2292162 w 2852982"/>
                    <a:gd name="connsiteY4" fmla="*/ 418658 h 1953613"/>
                    <a:gd name="connsiteX5" fmla="*/ 1431639 w 2852982"/>
                    <a:gd name="connsiteY5" fmla="*/ 255853 h 1953613"/>
                    <a:gd name="connsiteX6" fmla="*/ 1436523 w 2852982"/>
                    <a:gd name="connsiteY6" fmla="*/ 979 h 1953613"/>
                    <a:gd name="connsiteX7" fmla="*/ 2523744 w 2852982"/>
                    <a:gd name="connsiteY7" fmla="*/ 220546 h 1953613"/>
                    <a:gd name="connsiteX8" fmla="*/ 2830984 w 2852982"/>
                    <a:gd name="connsiteY8" fmla="*/ 279068 h 1953613"/>
                    <a:gd name="connsiteX9" fmla="*/ 2823667 w 2852982"/>
                    <a:gd name="connsiteY9" fmla="*/ 527785 h 1953613"/>
                    <a:gd name="connsiteX10" fmla="*/ 2604212 w 2852982"/>
                    <a:gd name="connsiteY10" fmla="*/ 637512 h 1953613"/>
                    <a:gd name="connsiteX11" fmla="*/ 2296973 w 2852982"/>
                    <a:gd name="connsiteY11" fmla="*/ 1778684 h 1953613"/>
                    <a:gd name="connsiteX12" fmla="*/ 534010 w 2852982"/>
                    <a:gd name="connsiteY12" fmla="*/ 1793314 h 1953613"/>
                    <a:gd name="connsiteX13" fmla="*/ 185714 w 2852982"/>
                    <a:gd name="connsiteY13" fmla="*/ 778529 h 1953613"/>
                    <a:gd name="connsiteX14" fmla="*/ 7315 w 2852982"/>
                    <a:gd name="connsiteY14" fmla="*/ 726514 h 1953613"/>
                    <a:gd name="connsiteX15" fmla="*/ 0 w 2852982"/>
                    <a:gd name="connsiteY15" fmla="*/ 239828 h 1953613"/>
                    <a:gd name="connsiteX16" fmla="*/ 277978 w 2852982"/>
                    <a:gd name="connsiteY16" fmla="*/ 235177 h 1953613"/>
                    <a:gd name="connsiteX17" fmla="*/ 1436523 w 2852982"/>
                    <a:gd name="connsiteY17" fmla="*/ 979 h 1953613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292162 w 2852982"/>
                    <a:gd name="connsiteY4" fmla="*/ 418075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  <a:gd name="connsiteX0" fmla="*/ 1431639 w 2852982"/>
                    <a:gd name="connsiteY0" fmla="*/ 255270 h 1953030"/>
                    <a:gd name="connsiteX1" fmla="*/ 409745 w 2852982"/>
                    <a:gd name="connsiteY1" fmla="*/ 483912 h 1953030"/>
                    <a:gd name="connsiteX2" fmla="*/ 710473 w 2852982"/>
                    <a:gd name="connsiteY2" fmla="*/ 1615315 h 1953030"/>
                    <a:gd name="connsiteX3" fmla="*/ 2025982 w 2852982"/>
                    <a:gd name="connsiteY3" fmla="*/ 1663265 h 1953030"/>
                    <a:gd name="connsiteX4" fmla="*/ 2308019 w 2852982"/>
                    <a:gd name="connsiteY4" fmla="*/ 439217 h 1953030"/>
                    <a:gd name="connsiteX5" fmla="*/ 1431639 w 2852982"/>
                    <a:gd name="connsiteY5" fmla="*/ 255270 h 1953030"/>
                    <a:gd name="connsiteX6" fmla="*/ 1436523 w 2852982"/>
                    <a:gd name="connsiteY6" fmla="*/ 396 h 1953030"/>
                    <a:gd name="connsiteX7" fmla="*/ 2523744 w 2852982"/>
                    <a:gd name="connsiteY7" fmla="*/ 219963 h 1953030"/>
                    <a:gd name="connsiteX8" fmla="*/ 2830984 w 2852982"/>
                    <a:gd name="connsiteY8" fmla="*/ 278485 h 1953030"/>
                    <a:gd name="connsiteX9" fmla="*/ 2823667 w 2852982"/>
                    <a:gd name="connsiteY9" fmla="*/ 527202 h 1953030"/>
                    <a:gd name="connsiteX10" fmla="*/ 2604212 w 2852982"/>
                    <a:gd name="connsiteY10" fmla="*/ 636929 h 1953030"/>
                    <a:gd name="connsiteX11" fmla="*/ 2296973 w 2852982"/>
                    <a:gd name="connsiteY11" fmla="*/ 1778101 h 1953030"/>
                    <a:gd name="connsiteX12" fmla="*/ 534010 w 2852982"/>
                    <a:gd name="connsiteY12" fmla="*/ 1792731 h 1953030"/>
                    <a:gd name="connsiteX13" fmla="*/ 185714 w 2852982"/>
                    <a:gd name="connsiteY13" fmla="*/ 777946 h 1953030"/>
                    <a:gd name="connsiteX14" fmla="*/ 7315 w 2852982"/>
                    <a:gd name="connsiteY14" fmla="*/ 725931 h 1953030"/>
                    <a:gd name="connsiteX15" fmla="*/ 0 w 2852982"/>
                    <a:gd name="connsiteY15" fmla="*/ 239245 h 1953030"/>
                    <a:gd name="connsiteX16" fmla="*/ 277978 w 2852982"/>
                    <a:gd name="connsiteY16" fmla="*/ 234594 h 1953030"/>
                    <a:gd name="connsiteX17" fmla="*/ 1436523 w 2852982"/>
                    <a:gd name="connsiteY17" fmla="*/ 396 h 1953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52982" h="1953030">
                      <a:moveTo>
                        <a:pt x="1431639" y="255270"/>
                      </a:moveTo>
                      <a:cubicBezTo>
                        <a:pt x="1059056" y="254353"/>
                        <a:pt x="453324" y="421040"/>
                        <a:pt x="409745" y="483912"/>
                      </a:cubicBezTo>
                      <a:cubicBezTo>
                        <a:pt x="352043" y="631047"/>
                        <a:pt x="579249" y="1544207"/>
                        <a:pt x="710473" y="1615315"/>
                      </a:cubicBezTo>
                      <a:cubicBezTo>
                        <a:pt x="1044490" y="1732344"/>
                        <a:pt x="1862666" y="1767300"/>
                        <a:pt x="2025982" y="1663265"/>
                      </a:cubicBezTo>
                      <a:cubicBezTo>
                        <a:pt x="2288497" y="1462133"/>
                        <a:pt x="2398240" y="522123"/>
                        <a:pt x="2308019" y="439217"/>
                      </a:cubicBezTo>
                      <a:cubicBezTo>
                        <a:pt x="2192280" y="309941"/>
                        <a:pt x="1804222" y="256187"/>
                        <a:pt x="1431639" y="255270"/>
                      </a:cubicBezTo>
                      <a:close/>
                      <a:moveTo>
                        <a:pt x="1436523" y="396"/>
                      </a:moveTo>
                      <a:cubicBezTo>
                        <a:pt x="1830622" y="-8042"/>
                        <a:pt x="2276721" y="120154"/>
                        <a:pt x="2523744" y="219963"/>
                      </a:cubicBezTo>
                      <a:cubicBezTo>
                        <a:pt x="2592464" y="247729"/>
                        <a:pt x="2792142" y="218487"/>
                        <a:pt x="2830984" y="278485"/>
                      </a:cubicBezTo>
                      <a:cubicBezTo>
                        <a:pt x="2870787" y="344701"/>
                        <a:pt x="2849288" y="490248"/>
                        <a:pt x="2823667" y="527202"/>
                      </a:cubicBezTo>
                      <a:cubicBezTo>
                        <a:pt x="2762708" y="601419"/>
                        <a:pt x="2611493" y="592488"/>
                        <a:pt x="2604212" y="636929"/>
                      </a:cubicBezTo>
                      <a:cubicBezTo>
                        <a:pt x="2589582" y="978305"/>
                        <a:pt x="2501799" y="1429410"/>
                        <a:pt x="2296973" y="1778101"/>
                      </a:cubicBezTo>
                      <a:cubicBezTo>
                        <a:pt x="2114092" y="2034134"/>
                        <a:pt x="716890" y="1982925"/>
                        <a:pt x="534010" y="1792731"/>
                      </a:cubicBezTo>
                      <a:cubicBezTo>
                        <a:pt x="453818" y="1716179"/>
                        <a:pt x="197906" y="1238804"/>
                        <a:pt x="185714" y="777946"/>
                      </a:cubicBezTo>
                      <a:cubicBezTo>
                        <a:pt x="182794" y="723747"/>
                        <a:pt x="78957" y="730676"/>
                        <a:pt x="7315" y="725931"/>
                      </a:cubicBezTo>
                      <a:cubicBezTo>
                        <a:pt x="7315" y="571018"/>
                        <a:pt x="0" y="394158"/>
                        <a:pt x="0" y="239245"/>
                      </a:cubicBezTo>
                      <a:cubicBezTo>
                        <a:pt x="81791" y="236688"/>
                        <a:pt x="250861" y="250277"/>
                        <a:pt x="277978" y="234594"/>
                      </a:cubicBezTo>
                      <a:cubicBezTo>
                        <a:pt x="604724" y="85852"/>
                        <a:pt x="1042424" y="8834"/>
                        <a:pt x="1436523" y="3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26627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0" y="1250263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4859079" y="1626782"/>
            <a:ext cx="3434316" cy="136632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27855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130259" y="991076"/>
            <a:ext cx="454834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WORK RELATIVE VALUE UNITS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935312F-7EA4-4DB5-AD06-8EABDC682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6" y="1817278"/>
            <a:ext cx="7667981" cy="3565543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31524" y="3121545"/>
            <a:ext cx="4080627" cy="207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chuyên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khoa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4C9816B-DA8B-4194-8F13-0D07D711CFAD}"/>
              </a:ext>
            </a:extLst>
          </p:cNvPr>
          <p:cNvCxnSpPr/>
          <p:nvPr/>
        </p:nvCxnSpPr>
        <p:spPr>
          <a:xfrm flipV="1">
            <a:off x="10568763" y="1573619"/>
            <a:ext cx="0" cy="9569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>
            <a:off x="9686261" y="2996027"/>
            <a:ext cx="350874" cy="57854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B738E72-DFDC-41BE-9720-CF73DB05D9B8}"/>
              </a:ext>
            </a:extLst>
          </p:cNvPr>
          <p:cNvSpPr txBox="1"/>
          <p:nvPr/>
        </p:nvSpPr>
        <p:spPr>
          <a:xfrm>
            <a:off x="9255644" y="891818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hàng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9495139" y="3645514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 flipV="1">
            <a:off x="6099544" y="1566531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782881" y="86668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DBFA0D7-710F-4C66-B481-47A3FC7A9265}"/>
              </a:ext>
            </a:extLst>
          </p:cNvPr>
          <p:cNvSpPr txBox="1"/>
          <p:nvPr/>
        </p:nvSpPr>
        <p:spPr>
          <a:xfrm>
            <a:off x="4619853" y="5570643"/>
            <a:ext cx="249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896250-B2AE-45AA-AC0D-6CEC2000D1D6}"/>
              </a:ext>
            </a:extLst>
          </p:cNvPr>
          <p:cNvSpPr txBox="1"/>
          <p:nvPr/>
        </p:nvSpPr>
        <p:spPr>
          <a:xfrm>
            <a:off x="8064800" y="5633568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65405" y="272253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07CB6CB3-8BE5-4DF8-A20F-073D841AE22A}"/>
              </a:ext>
            </a:extLst>
          </p:cNvPr>
          <p:cNvSpPr/>
          <p:nvPr/>
        </p:nvSpPr>
        <p:spPr>
          <a:xfrm>
            <a:off x="4933762" y="4201044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34DAAFAA-E62C-4AA5-BA44-5BCA5E930F9A}"/>
              </a:ext>
            </a:extLst>
          </p:cNvPr>
          <p:cNvCxnSpPr>
            <a:cxnSpLocks/>
          </p:cNvCxnSpPr>
          <p:nvPr/>
        </p:nvCxnSpPr>
        <p:spPr>
          <a:xfrm>
            <a:off x="5614244" y="4561367"/>
            <a:ext cx="0" cy="9250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6A017A66-1B24-4C6B-B54E-9E39D051ACBC}"/>
              </a:ext>
            </a:extLst>
          </p:cNvPr>
          <p:cNvSpPr/>
          <p:nvPr/>
        </p:nvSpPr>
        <p:spPr>
          <a:xfrm>
            <a:off x="5231219" y="3873528"/>
            <a:ext cx="864781" cy="27938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3C6E1E33-B35D-481D-9F71-33B2E575AF01}"/>
              </a:ext>
            </a:extLst>
          </p:cNvPr>
          <p:cNvCxnSpPr>
            <a:cxnSpLocks/>
          </p:cNvCxnSpPr>
          <p:nvPr/>
        </p:nvCxnSpPr>
        <p:spPr>
          <a:xfrm>
            <a:off x="6192282" y="4013224"/>
            <a:ext cx="2040732" cy="2019084"/>
          </a:xfrm>
          <a:prstGeom prst="bentConnector3">
            <a:avLst>
              <a:gd name="adj1" fmla="val 50000"/>
            </a:avLst>
          </a:prstGeom>
          <a:ln w="28575">
            <a:solidFill>
              <a:srgbClr val="C719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130259" y="991076"/>
            <a:ext cx="454834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WORK RELATIVE VALUE UNITS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935312F-7EA4-4DB5-AD06-8EABDC682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96" y="1817278"/>
            <a:ext cx="7667981" cy="3565543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31524" y="3121545"/>
            <a:ext cx="4080627" cy="139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trường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Parkman,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cô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tiến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bộ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4C9816B-DA8B-4194-8F13-0D07D711CFAD}"/>
              </a:ext>
            </a:extLst>
          </p:cNvPr>
          <p:cNvCxnSpPr/>
          <p:nvPr/>
        </p:nvCxnSpPr>
        <p:spPr>
          <a:xfrm flipV="1">
            <a:off x="10568763" y="1573619"/>
            <a:ext cx="0" cy="9569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>
            <a:off x="9686261" y="2996027"/>
            <a:ext cx="350874" cy="57854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B738E72-DFDC-41BE-9720-CF73DB05D9B8}"/>
              </a:ext>
            </a:extLst>
          </p:cNvPr>
          <p:cNvSpPr txBox="1"/>
          <p:nvPr/>
        </p:nvSpPr>
        <p:spPr>
          <a:xfrm>
            <a:off x="9255644" y="866684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hàng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9495139" y="3645514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 flipV="1">
            <a:off x="6099544" y="1566531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782881" y="768068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DBFA0D7-710F-4C66-B481-47A3FC7A9265}"/>
              </a:ext>
            </a:extLst>
          </p:cNvPr>
          <p:cNvSpPr txBox="1"/>
          <p:nvPr/>
        </p:nvSpPr>
        <p:spPr>
          <a:xfrm>
            <a:off x="4533817" y="5541545"/>
            <a:ext cx="26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896250-B2AE-45AA-AC0D-6CEC2000D1D6}"/>
              </a:ext>
            </a:extLst>
          </p:cNvPr>
          <p:cNvSpPr txBox="1"/>
          <p:nvPr/>
        </p:nvSpPr>
        <p:spPr>
          <a:xfrm>
            <a:off x="8064800" y="5687084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65405" y="272253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07CB6CB3-8BE5-4DF8-A20F-073D841AE22A}"/>
              </a:ext>
            </a:extLst>
          </p:cNvPr>
          <p:cNvSpPr/>
          <p:nvPr/>
        </p:nvSpPr>
        <p:spPr>
          <a:xfrm>
            <a:off x="4933762" y="4201044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34DAAFAA-E62C-4AA5-BA44-5BCA5E930F9A}"/>
              </a:ext>
            </a:extLst>
          </p:cNvPr>
          <p:cNvCxnSpPr>
            <a:cxnSpLocks/>
          </p:cNvCxnSpPr>
          <p:nvPr/>
        </p:nvCxnSpPr>
        <p:spPr>
          <a:xfrm>
            <a:off x="5614244" y="4561367"/>
            <a:ext cx="0" cy="9250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6A017A66-1B24-4C6B-B54E-9E39D051ACBC}"/>
              </a:ext>
            </a:extLst>
          </p:cNvPr>
          <p:cNvSpPr/>
          <p:nvPr/>
        </p:nvSpPr>
        <p:spPr>
          <a:xfrm>
            <a:off x="5231219" y="3873528"/>
            <a:ext cx="864781" cy="27938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3C6E1E33-B35D-481D-9F71-33B2E575AF01}"/>
              </a:ext>
            </a:extLst>
          </p:cNvPr>
          <p:cNvCxnSpPr>
            <a:cxnSpLocks/>
          </p:cNvCxnSpPr>
          <p:nvPr/>
        </p:nvCxnSpPr>
        <p:spPr>
          <a:xfrm>
            <a:off x="6192282" y="4013224"/>
            <a:ext cx="2040732" cy="2019084"/>
          </a:xfrm>
          <a:prstGeom prst="bentConnector3">
            <a:avLst>
              <a:gd name="adj1" fmla="val 50000"/>
            </a:avLst>
          </a:prstGeom>
          <a:ln w="28575">
            <a:solidFill>
              <a:srgbClr val="C719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77E1FAA4-4AD8-41DF-B46C-87154EA96639}"/>
              </a:ext>
            </a:extLst>
          </p:cNvPr>
          <p:cNvSpPr/>
          <p:nvPr/>
        </p:nvSpPr>
        <p:spPr>
          <a:xfrm>
            <a:off x="11281144" y="2862229"/>
            <a:ext cx="765544" cy="53253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4" y="1607357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4953263" y="2987750"/>
            <a:ext cx="3434316" cy="136632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76062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130259" y="991076"/>
            <a:ext cx="454834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ENCOUNTERS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PER MONTH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C7BE10B-A186-42F2-A9B8-961CD13A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07" y="1833762"/>
            <a:ext cx="7598974" cy="372114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13634" y="3336798"/>
            <a:ext cx="4080627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Encounters per month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M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ục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tiêu (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xanh lam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nhạt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gia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FTE.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4C9816B-DA8B-4194-8F13-0D07D711CFAD}"/>
              </a:ext>
            </a:extLst>
          </p:cNvPr>
          <p:cNvCxnSpPr/>
          <p:nvPr/>
        </p:nvCxnSpPr>
        <p:spPr>
          <a:xfrm flipV="1">
            <a:off x="10568763" y="1724526"/>
            <a:ext cx="0" cy="9569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 flipH="1">
            <a:off x="9377823" y="3405061"/>
            <a:ext cx="161466" cy="4626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B738E72-DFDC-41BE-9720-CF73DB05D9B8}"/>
              </a:ext>
            </a:extLst>
          </p:cNvPr>
          <p:cNvSpPr txBox="1"/>
          <p:nvPr/>
        </p:nvSpPr>
        <p:spPr>
          <a:xfrm>
            <a:off x="9255644" y="100680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7771870" y="386771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 flipV="1">
            <a:off x="6039096" y="1609062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782894" y="877930"/>
            <a:ext cx="285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DBFA0D7-710F-4C66-B481-47A3FC7A9265}"/>
              </a:ext>
            </a:extLst>
          </p:cNvPr>
          <p:cNvSpPr txBox="1"/>
          <p:nvPr/>
        </p:nvSpPr>
        <p:spPr>
          <a:xfrm>
            <a:off x="4488707" y="557518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896250-B2AE-45AA-AC0D-6CEC2000D1D6}"/>
              </a:ext>
            </a:extLst>
          </p:cNvPr>
          <p:cNvSpPr txBox="1"/>
          <p:nvPr/>
        </p:nvSpPr>
        <p:spPr>
          <a:xfrm>
            <a:off x="8122980" y="5633379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26223" y="268145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07CB6CB3-8BE5-4DF8-A20F-073D841AE22A}"/>
              </a:ext>
            </a:extLst>
          </p:cNvPr>
          <p:cNvSpPr/>
          <p:nvPr/>
        </p:nvSpPr>
        <p:spPr>
          <a:xfrm>
            <a:off x="4908143" y="4099702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34DAAFAA-E62C-4AA5-BA44-5BCA5E930F9A}"/>
              </a:ext>
            </a:extLst>
          </p:cNvPr>
          <p:cNvCxnSpPr>
            <a:cxnSpLocks/>
          </p:cNvCxnSpPr>
          <p:nvPr/>
        </p:nvCxnSpPr>
        <p:spPr>
          <a:xfrm>
            <a:off x="5610143" y="4462529"/>
            <a:ext cx="0" cy="1170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6A017A66-1B24-4C6B-B54E-9E39D051ACBC}"/>
              </a:ext>
            </a:extLst>
          </p:cNvPr>
          <p:cNvSpPr/>
          <p:nvPr/>
        </p:nvSpPr>
        <p:spPr>
          <a:xfrm>
            <a:off x="5174315" y="3761283"/>
            <a:ext cx="864781" cy="27938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3C6E1E33-B35D-481D-9F71-33B2E575AF01}"/>
              </a:ext>
            </a:extLst>
          </p:cNvPr>
          <p:cNvCxnSpPr>
            <a:cxnSpLocks/>
          </p:cNvCxnSpPr>
          <p:nvPr/>
        </p:nvCxnSpPr>
        <p:spPr>
          <a:xfrm>
            <a:off x="6122617" y="3915504"/>
            <a:ext cx="2040732" cy="2019084"/>
          </a:xfrm>
          <a:prstGeom prst="bentConnector3">
            <a:avLst>
              <a:gd name="adj1" fmla="val 50000"/>
            </a:avLst>
          </a:prstGeom>
          <a:ln w="28575">
            <a:solidFill>
              <a:srgbClr val="C719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6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130259" y="991076"/>
            <a:ext cx="454834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ENCOUNTERS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PER MONTH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C7BE10B-A186-42F2-A9B8-961CD13A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07" y="1833762"/>
            <a:ext cx="7598974" cy="372114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13634" y="3336798"/>
            <a:ext cx="40806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Parkman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14,3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18,5.</a:t>
            </a:r>
          </a:p>
          <a:p>
            <a:pPr algn="just">
              <a:lnSpc>
                <a:spcPts val="26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4C9816B-DA8B-4194-8F13-0D07D711CFAD}"/>
              </a:ext>
            </a:extLst>
          </p:cNvPr>
          <p:cNvCxnSpPr/>
          <p:nvPr/>
        </p:nvCxnSpPr>
        <p:spPr>
          <a:xfrm flipV="1">
            <a:off x="10568763" y="1724526"/>
            <a:ext cx="0" cy="9569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 flipH="1">
            <a:off x="9377823" y="3405061"/>
            <a:ext cx="161466" cy="46265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B738E72-DFDC-41BE-9720-CF73DB05D9B8}"/>
              </a:ext>
            </a:extLst>
          </p:cNvPr>
          <p:cNvSpPr txBox="1"/>
          <p:nvPr/>
        </p:nvSpPr>
        <p:spPr>
          <a:xfrm>
            <a:off x="9255644" y="100680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7771870" y="3867713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 flipV="1">
            <a:off x="6039096" y="1609062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782894" y="877930"/>
            <a:ext cx="285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DBFA0D7-710F-4C66-B481-47A3FC7A9265}"/>
              </a:ext>
            </a:extLst>
          </p:cNvPr>
          <p:cNvSpPr txBox="1"/>
          <p:nvPr/>
        </p:nvSpPr>
        <p:spPr>
          <a:xfrm>
            <a:off x="4488707" y="5577402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896250-B2AE-45AA-AC0D-6CEC2000D1D6}"/>
              </a:ext>
            </a:extLst>
          </p:cNvPr>
          <p:cNvSpPr txBox="1"/>
          <p:nvPr/>
        </p:nvSpPr>
        <p:spPr>
          <a:xfrm>
            <a:off x="8122980" y="5633379"/>
            <a:ext cx="2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Parkman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26223" y="268145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07CB6CB3-8BE5-4DF8-A20F-073D841AE22A}"/>
              </a:ext>
            </a:extLst>
          </p:cNvPr>
          <p:cNvSpPr/>
          <p:nvPr/>
        </p:nvSpPr>
        <p:spPr>
          <a:xfrm>
            <a:off x="4908143" y="4099702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34DAAFAA-E62C-4AA5-BA44-5BCA5E930F9A}"/>
              </a:ext>
            </a:extLst>
          </p:cNvPr>
          <p:cNvCxnSpPr>
            <a:cxnSpLocks/>
          </p:cNvCxnSpPr>
          <p:nvPr/>
        </p:nvCxnSpPr>
        <p:spPr>
          <a:xfrm>
            <a:off x="5610143" y="4462529"/>
            <a:ext cx="0" cy="1170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6A017A66-1B24-4C6B-B54E-9E39D051ACBC}"/>
              </a:ext>
            </a:extLst>
          </p:cNvPr>
          <p:cNvSpPr/>
          <p:nvPr/>
        </p:nvSpPr>
        <p:spPr>
          <a:xfrm>
            <a:off x="5174315" y="3761283"/>
            <a:ext cx="864781" cy="27938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3C6E1E33-B35D-481D-9F71-33B2E575AF01}"/>
              </a:ext>
            </a:extLst>
          </p:cNvPr>
          <p:cNvCxnSpPr>
            <a:cxnSpLocks/>
          </p:cNvCxnSpPr>
          <p:nvPr/>
        </p:nvCxnSpPr>
        <p:spPr>
          <a:xfrm>
            <a:off x="6122617" y="3915504"/>
            <a:ext cx="2040732" cy="2019084"/>
          </a:xfrm>
          <a:prstGeom prst="bentConnector3">
            <a:avLst>
              <a:gd name="adj1" fmla="val 50000"/>
            </a:avLst>
          </a:prstGeom>
          <a:ln w="28575">
            <a:solidFill>
              <a:srgbClr val="C719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9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0A884"/>
            </a:gs>
            <a:gs pos="33000">
              <a:schemeClr val="accent1">
                <a:lumMod val="45000"/>
                <a:lumOff val="5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30000"/>
                <a:lumOff val="70000"/>
                <a:alpha val="52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ỗ dành sẵn cho Hình ảnh 7">
            <a:extLst>
              <a:ext uri="{FF2B5EF4-FFF2-40B4-BE49-F238E27FC236}">
                <a16:creationId xmlns:a16="http://schemas.microsoft.com/office/drawing/2014/main" id="{FC72E6EC-845C-45AB-8411-D0D7A92977B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58322" y="0"/>
            <a:ext cx="5133678" cy="6858000"/>
          </a:xfr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61386" y="760355"/>
            <a:ext cx="4750317" cy="7239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7C2FE536-7BB1-4DD1-ADA5-61FCC56E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93"/>
              </p:ext>
            </p:extLst>
          </p:nvPr>
        </p:nvGraphicFramePr>
        <p:xfrm>
          <a:off x="393731" y="1684488"/>
          <a:ext cx="5974412" cy="34890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3849">
                  <a:extLst>
                    <a:ext uri="{9D8B030D-6E8A-4147-A177-3AD203B41FA5}">
                      <a16:colId xmlns:a16="http://schemas.microsoft.com/office/drawing/2014/main" val="2144836286"/>
                    </a:ext>
                  </a:extLst>
                </a:gridCol>
                <a:gridCol w="3271470">
                  <a:extLst>
                    <a:ext uri="{9D8B030D-6E8A-4147-A177-3AD203B41FA5}">
                      <a16:colId xmlns:a16="http://schemas.microsoft.com/office/drawing/2014/main" val="3416222454"/>
                    </a:ext>
                  </a:extLst>
                </a:gridCol>
                <a:gridCol w="1849093">
                  <a:extLst>
                    <a:ext uri="{9D8B030D-6E8A-4147-A177-3AD203B41FA5}">
                      <a16:colId xmlns:a16="http://schemas.microsoft.com/office/drawing/2014/main" val="2424898655"/>
                    </a:ext>
                  </a:extLst>
                </a:gridCol>
              </a:tblGrid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Họ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159044"/>
                  </a:ext>
                </a:extLst>
              </a:tr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Thị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Thu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Hằng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945109"/>
                  </a:ext>
                </a:extLst>
              </a:tr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Nhựt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51088"/>
                  </a:ext>
                </a:extLst>
              </a:tr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Viết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Dũng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37885"/>
                  </a:ext>
                </a:extLst>
              </a:tr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Phạm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Thị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Hiền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423910"/>
                  </a:ext>
                </a:extLst>
              </a:tr>
              <a:tr h="581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Võ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Hải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954200"/>
                  </a:ext>
                </a:extLst>
              </a:tr>
            </a:tbl>
          </a:graphicData>
        </a:graphic>
      </p:graphicFrame>
      <p:pic>
        <p:nvPicPr>
          <p:cNvPr id="7" name="Đồ họa 6" descr="Graph paper with calculator, ruler, highlighter, and pencils">
            <a:extLst>
              <a:ext uri="{FF2B5EF4-FFF2-40B4-BE49-F238E27FC236}">
                <a16:creationId xmlns:a16="http://schemas.microsoft.com/office/drawing/2014/main" id="{F799B542-F105-4687-8F49-AD1A75E2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1011" y="0"/>
            <a:ext cx="6908299" cy="69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38" y="2512467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1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4953263" y="4316820"/>
            <a:ext cx="3434316" cy="159488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866913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61460" y="955310"/>
            <a:ext cx="41770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wRVUs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/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ENCOUNTER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F30AEEF-D711-44B9-A451-7D4A513B4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42" y="1118703"/>
            <a:ext cx="7576890" cy="456439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09675" y="2974330"/>
            <a:ext cx="4080627" cy="207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/Encounter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đây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tiêu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chưa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>
            <a:off x="9680930" y="2328530"/>
            <a:ext cx="0" cy="54495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8601739" y="2974330"/>
            <a:ext cx="221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>
            <a:off x="5539563" y="2328530"/>
            <a:ext cx="0" cy="5449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585123" y="2873486"/>
            <a:ext cx="198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47488" y="195137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61460" y="955310"/>
            <a:ext cx="41770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wRVUs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/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ENCOUNTER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F30AEEF-D711-44B9-A451-7D4A513B4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42" y="1118703"/>
            <a:ext cx="7576890" cy="456439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09675" y="2974330"/>
            <a:ext cx="4080627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Đối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Parkman,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ổn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định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sau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giảm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mạnh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5/2015.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gần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nhất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3/2016)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giảm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cần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dõi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tới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>
            <a:off x="9680930" y="2328530"/>
            <a:ext cx="0" cy="54495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8571401" y="2950279"/>
            <a:ext cx="221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>
            <a:off x="5539563" y="2328530"/>
            <a:ext cx="0" cy="5449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585123" y="2873486"/>
            <a:ext cx="198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47488" y="195137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2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86" y="1786264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5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8442251" y="1578134"/>
            <a:ext cx="3549364" cy="143088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13443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61460" y="1232308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PANEL SIZE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09675" y="2974330"/>
            <a:ext cx="4080627" cy="205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</a:t>
            </a:r>
            <a:r>
              <a:rPr lang="en-US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anel size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biết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lượng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bác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sĩ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chăm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sóc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hiển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thị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dashboard)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1.600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gian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(FTE = 1.0)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chỉnh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dựa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FTE.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61354E-BEF9-47BE-AB39-5FCA40CD2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58" y="1339200"/>
            <a:ext cx="7507882" cy="3916590"/>
          </a:xfrm>
          <a:prstGeom prst="rect">
            <a:avLst/>
          </a:prstGeom>
        </p:spPr>
      </p:pic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 flipV="1">
            <a:off x="10689463" y="2049142"/>
            <a:ext cx="0" cy="55186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9579935" y="1371005"/>
            <a:ext cx="221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>
            <a:off x="5539563" y="2056052"/>
            <a:ext cx="0" cy="5449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522658" y="2691345"/>
            <a:ext cx="190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859081" y="1694171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13244" y="1031833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PANEL SIZE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09675" y="2441520"/>
            <a:ext cx="4080627" cy="314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FTE của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Parkman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0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75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vì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vậy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size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cô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thấp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hơn (1200).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Chúng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ta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cô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hơi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vượt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tiêu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(104%).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Size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tăng do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sự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tăng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Encounters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per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month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những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tháng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gần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đây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lượng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nhiều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=&gt;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kết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nối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bác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sĩ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nhiều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</a:t>
            </a:r>
            <a:r>
              <a:rPr lang="en-US" sz="2000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vi-VN" sz="20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61354E-BEF9-47BE-AB39-5FCA40CD2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68" y="127087"/>
            <a:ext cx="5769658" cy="300982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4ADDD5A-3B5F-4D4E-9F93-5B770D0B4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68" y="3263996"/>
            <a:ext cx="5769658" cy="2825348"/>
          </a:xfrm>
          <a:prstGeom prst="rect">
            <a:avLst/>
          </a:prstGeom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18F59F5-A52A-403F-8D2D-AFCE364978A6}"/>
              </a:ext>
            </a:extLst>
          </p:cNvPr>
          <p:cNvSpPr/>
          <p:nvPr/>
        </p:nvSpPr>
        <p:spPr>
          <a:xfrm>
            <a:off x="9941441" y="663734"/>
            <a:ext cx="1137685" cy="16647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A1BD7E6-DE5D-4579-BEFF-9542B354A7A4}"/>
              </a:ext>
            </a:extLst>
          </p:cNvPr>
          <p:cNvSpPr/>
          <p:nvPr/>
        </p:nvSpPr>
        <p:spPr>
          <a:xfrm>
            <a:off x="9929036" y="3774353"/>
            <a:ext cx="1137685" cy="16647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0691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19" y="2394781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8442251" y="3002897"/>
            <a:ext cx="3549364" cy="157973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49897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4924362" y="12408"/>
            <a:ext cx="7259052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2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altLang="ko-KR" sz="5200" dirty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altLang="ko-KR" sz="52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ko-KR" altLang="en-US" sz="5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6096000" y="5382623"/>
            <a:ext cx="5279364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5255845" y="3304344"/>
            <a:ext cx="6531011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5554519" y="2227371"/>
            <a:ext cx="5992324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5992794" y="989725"/>
            <a:ext cx="4926860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6506926" y="972607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6508586" y="2200640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6496057" y="3271263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6496057" y="5325114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3A7AC3-CEAA-4E6F-AE37-4E00337FF7CF}"/>
              </a:ext>
            </a:extLst>
          </p:cNvPr>
          <p:cNvGrpSpPr/>
          <p:nvPr/>
        </p:nvGrpSpPr>
        <p:grpSpPr>
          <a:xfrm>
            <a:off x="7552523" y="1055327"/>
            <a:ext cx="4200066" cy="1082408"/>
            <a:chOff x="7670001" y="1731648"/>
            <a:chExt cx="4200066" cy="10824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D97B4-8C1F-40E0-B9CB-474BE6F7753B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Kịch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bản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tiết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tình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huống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liên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DA87E-2832-417E-B4D6-2879FF612B8E}"/>
                </a:ext>
              </a:extLst>
            </p:cNvPr>
            <p:cNvSpPr txBox="1"/>
            <p:nvPr/>
          </p:nvSpPr>
          <p:spPr>
            <a:xfrm>
              <a:off x="7670001" y="1731648"/>
              <a:ext cx="39943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Tình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huống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CF5D08-C79E-4E4B-A11C-B1666872F5D1}"/>
              </a:ext>
            </a:extLst>
          </p:cNvPr>
          <p:cNvGrpSpPr/>
          <p:nvPr/>
        </p:nvGrpSpPr>
        <p:grpSpPr>
          <a:xfrm>
            <a:off x="7454184" y="2321499"/>
            <a:ext cx="4305271" cy="1089106"/>
            <a:chOff x="7571662" y="1623731"/>
            <a:chExt cx="4305271" cy="10891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2CC64E-4285-45CA-BCCD-41773A3F8791}"/>
                </a:ext>
              </a:extLst>
            </p:cNvPr>
            <p:cNvSpPr txBox="1"/>
            <p:nvPr/>
          </p:nvSpPr>
          <p:spPr>
            <a:xfrm>
              <a:off x="7882613" y="2158839"/>
              <a:ext cx="39943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tin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ngữ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cảnh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cần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4B00E4-B462-4DEA-B06F-5ABCD65D3419}"/>
                </a:ext>
              </a:extLst>
            </p:cNvPr>
            <p:cNvSpPr txBox="1"/>
            <p:nvPr/>
          </p:nvSpPr>
          <p:spPr>
            <a:xfrm>
              <a:off x="7571662" y="1623731"/>
              <a:ext cx="39943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dashboard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B1EC22-6AF2-4732-81E6-A1A577DCAE44}"/>
              </a:ext>
            </a:extLst>
          </p:cNvPr>
          <p:cNvGrpSpPr/>
          <p:nvPr/>
        </p:nvGrpSpPr>
        <p:grpSpPr>
          <a:xfrm>
            <a:off x="7552523" y="3363596"/>
            <a:ext cx="4234333" cy="2053765"/>
            <a:chOff x="7635734" y="1735651"/>
            <a:chExt cx="4234333" cy="20537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wRVU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Month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Encounters per Month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wRVUs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/Encounter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Panel Size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Ratio of Billed Lv4 to Lv3 Encounters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vs. Established Billed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D5535-066A-4DBB-BC02-F99F52823D69}"/>
                </a:ext>
              </a:extLst>
            </p:cNvPr>
            <p:cNvSpPr txBox="1"/>
            <p:nvPr/>
          </p:nvSpPr>
          <p:spPr>
            <a:xfrm>
              <a:off x="7635734" y="1735651"/>
              <a:ext cx="39943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Giải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thích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từng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biểu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đồ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90A629-8148-4A30-AA69-BE5CB22A9A3F}"/>
              </a:ext>
            </a:extLst>
          </p:cNvPr>
          <p:cNvGrpSpPr/>
          <p:nvPr/>
        </p:nvGrpSpPr>
        <p:grpSpPr>
          <a:xfrm>
            <a:off x="7552523" y="5446366"/>
            <a:ext cx="4234333" cy="1323902"/>
            <a:chOff x="7635734" y="5431601"/>
            <a:chExt cx="4234333" cy="143537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0F30BC-1DC7-430C-9553-736A87770ED5}"/>
                </a:ext>
              </a:extLst>
            </p:cNvPr>
            <p:cNvSpPr txBox="1"/>
            <p:nvPr/>
          </p:nvSpPr>
          <p:spPr>
            <a:xfrm>
              <a:off x="7875747" y="5966010"/>
              <a:ext cx="3994320" cy="90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Xét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thêm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Vì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sao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biểu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đồ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làm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Nhận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xét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của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giả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F3C0-1614-45A7-B3CA-5233DC310C30}"/>
                </a:ext>
              </a:extLst>
            </p:cNvPr>
            <p:cNvSpPr txBox="1"/>
            <p:nvPr/>
          </p:nvSpPr>
          <p:spPr>
            <a:xfrm>
              <a:off x="7635734" y="5431601"/>
              <a:ext cx="3994320" cy="56727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Nhận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xét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&amp;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Đánh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giá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F9A24F8-8221-4F7E-BAE5-75AE2C83F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58" y="1006370"/>
            <a:ext cx="7541412" cy="48452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222949" y="64982"/>
            <a:ext cx="481456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RATIO OF BILLED LEVEL4 TO LEVEL3 ENCOUNTERS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178743" y="2436669"/>
            <a:ext cx="4080627" cy="433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lần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thăm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khám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theo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độ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nghiêm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trọng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tình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trạng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tăng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dần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tới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5.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hiện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ỷ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lệ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gỡ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độ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4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đến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độ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3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hóa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đơn</a:t>
            </a:r>
            <a:r>
              <a:rPr lang="en-US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ð"/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iúp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người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hiểu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khoản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phí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phân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bổ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chính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xác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hay không.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ð"/>
            </a:pP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Giúp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cho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người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lí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dễ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dàng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kiểm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soát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tiêu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cực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về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gian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y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tế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B69DB50-54A3-4AC4-83E2-C882DF02A615}"/>
              </a:ext>
            </a:extLst>
          </p:cNvPr>
          <p:cNvCxnSpPr>
            <a:cxnSpLocks/>
          </p:cNvCxnSpPr>
          <p:nvPr/>
        </p:nvCxnSpPr>
        <p:spPr>
          <a:xfrm flipV="1">
            <a:off x="10143460" y="1531088"/>
            <a:ext cx="159489" cy="40403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987CCD-A250-4280-99AD-BDD9F9815FD9}"/>
              </a:ext>
            </a:extLst>
          </p:cNvPr>
          <p:cNvSpPr txBox="1"/>
          <p:nvPr/>
        </p:nvSpPr>
        <p:spPr>
          <a:xfrm>
            <a:off x="9972943" y="1006370"/>
            <a:ext cx="221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Parkman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36EC8F9-0654-410E-9EE2-402DBDC2253B}"/>
              </a:ext>
            </a:extLst>
          </p:cNvPr>
          <p:cNvCxnSpPr>
            <a:cxnSpLocks/>
          </p:cNvCxnSpPr>
          <p:nvPr/>
        </p:nvCxnSpPr>
        <p:spPr>
          <a:xfrm>
            <a:off x="5582093" y="2518643"/>
            <a:ext cx="0" cy="11176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0BD4DF2-B7D9-4C7F-9FB9-08AA11B300EF}"/>
              </a:ext>
            </a:extLst>
          </p:cNvPr>
          <p:cNvSpPr txBox="1"/>
          <p:nvPr/>
        </p:nvSpPr>
        <p:spPr>
          <a:xfrm>
            <a:off x="4539245" y="3740242"/>
            <a:ext cx="228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Family Practice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5C8977D-944D-419C-92EE-D85DFC40EFD4}"/>
              </a:ext>
            </a:extLst>
          </p:cNvPr>
          <p:cNvSpPr/>
          <p:nvPr/>
        </p:nvSpPr>
        <p:spPr>
          <a:xfrm>
            <a:off x="4901611" y="216724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6969E93B-A0ED-46CC-B817-151AE0FD66A0}"/>
              </a:ext>
            </a:extLst>
          </p:cNvPr>
          <p:cNvCxnSpPr>
            <a:cxnSpLocks/>
          </p:cNvCxnSpPr>
          <p:nvPr/>
        </p:nvCxnSpPr>
        <p:spPr>
          <a:xfrm flipH="1" flipV="1">
            <a:off x="9505507" y="2647507"/>
            <a:ext cx="467436" cy="4253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B1F1A98-9CCA-4CBB-9746-86ED4317A52A}"/>
              </a:ext>
            </a:extLst>
          </p:cNvPr>
          <p:cNvSpPr txBox="1"/>
          <p:nvPr/>
        </p:nvSpPr>
        <p:spPr>
          <a:xfrm>
            <a:off x="7577258" y="2174576"/>
            <a:ext cx="208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0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-222949" y="376926"/>
            <a:ext cx="481456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BIỂU ĐỒ 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RATIO OF BILLED LEVEL4 TO LEVEL3 ENCOUNTERS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8C448AE-3571-4FC9-8D2E-71ED074C8C95}"/>
              </a:ext>
            </a:extLst>
          </p:cNvPr>
          <p:cNvSpPr txBox="1"/>
          <p:nvPr/>
        </p:nvSpPr>
        <p:spPr>
          <a:xfrm>
            <a:off x="138819" y="2945201"/>
            <a:ext cx="4091032" cy="207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s/E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ncounter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Ratio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(Encounters per month)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904C0D0-AE8F-4A96-B430-8CA79C4D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58" y="1006370"/>
            <a:ext cx="7541412" cy="4845259"/>
          </a:xfrm>
          <a:prstGeom prst="rect">
            <a:avLst/>
          </a:prstGeom>
        </p:spPr>
      </p:pic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937198D7-8F38-47E9-87EC-A49F12BE326E}"/>
              </a:ext>
            </a:extLst>
          </p:cNvPr>
          <p:cNvCxnSpPr>
            <a:cxnSpLocks/>
          </p:cNvCxnSpPr>
          <p:nvPr/>
        </p:nvCxnSpPr>
        <p:spPr>
          <a:xfrm flipV="1">
            <a:off x="10143460" y="1531088"/>
            <a:ext cx="159489" cy="40403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2B55D0EF-95EE-411E-B606-FE88F31AF5CD}"/>
              </a:ext>
            </a:extLst>
          </p:cNvPr>
          <p:cNvSpPr txBox="1"/>
          <p:nvPr/>
        </p:nvSpPr>
        <p:spPr>
          <a:xfrm>
            <a:off x="9972943" y="1006370"/>
            <a:ext cx="221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vi-VN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 tháng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Parkman</a:t>
            </a:r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C4D677DC-1306-4366-8DA9-1E2EA3FDB5F4}"/>
              </a:ext>
            </a:extLst>
          </p:cNvPr>
          <p:cNvCxnSpPr>
            <a:cxnSpLocks/>
          </p:cNvCxnSpPr>
          <p:nvPr/>
        </p:nvCxnSpPr>
        <p:spPr>
          <a:xfrm>
            <a:off x="5582093" y="2518643"/>
            <a:ext cx="0" cy="11176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B5B354C-B12F-4DA0-9B76-32C377FC4583}"/>
              </a:ext>
            </a:extLst>
          </p:cNvPr>
          <p:cNvSpPr txBox="1"/>
          <p:nvPr/>
        </p:nvSpPr>
        <p:spPr>
          <a:xfrm>
            <a:off x="4539245" y="3740242"/>
            <a:ext cx="228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trung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Family Practice</a:t>
            </a: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DD6149D1-D15D-4E7C-BCB5-D08E5F7D35DC}"/>
              </a:ext>
            </a:extLst>
          </p:cNvPr>
          <p:cNvSpPr/>
          <p:nvPr/>
        </p:nvSpPr>
        <p:spPr>
          <a:xfrm>
            <a:off x="4901611" y="2167246"/>
            <a:ext cx="1360964" cy="27938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D9A53849-9778-4412-A931-1E7BEB6DED9A}"/>
              </a:ext>
            </a:extLst>
          </p:cNvPr>
          <p:cNvCxnSpPr>
            <a:cxnSpLocks/>
          </p:cNvCxnSpPr>
          <p:nvPr/>
        </p:nvCxnSpPr>
        <p:spPr>
          <a:xfrm flipH="1" flipV="1">
            <a:off x="9505507" y="2647507"/>
            <a:ext cx="467436" cy="4253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336A5E41-D18B-4EF3-AEFA-BA06767FD7E7}"/>
              </a:ext>
            </a:extLst>
          </p:cNvPr>
          <p:cNvSpPr txBox="1"/>
          <p:nvPr/>
        </p:nvSpPr>
        <p:spPr>
          <a:xfrm>
            <a:off x="7577258" y="2174576"/>
            <a:ext cx="208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số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70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F9A24F8-8221-4F7E-BAE5-75AE2C83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81"/>
          <a:stretch/>
        </p:blipFill>
        <p:spPr>
          <a:xfrm>
            <a:off x="6095999" y="166656"/>
            <a:ext cx="5951382" cy="2826409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18F1F9A-CC8A-4E4C-9ADB-CB1DD836E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8"/>
          <a:stretch/>
        </p:blipFill>
        <p:spPr>
          <a:xfrm>
            <a:off x="99876" y="166656"/>
            <a:ext cx="5896247" cy="220397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B6A9C07-74AD-404D-9A04-5F507CF94D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r="845" b="13131"/>
          <a:stretch/>
        </p:blipFill>
        <p:spPr>
          <a:xfrm>
            <a:off x="55126" y="2370631"/>
            <a:ext cx="5935956" cy="240338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7CFC8AB-910E-4F4F-8D7E-CEFDD3B7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7"/>
          <a:stretch/>
        </p:blipFill>
        <p:spPr>
          <a:xfrm>
            <a:off x="6095997" y="2993065"/>
            <a:ext cx="5951381" cy="2924534"/>
          </a:xfrm>
          <a:prstGeom prst="rect">
            <a:avLst/>
          </a:prstGeom>
        </p:spPr>
      </p:pic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DDB8BA9A-75EF-4DB9-90BD-CCFA52F559C2}"/>
              </a:ext>
            </a:extLst>
          </p:cNvPr>
          <p:cNvCxnSpPr/>
          <p:nvPr/>
        </p:nvCxnSpPr>
        <p:spPr>
          <a:xfrm>
            <a:off x="4657060" y="1807535"/>
            <a:ext cx="0" cy="284952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B22A97A-161A-412A-9458-886092B02FE3}"/>
              </a:ext>
            </a:extLst>
          </p:cNvPr>
          <p:cNvSpPr txBox="1"/>
          <p:nvPr/>
        </p:nvSpPr>
        <p:spPr>
          <a:xfrm>
            <a:off x="4441616" y="4657060"/>
            <a:ext cx="430887" cy="8178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Dec-15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FB721272-2504-473D-BFEF-CB673A9FF290}"/>
              </a:ext>
            </a:extLst>
          </p:cNvPr>
          <p:cNvCxnSpPr>
            <a:cxnSpLocks/>
          </p:cNvCxnSpPr>
          <p:nvPr/>
        </p:nvCxnSpPr>
        <p:spPr>
          <a:xfrm>
            <a:off x="10862788" y="1212462"/>
            <a:ext cx="0" cy="395410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284A283-12D2-4D11-A44B-59312BB5AAEC}"/>
              </a:ext>
            </a:extLst>
          </p:cNvPr>
          <p:cNvSpPr txBox="1"/>
          <p:nvPr/>
        </p:nvSpPr>
        <p:spPr>
          <a:xfrm>
            <a:off x="253065" y="5463420"/>
            <a:ext cx="5589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Tỉ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Parkman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5/2015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cao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(1.74)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nên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nhân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cô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ấy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hơn so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tiêu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nhưng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cô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ấy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tiêu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B361CEB-BF92-40A6-9F85-1109611CB551}"/>
              </a:ext>
            </a:extLst>
          </p:cNvPr>
          <p:cNvSpPr txBox="1"/>
          <p:nvPr/>
        </p:nvSpPr>
        <p:spPr>
          <a:xfrm>
            <a:off x="6095997" y="6177516"/>
            <a:ext cx="595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Tỉ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/Encounter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7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591845" y="2866973"/>
            <a:ext cx="1984855" cy="1090566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3029458"/>
            <a:ext cx="1709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Month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2367708" y="3626050"/>
            <a:ext cx="1954363" cy="1145607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498" y="3838230"/>
            <a:ext cx="19348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Encounters per Month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4028714" y="4544628"/>
            <a:ext cx="2487121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14" y="4896332"/>
            <a:ext cx="2453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wRVUs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/Encounter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7916107" y="4181598"/>
            <a:ext cx="2263534" cy="1292464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402" y="4319998"/>
            <a:ext cx="20224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Billed Lv4 to Lv3 Encounters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1393930" y="2188282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1398960" y="2225504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40123" y="3872955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45152" y="3910177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8852332" y="34360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8857362" y="34732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164447" y="2933641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169476" y="297086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6927595" y="2949079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6932624" y="2986300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6156940" y="3622883"/>
            <a:ext cx="1934889" cy="95410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62" y="3910299"/>
            <a:ext cx="1645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Size</a:t>
            </a:r>
          </a:p>
        </p:txBody>
      </p:sp>
      <p:sp>
        <p:nvSpPr>
          <p:cNvPr id="38" name="Hexagon 8">
            <a:extLst>
              <a:ext uri="{FF2B5EF4-FFF2-40B4-BE49-F238E27FC236}">
                <a16:creationId xmlns:a16="http://schemas.microsoft.com/office/drawing/2014/main" id="{5FFEB1A8-83E1-4367-934D-0C1E69304743}"/>
              </a:ext>
            </a:extLst>
          </p:cNvPr>
          <p:cNvSpPr/>
          <p:nvPr/>
        </p:nvSpPr>
        <p:spPr>
          <a:xfrm>
            <a:off x="9839422" y="3189914"/>
            <a:ext cx="2022482" cy="1105698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F63739B-6364-4CA3-9DB2-DEEC3ED4EBD4}"/>
              </a:ext>
            </a:extLst>
          </p:cNvPr>
          <p:cNvSpPr/>
          <p:nvPr/>
        </p:nvSpPr>
        <p:spPr>
          <a:xfrm rot="18900000">
            <a:off x="10693473" y="2558006"/>
            <a:ext cx="432048" cy="4320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F8C8D9F9-AC6A-458B-9962-EDAAF9CA21D5}"/>
              </a:ext>
            </a:extLst>
          </p:cNvPr>
          <p:cNvSpPr txBox="1"/>
          <p:nvPr/>
        </p:nvSpPr>
        <p:spPr>
          <a:xfrm>
            <a:off x="10698503" y="2595228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370CE58-418B-4D4B-B631-FD95B66E5D75}"/>
              </a:ext>
            </a:extLst>
          </p:cNvPr>
          <p:cNvSpPr txBox="1"/>
          <p:nvPr/>
        </p:nvSpPr>
        <p:spPr>
          <a:xfrm>
            <a:off x="9984134" y="3233068"/>
            <a:ext cx="175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vs. Established Billed</a:t>
            </a:r>
          </a:p>
        </p:txBody>
      </p:sp>
      <p:pic>
        <p:nvPicPr>
          <p:cNvPr id="45" name="Hình ảnh 44" descr="Peace Mr. Feels">
            <a:extLst>
              <a:ext uri="{FF2B5EF4-FFF2-40B4-BE49-F238E27FC236}">
                <a16:creationId xmlns:a16="http://schemas.microsoft.com/office/drawing/2014/main" id="{45443874-6D65-4540-B37F-44ED3A27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16" y="1522339"/>
            <a:ext cx="1593898" cy="15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8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06429" y="275751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06429" y="357154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66DDB7-1C98-42A9-A76C-578C81350A01}"/>
              </a:ext>
            </a:extLst>
          </p:cNvPr>
          <p:cNvSpPr/>
          <p:nvPr/>
        </p:nvSpPr>
        <p:spPr>
          <a:xfrm>
            <a:off x="8387579" y="4533985"/>
            <a:ext cx="3549364" cy="157973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759816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61460" y="678311"/>
            <a:ext cx="417705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BẢNG SỐ LIỆU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NEW VS. ESTABLISHED BILLED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37841" y="3243213"/>
            <a:ext cx="4080627" cy="160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ts val="3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Bảng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2000" b="1" i="1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New vs. Established Billed</a:t>
            </a:r>
            <a:r>
              <a:rPr lang="en-US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lượng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tỷ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lệ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đến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khám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đã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án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đây. 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41EE44AF-BBB8-4800-A6FA-CADDCBB06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85" y="1395768"/>
            <a:ext cx="7552003" cy="40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4382774" y="0"/>
            <a:ext cx="780922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61460" y="678311"/>
            <a:ext cx="417705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BẢNG SỐ LIỆU</a:t>
            </a:r>
          </a:p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NEW VS. ESTABLISHED BILLED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426C80-6B00-41BF-B4E5-D92462B4DE10}"/>
              </a:ext>
            </a:extLst>
          </p:cNvPr>
          <p:cNvSpPr txBox="1"/>
          <p:nvPr/>
        </p:nvSpPr>
        <p:spPr>
          <a:xfrm>
            <a:off x="237841" y="3243213"/>
            <a:ext cx="4080627" cy="192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ts val="29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size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Parkman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đang tăng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chậm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Vì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size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cô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ấy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cao hơn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chút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so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tiêu (104%), nên không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vấn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đề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gì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để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theo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dõi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trong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bảng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số </a:t>
            </a:r>
            <a:r>
              <a:rPr lang="en-US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này</a:t>
            </a:r>
            <a:r>
              <a:rPr lang="vi-VN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41EE44AF-BBB8-4800-A6FA-CADDCBB06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b="25072"/>
          <a:stretch/>
        </p:blipFill>
        <p:spPr>
          <a:xfrm>
            <a:off x="4764244" y="221183"/>
            <a:ext cx="7189915" cy="297057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274CDC4-DE98-4D19-BF77-F312427DFB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1"/>
          <a:stretch/>
        </p:blipFill>
        <p:spPr>
          <a:xfrm>
            <a:off x="4764244" y="3256482"/>
            <a:ext cx="7189915" cy="28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805916" y="0"/>
            <a:ext cx="7386083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874263" y="630016"/>
            <a:ext cx="33468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KẾT LUẬN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68" y="630016"/>
            <a:ext cx="7208072" cy="557619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ADE43D7-DEF8-4593-9FD1-0D7427729A0D}"/>
              </a:ext>
            </a:extLst>
          </p:cNvPr>
          <p:cNvSpPr txBox="1"/>
          <p:nvPr/>
        </p:nvSpPr>
        <p:spPr>
          <a:xfrm>
            <a:off x="334108" y="1743739"/>
            <a:ext cx="4316819" cy="457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Parkman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tên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nhưng không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nhân,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wRVU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tăng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trưởng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vẻ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chậm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ượt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tháng không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hơn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nữa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như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quy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rút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ngắn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buổi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thay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tờ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…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7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1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6" name="TextBox 116">
            <a:extLst>
              <a:ext uri="{FF2B5EF4-FFF2-40B4-BE49-F238E27FC236}">
                <a16:creationId xmlns:a16="http://schemas.microsoft.com/office/drawing/2014/main" id="{303D0AD3-3D80-409A-8DFA-5BCFA3ECFDD3}"/>
              </a:ext>
            </a:extLst>
          </p:cNvPr>
          <p:cNvSpPr txBox="1"/>
          <p:nvPr/>
        </p:nvSpPr>
        <p:spPr>
          <a:xfrm>
            <a:off x="2619968" y="4474076"/>
            <a:ext cx="70677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0" indent="-685800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117">
            <a:extLst>
              <a:ext uri="{FF2B5EF4-FFF2-40B4-BE49-F238E27FC236}">
                <a16:creationId xmlns:a16="http://schemas.microsoft.com/office/drawing/2014/main" id="{DACD2BC6-48AA-413C-8F08-4F9C7CE9CD5E}"/>
              </a:ext>
            </a:extLst>
          </p:cNvPr>
          <p:cNvSpPr txBox="1"/>
          <p:nvPr/>
        </p:nvSpPr>
        <p:spPr>
          <a:xfrm>
            <a:off x="3877521" y="5353743"/>
            <a:ext cx="47770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lang="en-US" altLang="ko-KR" sz="24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ko-K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altLang="ko-K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altLang="ko-K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altLang="ko-K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altLang="ko-KR" sz="24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4177058" cy="6858000"/>
          </a:xfrm>
          <a:prstGeom prst="rect">
            <a:avLst/>
          </a:prstGeom>
          <a:solidFill>
            <a:srgbClr val="CEE4D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83702" y="1904993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XÉT THÊM MỘT VÍ DỤ KHÁC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B97A340-4030-47AA-BEBE-705F7469C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94" y="138223"/>
            <a:ext cx="7720713" cy="67197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024FE4-4D86-4613-9E0B-7CBD316A8A92}"/>
              </a:ext>
            </a:extLst>
          </p:cNvPr>
          <p:cNvSpPr txBox="1"/>
          <p:nvPr/>
        </p:nvSpPr>
        <p:spPr>
          <a:xfrm>
            <a:off x="370013" y="3317974"/>
            <a:ext cx="3604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 algn="just"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Harlan Palmyra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cung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dịch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vụ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Oxford Family Practice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nhân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viên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của SMHC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kể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9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năm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2014. </a:t>
            </a:r>
          </a:p>
        </p:txBody>
      </p:sp>
    </p:spTree>
    <p:extLst>
      <p:ext uri="{BB962C8B-B14F-4D97-AF65-F5344CB8AC3E}">
        <p14:creationId xmlns:p14="http://schemas.microsoft.com/office/powerpoint/2010/main" val="287087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B57ADB5D-22FA-410F-B49B-A5E54B92D59B}"/>
              </a:ext>
            </a:extLst>
          </p:cNvPr>
          <p:cNvSpPr txBox="1"/>
          <p:nvPr/>
        </p:nvSpPr>
        <p:spPr>
          <a:xfrm>
            <a:off x="7361584" y="2804501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huống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5A68A0-2380-4E67-8DF4-427ED4BAFEFE}"/>
              </a:ext>
            </a:extLst>
          </p:cNvPr>
          <p:cNvSpPr txBox="1"/>
          <p:nvPr/>
        </p:nvSpPr>
        <p:spPr>
          <a:xfrm>
            <a:off x="7877091" y="3640660"/>
            <a:ext cx="477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Kịch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endParaRPr lang="ko-KR" alt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6A0955-C453-45E2-9909-2BC74B156A75}"/>
              </a:ext>
            </a:extLst>
          </p:cNvPr>
          <p:cNvGrpSpPr/>
          <p:nvPr/>
        </p:nvGrpSpPr>
        <p:grpSpPr>
          <a:xfrm>
            <a:off x="252397" y="0"/>
            <a:ext cx="6894847" cy="6532333"/>
            <a:chOff x="753139" y="-50052"/>
            <a:chExt cx="6894847" cy="6532333"/>
          </a:xfrm>
        </p:grpSpPr>
        <p:sp>
          <p:nvSpPr>
            <p:cNvPr id="115" name="Isosceles Triangle 67">
              <a:extLst>
                <a:ext uri="{FF2B5EF4-FFF2-40B4-BE49-F238E27FC236}">
                  <a16:creationId xmlns:a16="http://schemas.microsoft.com/office/drawing/2014/main" id="{FF900CB1-41F8-44E5-A37B-C3C8C4B321B7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C8714B8-27DB-49E0-9AA2-80DAB18C26DF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84FDFBE3-38D6-480A-84A5-AE610C81C3F5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BFBA259-8372-4050-B850-DDF0A5EB53E1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0AD03B3-175C-4FC1-821B-6A6A3E344948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1543E9-63F3-4EA4-8208-64209AC602F1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AF97509-2D1A-4D1C-B661-4553AC1BD25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1C3DC25-50C6-4235-92F0-B889597B18AD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6204879-FED2-4A40-9FE3-06FC2B5DA360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8625E46-736A-416B-8E86-15F5428CA157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2D99AC6-2B67-46D9-9AF4-E384F0FD3C61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CF519B-F6F6-4305-95C5-4D1D50922726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9EF1A7C-1142-403F-8322-6FE83C6267B3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5" name="Rectangle 8">
                  <a:extLst>
                    <a:ext uri="{FF2B5EF4-FFF2-40B4-BE49-F238E27FC236}">
                      <a16:creationId xmlns:a16="http://schemas.microsoft.com/office/drawing/2014/main" id="{7D39375B-2B62-4DE1-B346-31A190C79307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6">
                  <a:extLst>
                    <a:ext uri="{FF2B5EF4-FFF2-40B4-BE49-F238E27FC236}">
                      <a16:creationId xmlns:a16="http://schemas.microsoft.com/office/drawing/2014/main" id="{D73B280D-6AC1-4D44-B325-CC40B083DC88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FBB470A-DAAE-4CED-9FB0-A05250A2170B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133" name="Rectangle 8">
                  <a:extLst>
                    <a:ext uri="{FF2B5EF4-FFF2-40B4-BE49-F238E27FC236}">
                      <a16:creationId xmlns:a16="http://schemas.microsoft.com/office/drawing/2014/main" id="{D5836B69-B984-4B80-B719-3D261F2E8C4F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6">
                  <a:extLst>
                    <a:ext uri="{FF2B5EF4-FFF2-40B4-BE49-F238E27FC236}">
                      <a16:creationId xmlns:a16="http://schemas.microsoft.com/office/drawing/2014/main" id="{6DC883E0-07CB-41C3-922E-894B4754CC09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D3B9376-1528-4123-A614-A15118352CCE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376C61D1-775A-41DB-84D3-09C24156F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7358683-7192-4186-B383-EB28E2B761A9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D1B5B64-9251-472F-B3F0-B43C9F743801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D51FBB94-1B7E-408A-B3FC-326AF513D448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207B422-B706-4A32-8256-DEAB11514EFB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731A7488-AB70-4563-9598-99B060789856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62B9DD17-F0C9-4D6B-99DB-D5F9C22E5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435DFCB8-9C43-48BC-9BDA-6B4C56371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6436AA8E-DFDF-4802-A60A-9AC6B92BA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143" name="Chord 142">
                    <a:extLst>
                      <a:ext uri="{FF2B5EF4-FFF2-40B4-BE49-F238E27FC236}">
                        <a16:creationId xmlns:a16="http://schemas.microsoft.com/office/drawing/2014/main" id="{5418E43C-1057-4103-96B4-C4E8267AD738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44" name="Chord 143">
                    <a:extLst>
                      <a:ext uri="{FF2B5EF4-FFF2-40B4-BE49-F238E27FC236}">
                        <a16:creationId xmlns:a16="http://schemas.microsoft.com/office/drawing/2014/main" id="{433D0561-382F-4A04-BAAB-C7D0409CA79B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1DA735F-1F72-4DAE-A71B-50C9C0D09B56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45967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4177058" cy="6858000"/>
          </a:xfrm>
          <a:prstGeom prst="rect">
            <a:avLst/>
          </a:prstGeom>
          <a:solidFill>
            <a:srgbClr val="CEE4D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7193" y="409285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XÉT THÊM MỘT VÍ DỤ KHÁC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B97A340-4030-47AA-BEBE-705F7469C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94" y="138223"/>
            <a:ext cx="7720713" cy="67197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024FE4-4D86-4613-9E0B-7CBD316A8A92}"/>
              </a:ext>
            </a:extLst>
          </p:cNvPr>
          <p:cNvSpPr txBox="1"/>
          <p:nvPr/>
        </p:nvSpPr>
        <p:spPr>
          <a:xfrm>
            <a:off x="0" y="1935742"/>
            <a:ext cx="4093356" cy="353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 algn="just">
              <a:lnSpc>
                <a:spcPts val="2700"/>
              </a:lnSpc>
              <a:buNone/>
            </a:pP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Trong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trường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hợp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này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ba 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con số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màu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đỏ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 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dashboard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mà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Palmyra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không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đạt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tiêu: 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158750" indent="0" algn="just">
              <a:lnSpc>
                <a:spcPts val="2700"/>
              </a:lnSpc>
              <a:buNone/>
            </a:pPr>
            <a:endParaRPr lang="vi-VN" sz="20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501650" indent="-342900" algn="just">
              <a:lnSpc>
                <a:spcPts val="27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Hiệu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lập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đạt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86%</a:t>
            </a:r>
          </a:p>
          <a:p>
            <a:pPr marL="501650" indent="-342900" algn="just">
              <a:lnSpc>
                <a:spcPts val="27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wRVU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11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6, so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25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5</a:t>
            </a:r>
          </a:p>
          <a:p>
            <a:pPr marL="501650" indent="-342900" algn="just">
              <a:lnSpc>
                <a:spcPts val="27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mỗi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ngày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7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2, so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18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067722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4177058" cy="6858000"/>
          </a:xfrm>
          <a:prstGeom prst="rect">
            <a:avLst/>
          </a:prstGeom>
          <a:solidFill>
            <a:srgbClr val="CEE4D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7193" y="409285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XÉT THÊM MỘT VÍ DỤ KHÁC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B97A340-4030-47AA-BEBE-705F7469C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94" y="138223"/>
            <a:ext cx="7720713" cy="67197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024FE4-4D86-4613-9E0B-7CBD316A8A92}"/>
              </a:ext>
            </a:extLst>
          </p:cNvPr>
          <p:cNvSpPr txBox="1"/>
          <p:nvPr/>
        </p:nvSpPr>
        <p:spPr>
          <a:xfrm>
            <a:off x="0" y="1935742"/>
            <a:ext cx="4093356" cy="402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 algn="just">
              <a:lnSpc>
                <a:spcPts val="2800"/>
              </a:lnSpc>
              <a:buNone/>
            </a:pP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Trên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wRVU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per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onth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ncounters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per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onth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thấy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sự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gia tăng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7/2015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từ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bị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chững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lại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luôn ở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mục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tiêu.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158750" indent="0" algn="just">
              <a:lnSpc>
                <a:spcPts val="2800"/>
              </a:lnSpc>
              <a:buNone/>
            </a:pP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158750" indent="0" algn="just">
              <a:lnSpc>
                <a:spcPts val="2800"/>
              </a:lnSpc>
              <a:buNone/>
            </a:pP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Panel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ize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ở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938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hoặc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67% (6)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rất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lý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tại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sao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quá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nhiều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không gian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trống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trong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trình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số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cuộc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gặp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gỡ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ở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dưới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trung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bình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(5).</a:t>
            </a:r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AB6E97B7-2D44-41B7-9803-DB758F33150D}"/>
              </a:ext>
            </a:extLst>
          </p:cNvPr>
          <p:cNvCxnSpPr>
            <a:cxnSpLocks/>
          </p:cNvCxnSpPr>
          <p:nvPr/>
        </p:nvCxnSpPr>
        <p:spPr>
          <a:xfrm>
            <a:off x="6400800" y="1609614"/>
            <a:ext cx="0" cy="432335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9B697F-6ABE-4199-A399-0EAEEE7EDD7C}"/>
              </a:ext>
            </a:extLst>
          </p:cNvPr>
          <p:cNvSpPr/>
          <p:nvPr/>
        </p:nvSpPr>
        <p:spPr>
          <a:xfrm>
            <a:off x="6335486" y="5932968"/>
            <a:ext cx="179582" cy="427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E305DED-12C6-40B7-9264-E323BF79B7A6}"/>
              </a:ext>
            </a:extLst>
          </p:cNvPr>
          <p:cNvSpPr/>
          <p:nvPr/>
        </p:nvSpPr>
        <p:spPr>
          <a:xfrm>
            <a:off x="11466285" y="2040418"/>
            <a:ext cx="662213" cy="427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06720B56-A478-43B1-80F7-99B18A2E6F7A}"/>
              </a:ext>
            </a:extLst>
          </p:cNvPr>
          <p:cNvSpPr/>
          <p:nvPr/>
        </p:nvSpPr>
        <p:spPr>
          <a:xfrm>
            <a:off x="7685294" y="3284605"/>
            <a:ext cx="662213" cy="427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5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4177058" cy="6858000"/>
          </a:xfrm>
          <a:prstGeom prst="rect">
            <a:avLst/>
          </a:prstGeom>
          <a:solidFill>
            <a:srgbClr val="CEE4D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7193" y="409285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XÉT THÊM MỘT VÍ DỤ KHÁC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B97A340-4030-47AA-BEBE-705F7469C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94" y="138223"/>
            <a:ext cx="7720713" cy="67197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024FE4-4D86-4613-9E0B-7CBD316A8A92}"/>
              </a:ext>
            </a:extLst>
          </p:cNvPr>
          <p:cNvSpPr txBox="1"/>
          <p:nvPr/>
        </p:nvSpPr>
        <p:spPr>
          <a:xfrm>
            <a:off x="0" y="2184044"/>
            <a:ext cx="4093356" cy="330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 algn="just">
              <a:lnSpc>
                <a:spcPts val="2800"/>
              </a:lnSpc>
              <a:buNone/>
            </a:pP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Đáng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lo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ngại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hơn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nữa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bảng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New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vs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Established</a:t>
            </a:r>
            <a:r>
              <a:rPr lang="vi-VN" sz="20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Billed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Trong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quý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gần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đây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nhất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(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dữ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kết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thúc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vào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tháng 12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/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2015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Palmyra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chỉ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ba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(7)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158750" indent="0" algn="just">
              <a:lnSpc>
                <a:spcPts val="2800"/>
              </a:lnSpc>
              <a:buNone/>
            </a:pP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158750" indent="0" algn="just">
              <a:lnSpc>
                <a:spcPts val="28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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ần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phải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phát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triển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hơ</a:t>
            </a:r>
            <a:r>
              <a:rPr lang="en-US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để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thêm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nhiều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đến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khám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làm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đầy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lịch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trình</a:t>
            </a:r>
            <a:r>
              <a:rPr lang="vi-VN" sz="20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E305DED-12C6-40B7-9264-E323BF79B7A6}"/>
              </a:ext>
            </a:extLst>
          </p:cNvPr>
          <p:cNvSpPr/>
          <p:nvPr/>
        </p:nvSpPr>
        <p:spPr>
          <a:xfrm>
            <a:off x="10924025" y="5145125"/>
            <a:ext cx="662213" cy="427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50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367B1B7-6946-4942-A683-F2C76C336373}"/>
              </a:ext>
            </a:extLst>
          </p:cNvPr>
          <p:cNvSpPr/>
          <p:nvPr/>
        </p:nvSpPr>
        <p:spPr>
          <a:xfrm>
            <a:off x="0" y="0"/>
            <a:ext cx="4177058" cy="6858000"/>
          </a:xfrm>
          <a:prstGeom prst="rect">
            <a:avLst/>
          </a:prstGeom>
          <a:solidFill>
            <a:srgbClr val="CEE4D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7193" y="409285"/>
            <a:ext cx="4177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XÉT THÊM MỘT VÍ DỤ KHÁC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B97A340-4030-47AA-BEBE-705F7469C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94" y="138223"/>
            <a:ext cx="7720713" cy="67197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024FE4-4D86-4613-9E0B-7CBD316A8A92}"/>
              </a:ext>
            </a:extLst>
          </p:cNvPr>
          <p:cNvSpPr txBox="1"/>
          <p:nvPr/>
        </p:nvSpPr>
        <p:spPr>
          <a:xfrm>
            <a:off x="0" y="2184044"/>
            <a:ext cx="4093356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 algn="just">
              <a:lnSpc>
                <a:spcPts val="2800"/>
              </a:lnSpc>
              <a:buNone/>
            </a:pPr>
            <a:r>
              <a:rPr lang="vi-VN" sz="2000" b="1" u="sng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Kết</a:t>
            </a:r>
            <a:r>
              <a:rPr lang="vi-VN" sz="2000" b="1" u="sng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b="1" u="sng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luận</a:t>
            </a:r>
            <a:r>
              <a:rPr lang="en-US" sz="2000" b="1" u="sng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cung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cấp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này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quá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ít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không thu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hút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những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người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Tình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huống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này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sẽ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yêu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cầu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điều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tra </a:t>
            </a:r>
            <a:r>
              <a:rPr lang="en-US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thêm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về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trải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nghiệm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xem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bất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vấn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đề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nào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liên quan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đến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danh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tiếng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hay không.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Ngoài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ra,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việc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tăng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cường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quảng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cáo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tăng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khả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năng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bệnh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nhân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mới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cũng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hữu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ích</a:t>
            </a:r>
            <a:r>
              <a:rPr lang="vi-VN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vi-VN" sz="2000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6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aphic 10">
            <a:extLst>
              <a:ext uri="{FF2B5EF4-FFF2-40B4-BE49-F238E27FC236}">
                <a16:creationId xmlns:a16="http://schemas.microsoft.com/office/drawing/2014/main" id="{AFD54F8A-582B-401F-B30E-C125EF03F5CC}"/>
              </a:ext>
            </a:extLst>
          </p:cNvPr>
          <p:cNvGrpSpPr/>
          <p:nvPr/>
        </p:nvGrpSpPr>
        <p:grpSpPr>
          <a:xfrm rot="13114315" flipH="1" flipV="1">
            <a:off x="3798478" y="2336049"/>
            <a:ext cx="1755765" cy="3092419"/>
            <a:chOff x="947897" y="1831704"/>
            <a:chExt cx="2670285" cy="4520317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57E6D0E-2B40-46B7-83EE-2847216C7B8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F970132-3063-4570-944A-39F08F28C75C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ED051D5-5CB6-4833-8B00-EC700F131352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49DB99F-9BF4-4732-855E-B8AC7DE266E3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6BC5642-2A13-4372-B926-853734EEF5CC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64182C-5E96-423D-B057-16CE57E7479D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BD8623F-A7E6-46F5-AF3B-08C54EB7B435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FAD1816-8842-4401-917A-E02E1E73AB2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6CE63BD-DEDE-40E5-92BC-4F0DA6FBC919}"/>
              </a:ext>
            </a:extLst>
          </p:cNvPr>
          <p:cNvSpPr/>
          <p:nvPr/>
        </p:nvSpPr>
        <p:spPr>
          <a:xfrm>
            <a:off x="10150210" y="1841741"/>
            <a:ext cx="1746515" cy="1569977"/>
          </a:xfrm>
          <a:prstGeom prst="roundRect">
            <a:avLst>
              <a:gd name="adj" fmla="val 8843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5E9F3A09-7393-436C-9E0B-47FCADE0C4D1}"/>
              </a:ext>
            </a:extLst>
          </p:cNvPr>
          <p:cNvSpPr/>
          <p:nvPr/>
        </p:nvSpPr>
        <p:spPr>
          <a:xfrm>
            <a:off x="6323440" y="3844280"/>
            <a:ext cx="2521804" cy="1717169"/>
          </a:xfrm>
          <a:prstGeom prst="roundRect">
            <a:avLst>
              <a:gd name="adj" fmla="val 884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6CCE03E-EA1C-4661-AEF5-29AFCC6BD2BE}"/>
              </a:ext>
            </a:extLst>
          </p:cNvPr>
          <p:cNvSpPr/>
          <p:nvPr/>
        </p:nvSpPr>
        <p:spPr>
          <a:xfrm>
            <a:off x="7927786" y="1841794"/>
            <a:ext cx="2117645" cy="1578883"/>
          </a:xfrm>
          <a:prstGeom prst="roundRect">
            <a:avLst>
              <a:gd name="adj" fmla="val 884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6A8D1CB-1183-4445-9430-3D3CE89C47FA}"/>
              </a:ext>
            </a:extLst>
          </p:cNvPr>
          <p:cNvSpPr/>
          <p:nvPr/>
        </p:nvSpPr>
        <p:spPr>
          <a:xfrm>
            <a:off x="5670876" y="1864915"/>
            <a:ext cx="2125188" cy="1546804"/>
          </a:xfrm>
          <a:prstGeom prst="roundRect">
            <a:avLst>
              <a:gd name="adj" fmla="val 884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4E8A7FA-E25E-4D08-A697-4B25B3D4F284}"/>
              </a:ext>
            </a:extLst>
          </p:cNvPr>
          <p:cNvSpPr/>
          <p:nvPr/>
        </p:nvSpPr>
        <p:spPr>
          <a:xfrm>
            <a:off x="9058335" y="3844280"/>
            <a:ext cx="2367632" cy="1749702"/>
          </a:xfrm>
          <a:prstGeom prst="roundRect">
            <a:avLst>
              <a:gd name="adj" fmla="val 884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32966-8016-4AF3-BE0E-D04491E4A2D0}"/>
              </a:ext>
            </a:extLst>
          </p:cNvPr>
          <p:cNvSpPr txBox="1"/>
          <p:nvPr/>
        </p:nvSpPr>
        <p:spPr>
          <a:xfrm>
            <a:off x="5650329" y="2595948"/>
            <a:ext cx="2166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571D1-C1BA-4AFD-933E-974BB2A39D92}"/>
              </a:ext>
            </a:extLst>
          </p:cNvPr>
          <p:cNvSpPr txBox="1"/>
          <p:nvPr/>
        </p:nvSpPr>
        <p:spPr>
          <a:xfrm>
            <a:off x="6339172" y="4465908"/>
            <a:ext cx="250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tiêu 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tham </a:t>
            </a:r>
            <a:r>
              <a:rPr lang="vi-VN" altLang="ko-K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endParaRPr lang="vi-VN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D4D56-C6AC-4D06-9029-A35FE869C28E}"/>
              </a:ext>
            </a:extLst>
          </p:cNvPr>
          <p:cNvSpPr txBox="1"/>
          <p:nvPr/>
        </p:nvSpPr>
        <p:spPr>
          <a:xfrm>
            <a:off x="9112931" y="4638218"/>
            <a:ext cx="225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trắng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BD11E-2AD8-432E-A220-B220774E5E61}"/>
              </a:ext>
            </a:extLst>
          </p:cNvPr>
          <p:cNvSpPr txBox="1"/>
          <p:nvPr/>
        </p:nvSpPr>
        <p:spPr>
          <a:xfrm>
            <a:off x="7915362" y="2600665"/>
            <a:ext cx="215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C49B-10A9-44D7-A51D-61A2FE696447}"/>
              </a:ext>
            </a:extLst>
          </p:cNvPr>
          <p:cNvSpPr txBox="1"/>
          <p:nvPr/>
        </p:nvSpPr>
        <p:spPr>
          <a:xfrm>
            <a:off x="10443151" y="2590463"/>
            <a:ext cx="116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KPIs</a:t>
            </a: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6E54C904-8F8C-4839-99F5-996806067666}"/>
              </a:ext>
            </a:extLst>
          </p:cNvPr>
          <p:cNvSpPr/>
          <p:nvPr/>
        </p:nvSpPr>
        <p:spPr>
          <a:xfrm rot="20700000">
            <a:off x="8622782" y="1966715"/>
            <a:ext cx="635510" cy="50694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01A3CFB-F058-4808-89CE-AF56031B733D}"/>
              </a:ext>
            </a:extLst>
          </p:cNvPr>
          <p:cNvSpPr/>
          <p:nvPr/>
        </p:nvSpPr>
        <p:spPr>
          <a:xfrm rot="14270044">
            <a:off x="6512734" y="2006869"/>
            <a:ext cx="560770" cy="52858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004EE6-06B9-496F-B215-1D0051D2DEF4}"/>
              </a:ext>
            </a:extLst>
          </p:cNvPr>
          <p:cNvGrpSpPr/>
          <p:nvPr/>
        </p:nvGrpSpPr>
        <p:grpSpPr>
          <a:xfrm>
            <a:off x="-7364" y="1883833"/>
            <a:ext cx="4025651" cy="5094613"/>
            <a:chOff x="898378" y="2610709"/>
            <a:chExt cx="2740278" cy="3498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ross 112">
                  <a:extLst>
                    <a:ext uri="{FF2B5EF4-FFF2-40B4-BE49-F238E27FC236}">
                      <a16:creationId xmlns:a16="http://schemas.microsoft.com/office/drawing/2014/main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568873"/>
              <a:chOff x="898378" y="3540367"/>
              <a:chExt cx="2725552" cy="2568873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277685" y="5118874"/>
                <a:ext cx="859228" cy="1121504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14246B-74C3-4F67-A514-008312E59C7F}"/>
              </a:ext>
            </a:extLst>
          </p:cNvPr>
          <p:cNvGrpSpPr/>
          <p:nvPr/>
        </p:nvGrpSpPr>
        <p:grpSpPr>
          <a:xfrm rot="7200000">
            <a:off x="4570125" y="5638482"/>
            <a:ext cx="280140" cy="1389810"/>
            <a:chOff x="9909547" y="3622831"/>
            <a:chExt cx="303895" cy="1494472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14465EA-6239-48D0-9228-BEF6EFADCA9F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2F462FF-5C59-4EB8-A378-1E5A1D00F3C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82A87DC-6DA8-4435-8119-A5CEEAC3C2E0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7AE4410-F80B-4F82-BFC6-072D700177E6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A796A54-2723-4981-80EF-B4BE7D46B4EC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45970C-BF24-425E-9D4F-21249EB09A00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3EBBB56-A483-4E5A-B545-BB65DDED24A9}"/>
              </a:ext>
            </a:extLst>
          </p:cNvPr>
          <p:cNvGrpSpPr/>
          <p:nvPr/>
        </p:nvGrpSpPr>
        <p:grpSpPr>
          <a:xfrm rot="19991619">
            <a:off x="263891" y="5339944"/>
            <a:ext cx="1223973" cy="478128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9205BDB4-B3AA-4344-B001-3C7BFC1F66BD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CC54E53A-4556-4A63-9252-850E7FA391E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Freeform 3">
              <a:extLst>
                <a:ext uri="{FF2B5EF4-FFF2-40B4-BE49-F238E27FC236}">
                  <a16:creationId xmlns:a16="http://schemas.microsoft.com/office/drawing/2014/main" id="{1FF0E17D-D420-47DC-8C69-FAC017461E3C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49D5C1B-F5D2-4C05-9F02-6FCF8F36A403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5" name="그룹 167">
              <a:extLst>
                <a:ext uri="{FF2B5EF4-FFF2-40B4-BE49-F238E27FC236}">
                  <a16:creationId xmlns:a16="http://schemas.microsoft.com/office/drawing/2014/main" id="{DEA8FF0E-2C55-4B5B-8801-A9923F492645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46" name="Freeform 4">
                <a:extLst>
                  <a:ext uri="{FF2B5EF4-FFF2-40B4-BE49-F238E27FC236}">
                    <a16:creationId xmlns:a16="http://schemas.microsoft.com/office/drawing/2014/main" id="{29923480-1E96-4B20-80B2-F4FE408F14E3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Freeform 9">
                <a:extLst>
                  <a:ext uri="{FF2B5EF4-FFF2-40B4-BE49-F238E27FC236}">
                    <a16:creationId xmlns:a16="http://schemas.microsoft.com/office/drawing/2014/main" id="{0F30D4E2-2847-46A6-B0A0-04B9D64C0DEB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CD10191-A1C5-4929-8DCB-7A20E4AF80B2}"/>
              </a:ext>
            </a:extLst>
          </p:cNvPr>
          <p:cNvGrpSpPr/>
          <p:nvPr/>
        </p:nvGrpSpPr>
        <p:grpSpPr>
          <a:xfrm rot="900000">
            <a:off x="1727825" y="5636999"/>
            <a:ext cx="660951" cy="888534"/>
            <a:chOff x="4524375" y="1300163"/>
            <a:chExt cx="2665364" cy="361473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36FF65C-D892-4AC9-A25F-EC530D7805A3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49A3552-349D-4FD4-ACB7-9F2A5FACCF69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D4C2B2C-5113-4114-8E7A-8CEE795FD7D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FEEAFA9-4CBD-40E0-AD1A-481FA712B3C8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873A18A-6359-407F-AE5F-B381BBB05D4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937AFDD-C325-4AB5-BDCB-058C2E022ADD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EDADCB99-B926-4900-98DF-8B67AA6EB38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20814737-2AF9-4869-92FC-066944E06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C9C316-E9C5-42FF-91AE-29E074CCBE5E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BE06F9-F56A-4094-9460-B7992B90531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C225567D-3363-4614-8C33-FF803F5A8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F534D69-263C-467E-90B6-568EBE9D689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075AFE3-7EA9-4210-908E-5CB53E7F18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F37365D0-94B0-496E-84BC-24C15D51B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836339F-12B2-439F-AEE9-8068322B2BA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D04E5AF-2C4E-4EF5-BC20-E38597B2C7D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F643A3A-5B10-41C0-B6CE-C922566E7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2499AB8-2090-4070-959C-5676826502CA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311B0991-98D9-4339-835D-1B3FFCD0AB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D73B1D72-7FF6-40F9-994E-849A5E475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68B01CB-C9B5-415F-832B-C2D658C1797A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8A861D7-31BB-432C-AF3A-34DC8A3DC06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2404204-69A9-42C9-817E-AE8BFF94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7023A86-36F4-4A2A-96DF-FBB8594A44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17D50619-B291-487A-AD7E-E044DAE3FCA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580A1ADD-FB01-4C31-AFA0-509191472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69F7576-D566-4318-A39A-3198AAD28646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69683190-874D-4F5F-A883-361E0EEB34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4DA1D6B-6C27-4631-BDEA-228A0AE7B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592984D7-4C40-4A3E-8325-3D3472006FEA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F9520203-FA42-46B3-A6F0-9FD3A03CB4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4E3ABC5-CA2A-4E76-A53E-788B1004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DC26E3E-ACDE-4148-84C0-01AD1C130B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762C5D2-1CF8-43DF-B79A-A98AC8DC17E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D5A6C1E-4B1C-4A85-85F0-832975190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4" name="Rounded Rectangle 51">
            <a:extLst>
              <a:ext uri="{FF2B5EF4-FFF2-40B4-BE49-F238E27FC236}">
                <a16:creationId xmlns:a16="http://schemas.microsoft.com/office/drawing/2014/main" id="{04F23E4C-FEB9-4444-A913-F2C79279ED98}"/>
              </a:ext>
            </a:extLst>
          </p:cNvPr>
          <p:cNvSpPr/>
          <p:nvPr/>
        </p:nvSpPr>
        <p:spPr>
          <a:xfrm rot="16200000" flipH="1">
            <a:off x="10717240" y="1939201"/>
            <a:ext cx="612454" cy="52027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3" name="Đồ họa 22" descr="Harvey Balls 70% with solid fill">
            <a:extLst>
              <a:ext uri="{FF2B5EF4-FFF2-40B4-BE49-F238E27FC236}">
                <a16:creationId xmlns:a16="http://schemas.microsoft.com/office/drawing/2014/main" id="{BFD2AAA3-0A46-445B-9BA1-4273546D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3051" y="3901399"/>
            <a:ext cx="658200" cy="658200"/>
          </a:xfrm>
          <a:prstGeom prst="rect">
            <a:avLst/>
          </a:prstGeom>
        </p:spPr>
      </p:pic>
      <p:pic>
        <p:nvPicPr>
          <p:cNvPr id="25" name="Đồ họa 24" descr="Bar graph with upward trend with solid fill">
            <a:extLst>
              <a:ext uri="{FF2B5EF4-FFF2-40B4-BE49-F238E27FC236}">
                <a16:creationId xmlns:a16="http://schemas.microsoft.com/office/drawing/2014/main" id="{5023D447-3942-4E60-8A9C-4E7200A80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4656" y="3895715"/>
            <a:ext cx="634325" cy="6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 animBg="1"/>
      <p:bldP spid="19" grpId="0" animBg="1"/>
      <p:bldP spid="1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26394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0" y="481592"/>
            <a:ext cx="12268256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BB62D2-D261-49AA-B450-5531EDBF312D}"/>
              </a:ext>
            </a:extLst>
          </p:cNvPr>
          <p:cNvSpPr/>
          <p:nvPr/>
        </p:nvSpPr>
        <p:spPr>
          <a:xfrm>
            <a:off x="5773494" y="1502268"/>
            <a:ext cx="5487737" cy="725127"/>
          </a:xfrm>
          <a:prstGeom prst="rect">
            <a:avLst/>
          </a:prstGeom>
          <a:solidFill>
            <a:srgbClr val="F4C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A332A-7C54-43E1-96CF-FE75326B3EAE}"/>
              </a:ext>
            </a:extLst>
          </p:cNvPr>
          <p:cNvSpPr txBox="1"/>
          <p:nvPr/>
        </p:nvSpPr>
        <p:spPr>
          <a:xfrm>
            <a:off x="5934718" y="1528611"/>
            <a:ext cx="8017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21A1CA-7CDD-4122-A043-2D34C7C2B5A5}"/>
              </a:ext>
            </a:extLst>
          </p:cNvPr>
          <p:cNvSpPr txBox="1"/>
          <p:nvPr/>
        </p:nvSpPr>
        <p:spPr>
          <a:xfrm>
            <a:off x="6515742" y="1436279"/>
            <a:ext cx="451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tiêu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tham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endParaRPr lang="vi-VN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C20B0-3EF5-4312-B59F-BF9DCCB16923}"/>
              </a:ext>
            </a:extLst>
          </p:cNvPr>
          <p:cNvSpPr txBox="1"/>
          <p:nvPr/>
        </p:nvSpPr>
        <p:spPr>
          <a:xfrm>
            <a:off x="6660154" y="2280750"/>
            <a:ext cx="4601077" cy="207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"trung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thay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theo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FTE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xem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đang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gia hay không.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45319" y="2312073"/>
            <a:ext cx="5028175" cy="68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45319" y="2286088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559586" y="2424210"/>
            <a:ext cx="45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374443" y="2998013"/>
            <a:ext cx="4376568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SMHC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đây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môi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không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tờ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số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chăm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in”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quan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DF4C0AF-4717-4540-AE68-7A173A88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02" y="4328770"/>
            <a:ext cx="4542829" cy="2070438"/>
          </a:xfrm>
          <a:prstGeom prst="rect">
            <a:avLst/>
          </a:prstGeom>
        </p:spPr>
      </p:pic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6112870E-5270-4011-93FD-A2882DF25B7E}"/>
              </a:ext>
            </a:extLst>
          </p:cNvPr>
          <p:cNvSpPr/>
          <p:nvPr/>
        </p:nvSpPr>
        <p:spPr>
          <a:xfrm>
            <a:off x="7021876" y="4830726"/>
            <a:ext cx="729259" cy="2410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CAAECFFF-2DAF-4497-9DE9-687C7D16D92A}"/>
              </a:ext>
            </a:extLst>
          </p:cNvPr>
          <p:cNvSpPr/>
          <p:nvPr/>
        </p:nvSpPr>
        <p:spPr>
          <a:xfrm>
            <a:off x="7040067" y="5627812"/>
            <a:ext cx="729259" cy="2410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/>
      <p:bldP spid="121" grpId="0"/>
      <p:bldP spid="122" grpId="0"/>
      <p:bldP spid="123" grpId="0" animBg="1"/>
      <p:bldP spid="124" grpId="0"/>
      <p:bldP spid="125" grpId="0"/>
      <p:bldP spid="126" grpId="0"/>
      <p:bldP spid="117" grpId="0" animBg="1"/>
      <p:bldP spid="1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26394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0" y="481592"/>
            <a:ext cx="12268256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BB62D2-D261-49AA-B450-5531EDBF312D}"/>
              </a:ext>
            </a:extLst>
          </p:cNvPr>
          <p:cNvSpPr/>
          <p:nvPr/>
        </p:nvSpPr>
        <p:spPr>
          <a:xfrm>
            <a:off x="5773494" y="1502268"/>
            <a:ext cx="5487737" cy="725127"/>
          </a:xfrm>
          <a:prstGeom prst="rect">
            <a:avLst/>
          </a:prstGeom>
          <a:solidFill>
            <a:srgbClr val="CEE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A332A-7C54-43E1-96CF-FE75326B3EAE}"/>
              </a:ext>
            </a:extLst>
          </p:cNvPr>
          <p:cNvSpPr txBox="1"/>
          <p:nvPr/>
        </p:nvSpPr>
        <p:spPr>
          <a:xfrm>
            <a:off x="5934718" y="1528611"/>
            <a:ext cx="8017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21A1CA-7CDD-4122-A043-2D34C7C2B5A5}"/>
              </a:ext>
            </a:extLst>
          </p:cNvPr>
          <p:cNvSpPr txBox="1"/>
          <p:nvPr/>
        </p:nvSpPr>
        <p:spPr>
          <a:xfrm>
            <a:off x="6505109" y="1626993"/>
            <a:ext cx="475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trắng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vi-VN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endParaRPr lang="vi-VN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C20B0-3EF5-4312-B59F-BF9DCCB16923}"/>
              </a:ext>
            </a:extLst>
          </p:cNvPr>
          <p:cNvSpPr txBox="1"/>
          <p:nvPr/>
        </p:nvSpPr>
        <p:spPr>
          <a:xfrm>
            <a:off x="6505110" y="2280750"/>
            <a:ext cx="4756122" cy="207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trắng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viền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kẻ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số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dashboard.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45319" y="1528611"/>
            <a:ext cx="5028175" cy="6859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45319" y="1502626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163693" y="1640748"/>
            <a:ext cx="419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KPIs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374443" y="2214551"/>
            <a:ext cx="4376568" cy="207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KPI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nêu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đỏ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Đây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đơn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ý như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DD186EE-62D5-4C7C-A84E-81C3B6CEB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3"/>
          <a:stretch/>
        </p:blipFill>
        <p:spPr>
          <a:xfrm>
            <a:off x="1851332" y="4341280"/>
            <a:ext cx="8929497" cy="1638693"/>
          </a:xfrm>
          <a:prstGeom prst="rect">
            <a:avLst/>
          </a:prstGeom>
        </p:spPr>
      </p:pic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EE632C40-3ED6-4981-AF00-334E594AB8AE}"/>
              </a:ext>
            </a:extLst>
          </p:cNvPr>
          <p:cNvSpPr/>
          <p:nvPr/>
        </p:nvSpPr>
        <p:spPr>
          <a:xfrm>
            <a:off x="2197198" y="5449747"/>
            <a:ext cx="601668" cy="2091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F1D01735-759C-4D17-A522-4664332410E9}"/>
              </a:ext>
            </a:extLst>
          </p:cNvPr>
          <p:cNvSpPr/>
          <p:nvPr/>
        </p:nvSpPr>
        <p:spPr>
          <a:xfrm>
            <a:off x="6489794" y="4365761"/>
            <a:ext cx="1200212" cy="160405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B3438EF8-D954-46EC-9F29-3C72208042EF}"/>
              </a:ext>
            </a:extLst>
          </p:cNvPr>
          <p:cNvCxnSpPr>
            <a:cxnSpLocks/>
          </p:cNvCxnSpPr>
          <p:nvPr/>
        </p:nvCxnSpPr>
        <p:spPr>
          <a:xfrm flipH="1">
            <a:off x="1670945" y="5554300"/>
            <a:ext cx="4539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D8D5BC3-765F-4DBC-9BD4-E0262C78F35E}"/>
              </a:ext>
            </a:extLst>
          </p:cNvPr>
          <p:cNvSpPr txBox="1"/>
          <p:nvPr/>
        </p:nvSpPr>
        <p:spPr>
          <a:xfrm>
            <a:off x="384444" y="5233932"/>
            <a:ext cx="142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ý</a:t>
            </a:r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12B06C52-E830-4655-9C3B-CDF5A541EDC8}"/>
              </a:ext>
            </a:extLst>
          </p:cNvPr>
          <p:cNvCxnSpPr>
            <a:cxnSpLocks/>
          </p:cNvCxnSpPr>
          <p:nvPr/>
        </p:nvCxnSpPr>
        <p:spPr>
          <a:xfrm>
            <a:off x="7089900" y="5969813"/>
            <a:ext cx="0" cy="30339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01A5B6D-B695-4ACD-A8D3-D214068F42AA}"/>
              </a:ext>
            </a:extLst>
          </p:cNvPr>
          <p:cNvSpPr txBox="1"/>
          <p:nvPr/>
        </p:nvSpPr>
        <p:spPr>
          <a:xfrm>
            <a:off x="5102101" y="6166083"/>
            <a:ext cx="529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xám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sz="16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3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/>
      <p:bldP spid="121" grpId="0"/>
      <p:bldP spid="122" grpId="0"/>
      <p:bldP spid="123" grpId="0" animBg="1"/>
      <p:bldP spid="124" grpId="0"/>
      <p:bldP spid="125" grpId="0"/>
      <p:bldP spid="126" grpId="0"/>
      <p:bldP spid="18" grpId="0" animBg="1"/>
      <p:bldP spid="21" grpId="0" animBg="1"/>
      <p:bldP spid="8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26394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74428" y="481997"/>
            <a:ext cx="12268256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45319" y="1528611"/>
            <a:ext cx="5028175" cy="6859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45319" y="1502626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163693" y="1640748"/>
            <a:ext cx="419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396926" y="2258160"/>
            <a:ext cx="4376568" cy="412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ts val="26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marR="0" indent="-342900" algn="just">
              <a:lnSpc>
                <a:spcPts val="26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ts val="2600"/>
              </a:lnSpc>
              <a:spcAft>
                <a:spcPts val="800"/>
              </a:spcAft>
              <a:buFontTx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Tỷ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1%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10%.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ts val="2600"/>
              </a:lnSpc>
              <a:spcAft>
                <a:spcPts val="800"/>
              </a:spcAft>
              <a:buFontTx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401B4A2-9FAD-4BB5-96C7-A20B5CB72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t="2523" r="3543" b="6409"/>
          <a:stretch/>
        </p:blipFill>
        <p:spPr>
          <a:xfrm>
            <a:off x="6253157" y="2214552"/>
            <a:ext cx="5193524" cy="202088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CB62E6D-968E-4491-BA73-8E87181F29EA}"/>
              </a:ext>
            </a:extLst>
          </p:cNvPr>
          <p:cNvSpPr txBox="1"/>
          <p:nvPr/>
        </p:nvSpPr>
        <p:spPr>
          <a:xfrm>
            <a:off x="6063221" y="4345244"/>
            <a:ext cx="547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bảng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được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định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dạng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tốt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có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thể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hữu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ích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hơn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một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biểu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đồ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các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tỷ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lệ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chênh</a:t>
            </a:r>
            <a:r>
              <a:rPr lang="en-US" i="1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lệch</a:t>
            </a:r>
            <a:r>
              <a:rPr lang="en-US" i="1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rất</a:t>
            </a:r>
            <a:r>
              <a:rPr lang="en-US" i="1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rộng</a:t>
            </a:r>
            <a:r>
              <a:rPr lang="en-US" i="1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hoặc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khi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cần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tra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cứu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giá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trị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chính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xác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của </a:t>
            </a:r>
            <a:r>
              <a:rPr lang="en-US" i="1" dirty="0" err="1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ữ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liệu</a:t>
            </a:r>
            <a:r>
              <a:rPr lang="en-US" sz="1800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2" name="Freeform: Shape 2">
            <a:extLst>
              <a:ext uri="{FF2B5EF4-FFF2-40B4-BE49-F238E27FC236}">
                <a16:creationId xmlns:a16="http://schemas.microsoft.com/office/drawing/2014/main" id="{00483EFF-C21A-47E8-9AA6-413AC6D86EFB}"/>
              </a:ext>
            </a:extLst>
          </p:cNvPr>
          <p:cNvSpPr/>
          <p:nvPr/>
        </p:nvSpPr>
        <p:spPr>
          <a:xfrm rot="168359">
            <a:off x="5772863" y="1511573"/>
            <a:ext cx="829327" cy="512987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eeform: Shape 2">
            <a:extLst>
              <a:ext uri="{FF2B5EF4-FFF2-40B4-BE49-F238E27FC236}">
                <a16:creationId xmlns:a16="http://schemas.microsoft.com/office/drawing/2014/main" id="{C85481C7-8FF8-4D5F-8EE9-4A23E553A187}"/>
              </a:ext>
            </a:extLst>
          </p:cNvPr>
          <p:cNvSpPr/>
          <p:nvPr/>
        </p:nvSpPr>
        <p:spPr>
          <a:xfrm rot="11097175">
            <a:off x="10689922" y="5121888"/>
            <a:ext cx="829327" cy="512987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0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125" grpId="0"/>
      <p:bldP spid="126" grpId="0"/>
      <p:bldP spid="5" grpId="0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sz="4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7521648" y="3909955"/>
            <a:ext cx="4643157" cy="2845417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6" name="Group 24">
            <a:extLst>
              <a:ext uri="{FF2B5EF4-FFF2-40B4-BE49-F238E27FC236}">
                <a16:creationId xmlns:a16="http://schemas.microsoft.com/office/drawing/2014/main" id="{453B9E41-B2FE-44A8-869D-CB5833D86D32}"/>
              </a:ext>
            </a:extLst>
          </p:cNvPr>
          <p:cNvGrpSpPr/>
          <p:nvPr/>
        </p:nvGrpSpPr>
        <p:grpSpPr>
          <a:xfrm>
            <a:off x="453522" y="1032980"/>
            <a:ext cx="7070498" cy="5363006"/>
            <a:chOff x="379027" y="3606370"/>
            <a:chExt cx="3989506" cy="2550949"/>
          </a:xfrm>
          <a:noFill/>
        </p:grpSpPr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9F23BC8E-23F1-435D-9942-49707383011E}"/>
                </a:ext>
              </a:extLst>
            </p:cNvPr>
            <p:cNvSpPr txBox="1"/>
            <p:nvPr/>
          </p:nvSpPr>
          <p:spPr>
            <a:xfrm>
              <a:off x="395534" y="3606370"/>
              <a:ext cx="3972999" cy="24887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i="1" u="sng" dirty="0">
                  <a:solidFill>
                    <a:srgbClr val="C7190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ANDY:</a:t>
              </a:r>
              <a:endParaRPr lang="ko-KR" altLang="en-US" sz="2800" b="1" i="1" u="sng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C86A6822-E22D-4F11-AC11-1291C956826F}"/>
                </a:ext>
              </a:extLst>
            </p:cNvPr>
            <p:cNvSpPr txBox="1"/>
            <p:nvPr/>
          </p:nvSpPr>
          <p:spPr>
            <a:xfrm>
              <a:off x="379027" y="3840603"/>
              <a:ext cx="3972997" cy="23167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indent="404813" algn="just">
                <a:lnSpc>
                  <a:spcPts val="2700"/>
                </a:lnSpc>
              </a:pP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“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Người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đã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i="1" dirty="0" err="1">
                  <a:latin typeface="Calibri" panose="020F0502020204030204" pitchFamily="34" charset="0"/>
                  <a:ea typeface="Yu Mincho" panose="02020400000000000000" pitchFamily="18" charset="-128"/>
                </a:rPr>
                <a:t>sử</a:t>
              </a:r>
              <a:r>
                <a:rPr lang="en-US" i="1" dirty="0"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i="1" dirty="0" err="1">
                  <a:latin typeface="Calibri" panose="020F0502020204030204" pitchFamily="34" charset="0"/>
                  <a:ea typeface="Yu Mincho" panose="02020400000000000000" pitchFamily="18" charset="-128"/>
                </a:rPr>
                <a:t>dụng</a:t>
              </a:r>
              <a:r>
                <a:rPr lang="en-US" i="1" dirty="0"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đầy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đủ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tính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năng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tinh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nhưng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quan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trọng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giúp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bạn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dễ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dàng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hiểu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. (…)</a:t>
              </a:r>
            </a:p>
            <a:p>
              <a:pPr indent="404813" algn="just">
                <a:lnSpc>
                  <a:spcPts val="2700"/>
                </a:lnSpc>
              </a:pP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Kinh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nghiệm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của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nhiều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năm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rằng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nguyên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tắc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Pareto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áp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dụng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hiệu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quả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: 80%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công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việc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bố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trí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sẽ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thực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hiện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20%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gian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Phần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còn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lại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của 80%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gian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sẽ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dành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việc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chỉnh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sửa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lớp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định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dạng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bố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chú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thích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gian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dành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cộng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với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người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dùng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dashboard. (…)</a:t>
              </a:r>
              <a:endPara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pPr indent="404813" algn="just">
                <a:lnSpc>
                  <a:spcPts val="2700"/>
                </a:lnSpc>
              </a:pP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điều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sẽ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thay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đổi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trên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là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thể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hiện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mục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tiêu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bị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lỡ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bằng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sử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dụng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sắc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nhiều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hơn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Ngoài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ra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số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người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không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phân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biệt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xanh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lam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chính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đặc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biệt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sử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dụng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tiêu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vực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bóng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mờ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xám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Điều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khắc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phục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bằng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dấu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chấm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mũi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hoặc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chỉ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báo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KPI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cạnh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số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tiêu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bị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lỡ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như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hình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.”</a:t>
              </a:r>
              <a:endPara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endParaRPr lang="en-US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</a:endParaRPr>
            </a:p>
          </p:txBody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9ECD2260-3DEC-42C2-B288-9D16C41C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17" y="1549641"/>
            <a:ext cx="4643157" cy="1737709"/>
          </a:xfrm>
          <a:prstGeom prst="rect">
            <a:avLst/>
          </a:prstGeom>
        </p:spPr>
      </p:pic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87F36883-BBB8-4C2F-BC22-132AE655D439}"/>
              </a:ext>
            </a:extLst>
          </p:cNvPr>
          <p:cNvSpPr/>
          <p:nvPr/>
        </p:nvSpPr>
        <p:spPr>
          <a:xfrm>
            <a:off x="7726127" y="2655684"/>
            <a:ext cx="790551" cy="2363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D4BF0BF6-DDB0-4037-B02C-F92671F6D577}"/>
              </a:ext>
            </a:extLst>
          </p:cNvPr>
          <p:cNvCxnSpPr>
            <a:cxnSpLocks/>
          </p:cNvCxnSpPr>
          <p:nvPr/>
        </p:nvCxnSpPr>
        <p:spPr>
          <a:xfrm>
            <a:off x="8135540" y="2982433"/>
            <a:ext cx="0" cy="446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6A90C95-4B9B-406F-B52E-5B2FDFBC698A}"/>
              </a:ext>
            </a:extLst>
          </p:cNvPr>
          <p:cNvSpPr txBox="1"/>
          <p:nvPr/>
        </p:nvSpPr>
        <p:spPr>
          <a:xfrm>
            <a:off x="7587167" y="3429000"/>
            <a:ext cx="242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mũi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số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endParaRPr lang="en-US" i="1" dirty="0">
              <a:solidFill>
                <a:srgbClr val="C719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7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sz="4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7521648" y="3909955"/>
            <a:ext cx="4643157" cy="2845417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6" name="Group 24">
            <a:extLst>
              <a:ext uri="{FF2B5EF4-FFF2-40B4-BE49-F238E27FC236}">
                <a16:creationId xmlns:a16="http://schemas.microsoft.com/office/drawing/2014/main" id="{453B9E41-B2FE-44A8-869D-CB5833D86D32}"/>
              </a:ext>
            </a:extLst>
          </p:cNvPr>
          <p:cNvGrpSpPr/>
          <p:nvPr/>
        </p:nvGrpSpPr>
        <p:grpSpPr>
          <a:xfrm>
            <a:off x="453521" y="1032980"/>
            <a:ext cx="11414949" cy="3836947"/>
            <a:chOff x="379027" y="3606370"/>
            <a:chExt cx="3989506" cy="1825069"/>
          </a:xfrm>
          <a:noFill/>
        </p:grpSpPr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9F23BC8E-23F1-435D-9942-49707383011E}"/>
                </a:ext>
              </a:extLst>
            </p:cNvPr>
            <p:cNvSpPr txBox="1"/>
            <p:nvPr/>
          </p:nvSpPr>
          <p:spPr>
            <a:xfrm>
              <a:off x="395534" y="3606370"/>
              <a:ext cx="3972999" cy="24887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i="1" u="sng" dirty="0">
                  <a:solidFill>
                    <a:srgbClr val="C7190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JEFF:</a:t>
              </a:r>
              <a:endParaRPr lang="ko-KR" altLang="en-US" sz="2800" b="1" i="1" u="sng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C86A6822-E22D-4F11-AC11-1291C956826F}"/>
                </a:ext>
              </a:extLst>
            </p:cNvPr>
            <p:cNvSpPr txBox="1"/>
            <p:nvPr/>
          </p:nvSpPr>
          <p:spPr>
            <a:xfrm>
              <a:off x="379027" y="3840603"/>
              <a:ext cx="3972997" cy="1590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R="0" indent="404813" algn="just">
                <a:lnSpc>
                  <a:spcPts val="26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“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Người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đã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áp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dụng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Nguyên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tắc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Gestalt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rất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tốt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nhưng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hơi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quá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đối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với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đặt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đường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viền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xung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quanh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mọi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thứ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: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mọi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biểu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đồ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mọi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tiêu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đề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chính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dashboard. (…)</a:t>
              </a:r>
              <a:endPara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pPr marR="0" indent="404813" algn="just">
                <a:lnSpc>
                  <a:spcPts val="26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bảng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điều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khiển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người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kế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đã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rất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cẩn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thận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loại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số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đường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Ví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dụ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không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đường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viền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biểu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đồ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chỉ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trục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x, y.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Tuy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nhiên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bóng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đổ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xám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tạo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thêm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sự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biệt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không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cần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thiết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Ngoài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ra,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đặt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KPI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đỏ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vùng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màu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xám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sẽ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kém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nổi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bật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hơn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so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với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nền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trắng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endPara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pPr marR="0" indent="404813" algn="just">
                <a:lnSpc>
                  <a:spcPts val="26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Cuối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cùng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cố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gắng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tránh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xoay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văn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bất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cứ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khi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Trong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này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mỗi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tháng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gắn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văn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xoay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90</a:t>
              </a:r>
              <a:r>
                <a:rPr lang="en-US" i="1" baseline="30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0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sẽ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giãn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nhãn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ra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định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dạng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cách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mà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tôi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thể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tránh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văn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bản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được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xoay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.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Hình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dưới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đây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cho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thấy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một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phiên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của dashboard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không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bóng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xám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và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có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các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nhãn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nằm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 </a:t>
              </a:r>
              <a:r>
                <a:rPr lang="en-US" sz="1800" i="1" dirty="0" err="1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ngang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</a:rPr>
                <a:t>.</a:t>
              </a:r>
              <a:r>
                <a: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”</a:t>
              </a:r>
              <a:endPara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endParaRPr lang="en-US" dirty="0">
                <a:solidFill>
                  <a:srgbClr val="2F5496"/>
                </a:solidFill>
                <a:latin typeface="Calibri" panose="020F0502020204030204" pitchFamily="34" charset="0"/>
                <a:ea typeface="Yu Mincho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842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E22B72-70CD-40ED-A76F-3C6DA6B7EA8B}"/>
              </a:ext>
            </a:extLst>
          </p:cNvPr>
          <p:cNvSpPr/>
          <p:nvPr/>
        </p:nvSpPr>
        <p:spPr>
          <a:xfrm rot="16200000">
            <a:off x="4396816" y="-829025"/>
            <a:ext cx="3046987" cy="1156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marL="739775" indent="-457200" algn="just">
              <a:lnSpc>
                <a:spcPts val="3300"/>
              </a:lnSpc>
            </a:pP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dashboard </a:t>
            </a: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39775" indent="-457200" algn="just" defTabSz="8953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bác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chăm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sóc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trăm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nghìn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đô la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m,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bao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lương cho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nhân viên, không gian văn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v.v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9775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032CF-D680-4964-8FE6-C70F7B7262D0}"/>
              </a:ext>
            </a:extLst>
          </p:cNvPr>
          <p:cNvGrpSpPr/>
          <p:nvPr/>
        </p:nvGrpSpPr>
        <p:grpSpPr>
          <a:xfrm>
            <a:off x="5040086" y="256129"/>
            <a:ext cx="6661744" cy="2863645"/>
            <a:chOff x="254980" y="1772037"/>
            <a:chExt cx="4271030" cy="37753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2EFC2C-AF9D-471A-8719-FFDC6BCBFD6C}"/>
                </a:ext>
              </a:extLst>
            </p:cNvPr>
            <p:cNvSpPr/>
            <p:nvPr/>
          </p:nvSpPr>
          <p:spPr>
            <a:xfrm>
              <a:off x="254980" y="1772037"/>
              <a:ext cx="607079" cy="48035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56252A-7A40-4301-A169-5DB539A18790}"/>
                </a:ext>
              </a:extLst>
            </p:cNvPr>
            <p:cNvSpPr/>
            <p:nvPr/>
          </p:nvSpPr>
          <p:spPr>
            <a:xfrm rot="10800000">
              <a:off x="3918270" y="5074686"/>
              <a:ext cx="607740" cy="472705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96CC4-9F0F-4545-BE82-EB897E586C2F}"/>
                </a:ext>
              </a:extLst>
            </p:cNvPr>
            <p:cNvSpPr txBox="1"/>
            <p:nvPr/>
          </p:nvSpPr>
          <p:spPr>
            <a:xfrm>
              <a:off x="263771" y="2252396"/>
              <a:ext cx="4262238" cy="255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Bạn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là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bác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sĩ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chăm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sóc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(primary care physician)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Nhiệm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vụ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của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bạn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là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chăm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sóc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bệnh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nhân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bạn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cần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phải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làm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đó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với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nhất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dashboard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sẽ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biết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về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mức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độ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hiểu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trong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cuộc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gặp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bạn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làm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altLang="ko-KR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ADD0A6-98B7-4E55-809F-EB88321AA1FF}"/>
              </a:ext>
            </a:extLst>
          </p:cNvPr>
          <p:cNvSpPr txBox="1"/>
          <p:nvPr/>
        </p:nvSpPr>
        <p:spPr>
          <a:xfrm>
            <a:off x="1077998" y="1286079"/>
            <a:ext cx="342868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KỊCH BẢN</a:t>
            </a:r>
            <a:endParaRPr lang="ko-KR" alt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4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sz="4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7521648" y="3909955"/>
            <a:ext cx="4643157" cy="2845417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7" name="TextBox 5">
            <a:extLst>
              <a:ext uri="{FF2B5EF4-FFF2-40B4-BE49-F238E27FC236}">
                <a16:creationId xmlns:a16="http://schemas.microsoft.com/office/drawing/2014/main" id="{9F23BC8E-23F1-435D-9942-49707383011E}"/>
              </a:ext>
            </a:extLst>
          </p:cNvPr>
          <p:cNvSpPr txBox="1"/>
          <p:nvPr/>
        </p:nvSpPr>
        <p:spPr>
          <a:xfrm>
            <a:off x="500752" y="1032980"/>
            <a:ext cx="113677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i="1" u="sng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JEFF:</a:t>
            </a:r>
            <a:endParaRPr lang="ko-KR" altLang="en-US" sz="2800" b="1" i="1" u="sng" dirty="0">
              <a:solidFill>
                <a:srgbClr val="C719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FB31552-5CD1-4CC1-9548-3BEA85E81E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221" y="1280935"/>
            <a:ext cx="6859763" cy="5237556"/>
          </a:xfrm>
          <a:prstGeom prst="rect">
            <a:avLst/>
          </a:prstGeom>
        </p:spPr>
      </p:pic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9D7DA2F-B023-4FAB-83D4-20F7CF8E01A3}"/>
              </a:ext>
            </a:extLst>
          </p:cNvPr>
          <p:cNvSpPr/>
          <p:nvPr/>
        </p:nvSpPr>
        <p:spPr>
          <a:xfrm>
            <a:off x="7126372" y="4444408"/>
            <a:ext cx="2092056" cy="198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228277B0-ABF9-4B52-BB76-7467F13A027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218428" y="3963377"/>
            <a:ext cx="164479" cy="580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EA95651-EA0B-4321-B76A-72E6D7F8D7E8}"/>
              </a:ext>
            </a:extLst>
          </p:cNvPr>
          <p:cNvSpPr txBox="1"/>
          <p:nvPr/>
        </p:nvSpPr>
        <p:spPr>
          <a:xfrm>
            <a:off x="9181106" y="3294994"/>
            <a:ext cx="24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xoay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90</a:t>
            </a:r>
            <a:r>
              <a:rPr lang="en-US" i="1" baseline="30000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i="1" dirty="0">
              <a:solidFill>
                <a:srgbClr val="C719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7A46DBA8-002C-4D89-87D4-2777E86832E9}"/>
              </a:ext>
            </a:extLst>
          </p:cNvPr>
          <p:cNvSpPr/>
          <p:nvPr/>
        </p:nvSpPr>
        <p:spPr>
          <a:xfrm flipV="1">
            <a:off x="2459222" y="3404073"/>
            <a:ext cx="996360" cy="10745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4C7A6CA8-D287-436E-B846-1BC9E66958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041451" y="3941323"/>
            <a:ext cx="417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E126F19B-8AD1-41EA-B3A5-9A130E6DD439}"/>
              </a:ext>
            </a:extLst>
          </p:cNvPr>
          <p:cNvSpPr txBox="1"/>
          <p:nvPr/>
        </p:nvSpPr>
        <p:spPr>
          <a:xfrm>
            <a:off x="151692" y="3586789"/>
            <a:ext cx="192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i="1" dirty="0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C719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xám</a:t>
            </a:r>
            <a:endParaRPr lang="en-US" i="1" dirty="0">
              <a:solidFill>
                <a:srgbClr val="C719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84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6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13362" y="51340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CẢM ƠN THẦY VÀ CÁC BẠN ĐÃ LẮNG NGHE!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196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7E1BB-6B9D-4F39-AA03-1FCB75A69BC5}"/>
              </a:ext>
            </a:extLst>
          </p:cNvPr>
          <p:cNvSpPr/>
          <p:nvPr/>
        </p:nvSpPr>
        <p:spPr>
          <a:xfrm>
            <a:off x="3669079" y="1842051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AE1FC-80F9-4634-91FD-7C3DA67CE3BD}"/>
              </a:ext>
            </a:extLst>
          </p:cNvPr>
          <p:cNvSpPr txBox="1"/>
          <p:nvPr/>
        </p:nvSpPr>
        <p:spPr>
          <a:xfrm>
            <a:off x="758693" y="1909273"/>
            <a:ext cx="80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FF0-FBCB-46EC-80CA-283E2B53C5F4}"/>
              </a:ext>
            </a:extLst>
          </p:cNvPr>
          <p:cNvSpPr txBox="1"/>
          <p:nvPr/>
        </p:nvSpPr>
        <p:spPr>
          <a:xfrm>
            <a:off x="1523003" y="1909025"/>
            <a:ext cx="19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4881247" y="1981517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502E22-B6DD-4B1D-8012-C334FA35D85F}"/>
              </a:ext>
            </a:extLst>
          </p:cNvPr>
          <p:cNvSpPr txBox="1"/>
          <p:nvPr/>
        </p:nvSpPr>
        <p:spPr>
          <a:xfrm>
            <a:off x="5615198" y="1909025"/>
            <a:ext cx="571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Tình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hình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hoạt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động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của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nhà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cấp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dịch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vụ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chăm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sóc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sức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khỏe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như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thế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nào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ko-KR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B52D4-82FB-467F-B9B4-4EF3DBE7BB5E}"/>
              </a:ext>
            </a:extLst>
          </p:cNvPr>
          <p:cNvSpPr/>
          <p:nvPr/>
        </p:nvSpPr>
        <p:spPr>
          <a:xfrm>
            <a:off x="3669079" y="2961304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1013C-29F7-43A9-A8CE-B18B983667EA}"/>
              </a:ext>
            </a:extLst>
          </p:cNvPr>
          <p:cNvSpPr txBox="1"/>
          <p:nvPr/>
        </p:nvSpPr>
        <p:spPr>
          <a:xfrm>
            <a:off x="758693" y="3028525"/>
            <a:ext cx="80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DAD11-A261-4494-8BE0-B265CF1AD1EE}"/>
              </a:ext>
            </a:extLst>
          </p:cNvPr>
          <p:cNvSpPr txBox="1"/>
          <p:nvPr/>
        </p:nvSpPr>
        <p:spPr>
          <a:xfrm>
            <a:off x="1702685" y="3096615"/>
            <a:ext cx="1632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Bố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4881247" y="307749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5C567-3C2D-4EDD-97C1-262E0FB62C0D}"/>
              </a:ext>
            </a:extLst>
          </p:cNvPr>
          <p:cNvSpPr txBox="1"/>
          <p:nvPr/>
        </p:nvSpPr>
        <p:spPr>
          <a:xfrm>
            <a:off x="5615198" y="3096615"/>
            <a:ext cx="571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Lịch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hẹn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có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được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sắp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xếp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cách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hiệu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quả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không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ko-KR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D365F-1141-4E12-B119-08BD4433F168}"/>
              </a:ext>
            </a:extLst>
          </p:cNvPr>
          <p:cNvSpPr/>
          <p:nvPr/>
        </p:nvSpPr>
        <p:spPr>
          <a:xfrm>
            <a:off x="3669079" y="4080557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63395-7C20-4787-87FF-0D7FA8252DC2}"/>
              </a:ext>
            </a:extLst>
          </p:cNvPr>
          <p:cNvSpPr txBox="1"/>
          <p:nvPr/>
        </p:nvSpPr>
        <p:spPr>
          <a:xfrm>
            <a:off x="758693" y="4147778"/>
            <a:ext cx="80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19721-2057-4D68-8D0C-AF0651686CC8}"/>
              </a:ext>
            </a:extLst>
          </p:cNvPr>
          <p:cNvSpPr txBox="1"/>
          <p:nvPr/>
        </p:nvSpPr>
        <p:spPr>
          <a:xfrm>
            <a:off x="1630207" y="4253274"/>
            <a:ext cx="1769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4881247" y="4196749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C857F-D430-4925-BAF0-3EB70E2146F7}"/>
              </a:ext>
            </a:extLst>
          </p:cNvPr>
          <p:cNvSpPr txBox="1"/>
          <p:nvPr/>
        </p:nvSpPr>
        <p:spPr>
          <a:xfrm>
            <a:off x="5615198" y="4253274"/>
            <a:ext cx="571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Số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lượng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bệnh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nhân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phục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vụ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có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đảm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bảo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không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ko-KR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32D79-3C41-4BBF-A93E-4CA7D4C7CAC4}"/>
              </a:ext>
            </a:extLst>
          </p:cNvPr>
          <p:cNvSpPr/>
          <p:nvPr/>
        </p:nvSpPr>
        <p:spPr>
          <a:xfrm>
            <a:off x="3669079" y="5199809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68FF7-C7AA-459F-AE62-A4D1991A8B02}"/>
              </a:ext>
            </a:extLst>
          </p:cNvPr>
          <p:cNvSpPr txBox="1"/>
          <p:nvPr/>
        </p:nvSpPr>
        <p:spPr>
          <a:xfrm>
            <a:off x="758693" y="5267031"/>
            <a:ext cx="80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8375DA-ADFE-48E5-B84B-24B6C8FDE58F}"/>
              </a:ext>
            </a:extLst>
          </p:cNvPr>
          <p:cNvSpPr txBox="1"/>
          <p:nvPr/>
        </p:nvSpPr>
        <p:spPr>
          <a:xfrm>
            <a:off x="1717255" y="5304963"/>
            <a:ext cx="170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hevron 37">
            <a:extLst>
              <a:ext uri="{FF2B5EF4-FFF2-40B4-BE49-F238E27FC236}">
                <a16:creationId xmlns:a16="http://schemas.microsoft.com/office/drawing/2014/main" id="{1F78A85C-4B55-4B44-92CB-2E256646F9C7}"/>
              </a:ext>
            </a:extLst>
          </p:cNvPr>
          <p:cNvSpPr/>
          <p:nvPr/>
        </p:nvSpPr>
        <p:spPr>
          <a:xfrm>
            <a:off x="4881247" y="5339275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E668FF-FC74-4740-B466-29E674F94321}"/>
              </a:ext>
            </a:extLst>
          </p:cNvPr>
          <p:cNvSpPr txBox="1"/>
          <p:nvPr/>
        </p:nvSpPr>
        <p:spPr>
          <a:xfrm>
            <a:off x="5598021" y="5254319"/>
            <a:ext cx="571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Các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cuộc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hẹn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với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bệnh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nhân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có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đảm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bảo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thời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gian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hay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không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ko-KR" alt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883A2021-1701-4D61-87F4-CCC20F08AAF7}"/>
              </a:ext>
            </a:extLst>
          </p:cNvPr>
          <p:cNvSpPr/>
          <p:nvPr/>
        </p:nvSpPr>
        <p:spPr>
          <a:xfrm rot="2700000">
            <a:off x="3932163" y="42439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EAD964FD-E5F1-4962-BFE1-5D26CD65FCE1}"/>
              </a:ext>
            </a:extLst>
          </p:cNvPr>
          <p:cNvSpPr>
            <a:spLocks noChangeAspect="1"/>
          </p:cNvSpPr>
          <p:nvPr/>
        </p:nvSpPr>
        <p:spPr>
          <a:xfrm>
            <a:off x="3825869" y="2016200"/>
            <a:ext cx="467733" cy="36979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Đồ họa 3" descr="Alarm clock with solid fill">
            <a:extLst>
              <a:ext uri="{FF2B5EF4-FFF2-40B4-BE49-F238E27FC236}">
                <a16:creationId xmlns:a16="http://schemas.microsoft.com/office/drawing/2014/main" id="{EA0E7368-BAA1-46D0-998D-4C4EA0D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1180" y="5270470"/>
            <a:ext cx="707886" cy="707886"/>
          </a:xfrm>
          <a:prstGeom prst="rect">
            <a:avLst/>
          </a:prstGeom>
        </p:spPr>
      </p:pic>
      <p:pic>
        <p:nvPicPr>
          <p:cNvPr id="6" name="Đồ họa 5" descr="Clipboard with solid fill">
            <a:extLst>
              <a:ext uri="{FF2B5EF4-FFF2-40B4-BE49-F238E27FC236}">
                <a16:creationId xmlns:a16="http://schemas.microsoft.com/office/drawing/2014/main" id="{5A8416BB-FCF8-4462-B8C1-9EC49256D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1632" y="3081323"/>
            <a:ext cx="555171" cy="5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9" grpId="0"/>
      <p:bldP spid="31" grpId="0" animBg="1"/>
      <p:bldP spid="32" grpId="0"/>
      <p:bldP spid="33" grpId="0"/>
      <p:bldP spid="34" grpId="0" animBg="1"/>
      <p:bldP spid="36" grpId="0"/>
      <p:bldP spid="38" grpId="0" animBg="1"/>
      <p:bldP spid="39" grpId="0"/>
      <p:bldP spid="40" grpId="0"/>
      <p:bldP spid="41" grpId="0" animBg="1"/>
      <p:bldP spid="43" grpId="0"/>
      <p:bldP spid="45" grpId="0" animBg="1"/>
      <p:bldP spid="46" grpId="0"/>
      <p:bldP spid="47" grpId="0"/>
      <p:bldP spid="48" grpId="0" animBg="1"/>
      <p:bldP spid="50" grpId="0"/>
      <p:bldP spid="52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4583159" y="0"/>
            <a:ext cx="7608841" cy="6858000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437322" y="2871223"/>
            <a:ext cx="3872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sáu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vi-VN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kì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huống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chẳng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altLang="ko-KR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166688" algn="just">
              <a:buFont typeface="Arial" panose="020B0604020202020204" pitchFamily="34" charset="0"/>
              <a:buChar char="•"/>
            </a:pP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Giám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sát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altLang="ko-KR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166688" algn="just">
              <a:buFont typeface="Arial" panose="020B0604020202020204" pitchFamily="34" charset="0"/>
              <a:buChar char="•"/>
            </a:pP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166688" algn="just">
              <a:buFont typeface="Arial" panose="020B0604020202020204" pitchFamily="34" charset="0"/>
              <a:buChar char="•"/>
            </a:pP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ko-KR" alt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437322" y="1300858"/>
            <a:ext cx="39763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TỔNG QUAN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437322" y="2114883"/>
            <a:ext cx="39763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50" dirty="0">
                <a:cs typeface="Arial" pitchFamily="34" charset="0"/>
              </a:rPr>
              <a:t>DASHBOARD</a:t>
            </a:r>
            <a:endParaRPr lang="ko-KR" altLang="en-US" sz="3200" b="1" spc="50" dirty="0"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C322D9-CD34-496F-B55E-52CB4CF17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630016"/>
            <a:ext cx="7208072" cy="55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55A68A0-2380-4E67-8DF4-427ED4BAFEFE}"/>
              </a:ext>
            </a:extLst>
          </p:cNvPr>
          <p:cNvSpPr txBox="1"/>
          <p:nvPr/>
        </p:nvSpPr>
        <p:spPr>
          <a:xfrm>
            <a:off x="6069648" y="3651669"/>
            <a:ext cx="477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altLang="ko-K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endParaRPr lang="en-US" altLang="ko-KR" sz="24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100B954C-E19B-46E7-BCEA-96BD276132FA}"/>
              </a:ext>
            </a:extLst>
          </p:cNvPr>
          <p:cNvGrpSpPr/>
          <p:nvPr/>
        </p:nvGrpSpPr>
        <p:grpSpPr>
          <a:xfrm>
            <a:off x="-490639" y="0"/>
            <a:ext cx="7031972" cy="6744851"/>
            <a:chOff x="-834628" y="113149"/>
            <a:chExt cx="7263218" cy="6744851"/>
          </a:xfrm>
        </p:grpSpPr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E154144F-EE49-4E80-A3A5-A9854AE5EEAF}"/>
                </a:ext>
              </a:extLst>
            </p:cNvPr>
            <p:cNvGrpSpPr/>
            <p:nvPr/>
          </p:nvGrpSpPr>
          <p:grpSpPr>
            <a:xfrm>
              <a:off x="53264" y="113149"/>
              <a:ext cx="6375326" cy="6744851"/>
              <a:chOff x="199646" y="3859187"/>
              <a:chExt cx="2603409" cy="3038063"/>
            </a:xfrm>
          </p:grpSpPr>
          <p:grpSp>
            <p:nvGrpSpPr>
              <p:cNvPr id="36" name="Group 251">
                <a:extLst>
                  <a:ext uri="{FF2B5EF4-FFF2-40B4-BE49-F238E27FC236}">
                    <a16:creationId xmlns:a16="http://schemas.microsoft.com/office/drawing/2014/main" id="{5433FEC5-5E43-481C-AEE1-B68F8C8E9FD6}"/>
                  </a:ext>
                </a:extLst>
              </p:cNvPr>
              <p:cNvGrpSpPr/>
              <p:nvPr/>
            </p:nvGrpSpPr>
            <p:grpSpPr>
              <a:xfrm rot="1587316">
                <a:off x="778594" y="3859187"/>
                <a:ext cx="1547602" cy="2290895"/>
                <a:chOff x="6477000" y="3016250"/>
                <a:chExt cx="1328738" cy="1966913"/>
              </a:xfrm>
            </p:grpSpPr>
            <p:sp>
              <p:nvSpPr>
                <p:cNvPr id="37" name="Freeform 21">
                  <a:extLst>
                    <a:ext uri="{FF2B5EF4-FFF2-40B4-BE49-F238E27FC236}">
                      <a16:creationId xmlns:a16="http://schemas.microsoft.com/office/drawing/2014/main" id="{D7DF7906-01E3-4B46-A41D-FF0BC42AB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7000" y="3162300"/>
                  <a:ext cx="1328738" cy="1820863"/>
                </a:xfrm>
                <a:custGeom>
                  <a:avLst/>
                  <a:gdLst>
                    <a:gd name="T0" fmla="*/ 353 w 353"/>
                    <a:gd name="T1" fmla="*/ 461 h 485"/>
                    <a:gd name="T2" fmla="*/ 329 w 353"/>
                    <a:gd name="T3" fmla="*/ 485 h 485"/>
                    <a:gd name="T4" fmla="*/ 24 w 353"/>
                    <a:gd name="T5" fmla="*/ 485 h 485"/>
                    <a:gd name="T6" fmla="*/ 0 w 353"/>
                    <a:gd name="T7" fmla="*/ 461 h 485"/>
                    <a:gd name="T8" fmla="*/ 0 w 353"/>
                    <a:gd name="T9" fmla="*/ 24 h 485"/>
                    <a:gd name="T10" fmla="*/ 24 w 353"/>
                    <a:gd name="T11" fmla="*/ 0 h 485"/>
                    <a:gd name="T12" fmla="*/ 329 w 353"/>
                    <a:gd name="T13" fmla="*/ 0 h 485"/>
                    <a:gd name="T14" fmla="*/ 353 w 353"/>
                    <a:gd name="T15" fmla="*/ 24 h 485"/>
                    <a:gd name="T16" fmla="*/ 353 w 353"/>
                    <a:gd name="T17" fmla="*/ 461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3" h="485">
                      <a:moveTo>
                        <a:pt x="353" y="461"/>
                      </a:moveTo>
                      <a:cubicBezTo>
                        <a:pt x="353" y="475"/>
                        <a:pt x="343" y="485"/>
                        <a:pt x="329" y="485"/>
                      </a:cubicBezTo>
                      <a:cubicBezTo>
                        <a:pt x="24" y="485"/>
                        <a:pt x="24" y="485"/>
                        <a:pt x="24" y="485"/>
                      </a:cubicBezTo>
                      <a:cubicBezTo>
                        <a:pt x="11" y="485"/>
                        <a:pt x="0" y="475"/>
                        <a:pt x="0" y="46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29" y="0"/>
                        <a:pt x="329" y="0"/>
                        <a:pt x="329" y="0"/>
                      </a:cubicBezTo>
                      <a:cubicBezTo>
                        <a:pt x="343" y="0"/>
                        <a:pt x="353" y="11"/>
                        <a:pt x="353" y="24"/>
                      </a:cubicBezTo>
                      <a:lnTo>
                        <a:pt x="353" y="46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22">
                  <a:extLst>
                    <a:ext uri="{FF2B5EF4-FFF2-40B4-BE49-F238E27FC236}">
                      <a16:creationId xmlns:a16="http://schemas.microsoft.com/office/drawing/2014/main" id="{A1A2FFE5-60E4-482E-8F9A-BC7BA9989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97650" y="3302000"/>
                  <a:ext cx="1087438" cy="15049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3">
                  <a:extLst>
                    <a:ext uri="{FF2B5EF4-FFF2-40B4-BE49-F238E27FC236}">
                      <a16:creationId xmlns:a16="http://schemas.microsoft.com/office/drawing/2014/main" id="{8AB36A14-48CC-4EA5-A76B-5F8A8435C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1300" y="3294062"/>
                  <a:ext cx="1101725" cy="1520825"/>
                </a:xfrm>
                <a:custGeom>
                  <a:avLst/>
                  <a:gdLst>
                    <a:gd name="T0" fmla="*/ 689 w 694"/>
                    <a:gd name="T1" fmla="*/ 953 h 958"/>
                    <a:gd name="T2" fmla="*/ 689 w 694"/>
                    <a:gd name="T3" fmla="*/ 948 h 958"/>
                    <a:gd name="T4" fmla="*/ 9 w 694"/>
                    <a:gd name="T5" fmla="*/ 948 h 958"/>
                    <a:gd name="T6" fmla="*/ 9 w 694"/>
                    <a:gd name="T7" fmla="*/ 9 h 958"/>
                    <a:gd name="T8" fmla="*/ 684 w 694"/>
                    <a:gd name="T9" fmla="*/ 9 h 958"/>
                    <a:gd name="T10" fmla="*/ 684 w 694"/>
                    <a:gd name="T11" fmla="*/ 953 h 958"/>
                    <a:gd name="T12" fmla="*/ 689 w 694"/>
                    <a:gd name="T13" fmla="*/ 953 h 958"/>
                    <a:gd name="T14" fmla="*/ 689 w 694"/>
                    <a:gd name="T15" fmla="*/ 948 h 958"/>
                    <a:gd name="T16" fmla="*/ 689 w 694"/>
                    <a:gd name="T17" fmla="*/ 953 h 958"/>
                    <a:gd name="T18" fmla="*/ 694 w 694"/>
                    <a:gd name="T19" fmla="*/ 953 h 958"/>
                    <a:gd name="T20" fmla="*/ 694 w 694"/>
                    <a:gd name="T21" fmla="*/ 0 h 958"/>
                    <a:gd name="T22" fmla="*/ 0 w 694"/>
                    <a:gd name="T23" fmla="*/ 0 h 958"/>
                    <a:gd name="T24" fmla="*/ 0 w 694"/>
                    <a:gd name="T25" fmla="*/ 958 h 958"/>
                    <a:gd name="T26" fmla="*/ 694 w 694"/>
                    <a:gd name="T27" fmla="*/ 958 h 958"/>
                    <a:gd name="T28" fmla="*/ 694 w 694"/>
                    <a:gd name="T29" fmla="*/ 953 h 958"/>
                    <a:gd name="T30" fmla="*/ 689 w 694"/>
                    <a:gd name="T31" fmla="*/ 953 h 9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4" h="958">
                      <a:moveTo>
                        <a:pt x="689" y="953"/>
                      </a:moveTo>
                      <a:lnTo>
                        <a:pt x="689" y="948"/>
                      </a:lnTo>
                      <a:lnTo>
                        <a:pt x="9" y="948"/>
                      </a:lnTo>
                      <a:lnTo>
                        <a:pt x="9" y="9"/>
                      </a:lnTo>
                      <a:lnTo>
                        <a:pt x="684" y="9"/>
                      </a:lnTo>
                      <a:lnTo>
                        <a:pt x="684" y="953"/>
                      </a:lnTo>
                      <a:lnTo>
                        <a:pt x="689" y="953"/>
                      </a:lnTo>
                      <a:lnTo>
                        <a:pt x="689" y="948"/>
                      </a:lnTo>
                      <a:lnTo>
                        <a:pt x="689" y="953"/>
                      </a:lnTo>
                      <a:lnTo>
                        <a:pt x="694" y="953"/>
                      </a:lnTo>
                      <a:lnTo>
                        <a:pt x="694" y="0"/>
                      </a:lnTo>
                      <a:lnTo>
                        <a:pt x="0" y="0"/>
                      </a:lnTo>
                      <a:lnTo>
                        <a:pt x="0" y="958"/>
                      </a:lnTo>
                      <a:lnTo>
                        <a:pt x="694" y="958"/>
                      </a:lnTo>
                      <a:lnTo>
                        <a:pt x="694" y="953"/>
                      </a:lnTo>
                      <a:lnTo>
                        <a:pt x="689" y="9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4">
                  <a:extLst>
                    <a:ext uri="{FF2B5EF4-FFF2-40B4-BE49-F238E27FC236}">
                      <a16:creationId xmlns:a16="http://schemas.microsoft.com/office/drawing/2014/main" id="{62913D19-63BA-4D4F-9576-A69534192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3609975"/>
                  <a:ext cx="711200" cy="0"/>
                </a:xfrm>
                <a:custGeom>
                  <a:avLst/>
                  <a:gdLst>
                    <a:gd name="T0" fmla="*/ 0 w 448"/>
                    <a:gd name="T1" fmla="*/ 448 w 448"/>
                    <a:gd name="T2" fmla="*/ 0 w 44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48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25">
                  <a:extLst>
                    <a:ext uri="{FF2B5EF4-FFF2-40B4-BE49-F238E27FC236}">
                      <a16:creationId xmlns:a16="http://schemas.microsoft.com/office/drawing/2014/main" id="{7DA637DD-3F47-4995-BE73-59FA8A5F0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6563" y="3609975"/>
                  <a:ext cx="71120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26">
                  <a:extLst>
                    <a:ext uri="{FF2B5EF4-FFF2-40B4-BE49-F238E27FC236}">
                      <a16:creationId xmlns:a16="http://schemas.microsoft.com/office/drawing/2014/main" id="{6A3FE1A7-AF23-4305-A4E6-E0851C68D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4338" y="3586163"/>
                  <a:ext cx="755650" cy="46038"/>
                </a:xfrm>
                <a:custGeom>
                  <a:avLst/>
                  <a:gdLst>
                    <a:gd name="T0" fmla="*/ 6 w 201"/>
                    <a:gd name="T1" fmla="*/ 12 h 12"/>
                    <a:gd name="T2" fmla="*/ 195 w 201"/>
                    <a:gd name="T3" fmla="*/ 12 h 12"/>
                    <a:gd name="T4" fmla="*/ 201 w 201"/>
                    <a:gd name="T5" fmla="*/ 6 h 12"/>
                    <a:gd name="T6" fmla="*/ 195 w 201"/>
                    <a:gd name="T7" fmla="*/ 0 h 12"/>
                    <a:gd name="T8" fmla="*/ 6 w 201"/>
                    <a:gd name="T9" fmla="*/ 0 h 12"/>
                    <a:gd name="T10" fmla="*/ 0 w 201"/>
                    <a:gd name="T11" fmla="*/ 6 h 12"/>
                    <a:gd name="T12" fmla="*/ 6 w 20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2">
                      <a:moveTo>
                        <a:pt x="6" y="12"/>
                      </a:moveTo>
                      <a:cubicBezTo>
                        <a:pt x="195" y="12"/>
                        <a:pt x="195" y="12"/>
                        <a:pt x="195" y="12"/>
                      </a:cubicBezTo>
                      <a:cubicBezTo>
                        <a:pt x="199" y="12"/>
                        <a:pt x="201" y="9"/>
                        <a:pt x="201" y="6"/>
                      </a:cubicBezTo>
                      <a:cubicBezTo>
                        <a:pt x="201" y="2"/>
                        <a:pt x="199" y="0"/>
                        <a:pt x="19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27">
                  <a:extLst>
                    <a:ext uri="{FF2B5EF4-FFF2-40B4-BE49-F238E27FC236}">
                      <a16:creationId xmlns:a16="http://schemas.microsoft.com/office/drawing/2014/main" id="{AD862140-C3ED-468C-AC0E-63882FAC6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1475" y="3759200"/>
                  <a:ext cx="839788" cy="0"/>
                </a:xfrm>
                <a:custGeom>
                  <a:avLst/>
                  <a:gdLst>
                    <a:gd name="T0" fmla="*/ 0 w 529"/>
                    <a:gd name="T1" fmla="*/ 529 w 529"/>
                    <a:gd name="T2" fmla="*/ 0 w 52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29">
                      <a:moveTo>
                        <a:pt x="0" y="0"/>
                      </a:moveTo>
                      <a:lnTo>
                        <a:pt x="5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28">
                  <a:extLst>
                    <a:ext uri="{FF2B5EF4-FFF2-40B4-BE49-F238E27FC236}">
                      <a16:creationId xmlns:a16="http://schemas.microsoft.com/office/drawing/2014/main" id="{7866D13D-CF51-4A78-A694-5E0449ECD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1475" y="3759200"/>
                  <a:ext cx="8397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29">
                  <a:extLst>
                    <a:ext uri="{FF2B5EF4-FFF2-40B4-BE49-F238E27FC236}">
                      <a16:creationId xmlns:a16="http://schemas.microsoft.com/office/drawing/2014/main" id="{DE90F5B3-5822-40B4-863E-11BB6EF65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0" y="3736975"/>
                  <a:ext cx="884238" cy="44450"/>
                </a:xfrm>
                <a:custGeom>
                  <a:avLst/>
                  <a:gdLst>
                    <a:gd name="T0" fmla="*/ 6 w 235"/>
                    <a:gd name="T1" fmla="*/ 12 h 12"/>
                    <a:gd name="T2" fmla="*/ 229 w 235"/>
                    <a:gd name="T3" fmla="*/ 12 h 12"/>
                    <a:gd name="T4" fmla="*/ 235 w 235"/>
                    <a:gd name="T5" fmla="*/ 6 h 12"/>
                    <a:gd name="T6" fmla="*/ 229 w 235"/>
                    <a:gd name="T7" fmla="*/ 0 h 12"/>
                    <a:gd name="T8" fmla="*/ 6 w 235"/>
                    <a:gd name="T9" fmla="*/ 0 h 12"/>
                    <a:gd name="T10" fmla="*/ 0 w 235"/>
                    <a:gd name="T11" fmla="*/ 6 h 12"/>
                    <a:gd name="T12" fmla="*/ 6 w 23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5" h="12">
                      <a:moveTo>
                        <a:pt x="6" y="12"/>
                      </a:moveTo>
                      <a:cubicBezTo>
                        <a:pt x="229" y="12"/>
                        <a:pt x="229" y="12"/>
                        <a:pt x="229" y="12"/>
                      </a:cubicBezTo>
                      <a:cubicBezTo>
                        <a:pt x="232" y="12"/>
                        <a:pt x="235" y="10"/>
                        <a:pt x="235" y="6"/>
                      </a:cubicBezTo>
                      <a:cubicBezTo>
                        <a:pt x="235" y="3"/>
                        <a:pt x="232" y="0"/>
                        <a:pt x="22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30">
                  <a:extLst>
                    <a:ext uri="{FF2B5EF4-FFF2-40B4-BE49-F238E27FC236}">
                      <a16:creationId xmlns:a16="http://schemas.microsoft.com/office/drawing/2014/main" id="{AA954C93-C18A-40BB-B42C-3C1FFD534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3913188"/>
                  <a:ext cx="711200" cy="0"/>
                </a:xfrm>
                <a:custGeom>
                  <a:avLst/>
                  <a:gdLst>
                    <a:gd name="T0" fmla="*/ 0 w 448"/>
                    <a:gd name="T1" fmla="*/ 448 w 448"/>
                    <a:gd name="T2" fmla="*/ 0 w 44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48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31">
                  <a:extLst>
                    <a:ext uri="{FF2B5EF4-FFF2-40B4-BE49-F238E27FC236}">
                      <a16:creationId xmlns:a16="http://schemas.microsoft.com/office/drawing/2014/main" id="{3F74C1B1-69EF-4F37-BD4D-16522518D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6563" y="3913188"/>
                  <a:ext cx="71120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32">
                  <a:extLst>
                    <a:ext uri="{FF2B5EF4-FFF2-40B4-BE49-F238E27FC236}">
                      <a16:creationId xmlns:a16="http://schemas.microsoft.com/office/drawing/2014/main" id="{085E3A56-F972-42A7-A9AD-53280FBB6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4338" y="3890963"/>
                  <a:ext cx="755650" cy="44450"/>
                </a:xfrm>
                <a:custGeom>
                  <a:avLst/>
                  <a:gdLst>
                    <a:gd name="T0" fmla="*/ 6 w 201"/>
                    <a:gd name="T1" fmla="*/ 12 h 12"/>
                    <a:gd name="T2" fmla="*/ 195 w 201"/>
                    <a:gd name="T3" fmla="*/ 12 h 12"/>
                    <a:gd name="T4" fmla="*/ 201 w 201"/>
                    <a:gd name="T5" fmla="*/ 6 h 12"/>
                    <a:gd name="T6" fmla="*/ 195 w 201"/>
                    <a:gd name="T7" fmla="*/ 0 h 12"/>
                    <a:gd name="T8" fmla="*/ 6 w 201"/>
                    <a:gd name="T9" fmla="*/ 0 h 12"/>
                    <a:gd name="T10" fmla="*/ 0 w 201"/>
                    <a:gd name="T11" fmla="*/ 6 h 12"/>
                    <a:gd name="T12" fmla="*/ 6 w 20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2">
                      <a:moveTo>
                        <a:pt x="6" y="12"/>
                      </a:moveTo>
                      <a:cubicBezTo>
                        <a:pt x="195" y="12"/>
                        <a:pt x="195" y="12"/>
                        <a:pt x="195" y="12"/>
                      </a:cubicBezTo>
                      <a:cubicBezTo>
                        <a:pt x="199" y="12"/>
                        <a:pt x="201" y="10"/>
                        <a:pt x="201" y="6"/>
                      </a:cubicBezTo>
                      <a:cubicBezTo>
                        <a:pt x="201" y="3"/>
                        <a:pt x="199" y="0"/>
                        <a:pt x="19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33">
                  <a:extLst>
                    <a:ext uri="{FF2B5EF4-FFF2-40B4-BE49-F238E27FC236}">
                      <a16:creationId xmlns:a16="http://schemas.microsoft.com/office/drawing/2014/main" id="{704F921E-981E-4B66-84AE-1B38DEB1C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1475" y="4067175"/>
                  <a:ext cx="839788" cy="0"/>
                </a:xfrm>
                <a:custGeom>
                  <a:avLst/>
                  <a:gdLst>
                    <a:gd name="T0" fmla="*/ 0 w 529"/>
                    <a:gd name="T1" fmla="*/ 529 w 529"/>
                    <a:gd name="T2" fmla="*/ 0 w 52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29">
                      <a:moveTo>
                        <a:pt x="0" y="0"/>
                      </a:moveTo>
                      <a:lnTo>
                        <a:pt x="5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34">
                  <a:extLst>
                    <a:ext uri="{FF2B5EF4-FFF2-40B4-BE49-F238E27FC236}">
                      <a16:creationId xmlns:a16="http://schemas.microsoft.com/office/drawing/2014/main" id="{05EAD195-56C0-4B5C-9AC8-E855F6F6F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1475" y="4067175"/>
                  <a:ext cx="8397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E45C7DFB-B266-4440-AEF9-1B14B65B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0" y="4044950"/>
                  <a:ext cx="884238" cy="44450"/>
                </a:xfrm>
                <a:custGeom>
                  <a:avLst/>
                  <a:gdLst>
                    <a:gd name="T0" fmla="*/ 6 w 235"/>
                    <a:gd name="T1" fmla="*/ 12 h 12"/>
                    <a:gd name="T2" fmla="*/ 229 w 235"/>
                    <a:gd name="T3" fmla="*/ 12 h 12"/>
                    <a:gd name="T4" fmla="*/ 235 w 235"/>
                    <a:gd name="T5" fmla="*/ 6 h 12"/>
                    <a:gd name="T6" fmla="*/ 229 w 235"/>
                    <a:gd name="T7" fmla="*/ 0 h 12"/>
                    <a:gd name="T8" fmla="*/ 6 w 235"/>
                    <a:gd name="T9" fmla="*/ 0 h 12"/>
                    <a:gd name="T10" fmla="*/ 0 w 235"/>
                    <a:gd name="T11" fmla="*/ 6 h 12"/>
                    <a:gd name="T12" fmla="*/ 6 w 23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5" h="12">
                      <a:moveTo>
                        <a:pt x="6" y="12"/>
                      </a:moveTo>
                      <a:cubicBezTo>
                        <a:pt x="229" y="12"/>
                        <a:pt x="229" y="12"/>
                        <a:pt x="229" y="12"/>
                      </a:cubicBezTo>
                      <a:cubicBezTo>
                        <a:pt x="232" y="12"/>
                        <a:pt x="235" y="9"/>
                        <a:pt x="235" y="6"/>
                      </a:cubicBezTo>
                      <a:cubicBezTo>
                        <a:pt x="235" y="3"/>
                        <a:pt x="232" y="0"/>
                        <a:pt x="22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69B0256D-622E-46CB-8554-3F590E5F6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4221163"/>
                  <a:ext cx="711200" cy="0"/>
                </a:xfrm>
                <a:custGeom>
                  <a:avLst/>
                  <a:gdLst>
                    <a:gd name="T0" fmla="*/ 0 w 448"/>
                    <a:gd name="T1" fmla="*/ 448 w 448"/>
                    <a:gd name="T2" fmla="*/ 0 w 44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48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37">
                  <a:extLst>
                    <a:ext uri="{FF2B5EF4-FFF2-40B4-BE49-F238E27FC236}">
                      <a16:creationId xmlns:a16="http://schemas.microsoft.com/office/drawing/2014/main" id="{747D9E3B-BFAE-4388-9DE8-D60D608E33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6563" y="4221163"/>
                  <a:ext cx="71120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38">
                  <a:extLst>
                    <a:ext uri="{FF2B5EF4-FFF2-40B4-BE49-F238E27FC236}">
                      <a16:creationId xmlns:a16="http://schemas.microsoft.com/office/drawing/2014/main" id="{A0D8F92C-B501-4775-A6D1-B455E436D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4338" y="4198938"/>
                  <a:ext cx="755650" cy="44450"/>
                </a:xfrm>
                <a:custGeom>
                  <a:avLst/>
                  <a:gdLst>
                    <a:gd name="T0" fmla="*/ 6 w 201"/>
                    <a:gd name="T1" fmla="*/ 12 h 12"/>
                    <a:gd name="T2" fmla="*/ 195 w 201"/>
                    <a:gd name="T3" fmla="*/ 12 h 12"/>
                    <a:gd name="T4" fmla="*/ 201 w 201"/>
                    <a:gd name="T5" fmla="*/ 6 h 12"/>
                    <a:gd name="T6" fmla="*/ 195 w 201"/>
                    <a:gd name="T7" fmla="*/ 0 h 12"/>
                    <a:gd name="T8" fmla="*/ 6 w 201"/>
                    <a:gd name="T9" fmla="*/ 0 h 12"/>
                    <a:gd name="T10" fmla="*/ 0 w 201"/>
                    <a:gd name="T11" fmla="*/ 6 h 12"/>
                    <a:gd name="T12" fmla="*/ 6 w 20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2">
                      <a:moveTo>
                        <a:pt x="6" y="12"/>
                      </a:moveTo>
                      <a:cubicBezTo>
                        <a:pt x="195" y="12"/>
                        <a:pt x="195" y="12"/>
                        <a:pt x="195" y="12"/>
                      </a:cubicBezTo>
                      <a:cubicBezTo>
                        <a:pt x="199" y="12"/>
                        <a:pt x="201" y="9"/>
                        <a:pt x="201" y="6"/>
                      </a:cubicBezTo>
                      <a:cubicBezTo>
                        <a:pt x="201" y="2"/>
                        <a:pt x="199" y="0"/>
                        <a:pt x="19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39">
                  <a:extLst>
                    <a:ext uri="{FF2B5EF4-FFF2-40B4-BE49-F238E27FC236}">
                      <a16:creationId xmlns:a16="http://schemas.microsoft.com/office/drawing/2014/main" id="{B26184B5-D29C-423C-A7F8-A45A750B09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4525963"/>
                  <a:ext cx="711200" cy="0"/>
                </a:xfrm>
                <a:custGeom>
                  <a:avLst/>
                  <a:gdLst>
                    <a:gd name="T0" fmla="*/ 0 w 448"/>
                    <a:gd name="T1" fmla="*/ 448 w 448"/>
                    <a:gd name="T2" fmla="*/ 0 w 44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48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40">
                  <a:extLst>
                    <a:ext uri="{FF2B5EF4-FFF2-40B4-BE49-F238E27FC236}">
                      <a16:creationId xmlns:a16="http://schemas.microsoft.com/office/drawing/2014/main" id="{DC9B4142-E817-40A0-9910-D5CA4B1E2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6563" y="4525963"/>
                  <a:ext cx="71120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41">
                  <a:extLst>
                    <a:ext uri="{FF2B5EF4-FFF2-40B4-BE49-F238E27FC236}">
                      <a16:creationId xmlns:a16="http://schemas.microsoft.com/office/drawing/2014/main" id="{3B3F59FF-77F5-4C31-9C88-0837FC0FC0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4338" y="4502150"/>
                  <a:ext cx="755650" cy="46038"/>
                </a:xfrm>
                <a:custGeom>
                  <a:avLst/>
                  <a:gdLst>
                    <a:gd name="T0" fmla="*/ 6 w 201"/>
                    <a:gd name="T1" fmla="*/ 12 h 12"/>
                    <a:gd name="T2" fmla="*/ 195 w 201"/>
                    <a:gd name="T3" fmla="*/ 12 h 12"/>
                    <a:gd name="T4" fmla="*/ 201 w 201"/>
                    <a:gd name="T5" fmla="*/ 6 h 12"/>
                    <a:gd name="T6" fmla="*/ 195 w 201"/>
                    <a:gd name="T7" fmla="*/ 0 h 12"/>
                    <a:gd name="T8" fmla="*/ 6 w 201"/>
                    <a:gd name="T9" fmla="*/ 0 h 12"/>
                    <a:gd name="T10" fmla="*/ 0 w 201"/>
                    <a:gd name="T11" fmla="*/ 6 h 12"/>
                    <a:gd name="T12" fmla="*/ 6 w 20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12">
                      <a:moveTo>
                        <a:pt x="6" y="12"/>
                      </a:moveTo>
                      <a:cubicBezTo>
                        <a:pt x="195" y="12"/>
                        <a:pt x="195" y="12"/>
                        <a:pt x="195" y="12"/>
                      </a:cubicBezTo>
                      <a:cubicBezTo>
                        <a:pt x="199" y="12"/>
                        <a:pt x="201" y="9"/>
                        <a:pt x="201" y="6"/>
                      </a:cubicBezTo>
                      <a:cubicBezTo>
                        <a:pt x="201" y="3"/>
                        <a:pt x="199" y="0"/>
                        <a:pt x="19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42">
                  <a:extLst>
                    <a:ext uri="{FF2B5EF4-FFF2-40B4-BE49-F238E27FC236}">
                      <a16:creationId xmlns:a16="http://schemas.microsoft.com/office/drawing/2014/main" id="{7DB5A5E5-7705-4EB0-85F6-3B837B585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1475" y="4371975"/>
                  <a:ext cx="839788" cy="0"/>
                </a:xfrm>
                <a:custGeom>
                  <a:avLst/>
                  <a:gdLst>
                    <a:gd name="T0" fmla="*/ 0 w 529"/>
                    <a:gd name="T1" fmla="*/ 529 w 529"/>
                    <a:gd name="T2" fmla="*/ 0 w 52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29">
                      <a:moveTo>
                        <a:pt x="0" y="0"/>
                      </a:moveTo>
                      <a:lnTo>
                        <a:pt x="52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43">
                  <a:extLst>
                    <a:ext uri="{FF2B5EF4-FFF2-40B4-BE49-F238E27FC236}">
                      <a16:creationId xmlns:a16="http://schemas.microsoft.com/office/drawing/2014/main" id="{C210FE12-0CB9-41D9-A143-0C4F6B14B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1475" y="4371975"/>
                  <a:ext cx="8397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4">
                  <a:extLst>
                    <a:ext uri="{FF2B5EF4-FFF2-40B4-BE49-F238E27FC236}">
                      <a16:creationId xmlns:a16="http://schemas.microsoft.com/office/drawing/2014/main" id="{6C27A103-94F3-49B6-A90B-D37F1BF99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0" y="4348163"/>
                  <a:ext cx="884238" cy="46038"/>
                </a:xfrm>
                <a:custGeom>
                  <a:avLst/>
                  <a:gdLst>
                    <a:gd name="T0" fmla="*/ 6 w 235"/>
                    <a:gd name="T1" fmla="*/ 12 h 12"/>
                    <a:gd name="T2" fmla="*/ 229 w 235"/>
                    <a:gd name="T3" fmla="*/ 12 h 12"/>
                    <a:gd name="T4" fmla="*/ 235 w 235"/>
                    <a:gd name="T5" fmla="*/ 6 h 12"/>
                    <a:gd name="T6" fmla="*/ 229 w 235"/>
                    <a:gd name="T7" fmla="*/ 0 h 12"/>
                    <a:gd name="T8" fmla="*/ 6 w 235"/>
                    <a:gd name="T9" fmla="*/ 0 h 12"/>
                    <a:gd name="T10" fmla="*/ 0 w 235"/>
                    <a:gd name="T11" fmla="*/ 6 h 12"/>
                    <a:gd name="T12" fmla="*/ 6 w 23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5" h="12">
                      <a:moveTo>
                        <a:pt x="6" y="12"/>
                      </a:moveTo>
                      <a:cubicBezTo>
                        <a:pt x="229" y="12"/>
                        <a:pt x="229" y="12"/>
                        <a:pt x="229" y="12"/>
                      </a:cubicBezTo>
                      <a:cubicBezTo>
                        <a:pt x="232" y="12"/>
                        <a:pt x="235" y="10"/>
                        <a:pt x="235" y="6"/>
                      </a:cubicBezTo>
                      <a:cubicBezTo>
                        <a:pt x="235" y="3"/>
                        <a:pt x="232" y="0"/>
                        <a:pt x="22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5">
                  <a:extLst>
                    <a:ext uri="{FF2B5EF4-FFF2-40B4-BE49-F238E27FC236}">
                      <a16:creationId xmlns:a16="http://schemas.microsoft.com/office/drawing/2014/main" id="{AA7212D3-4129-4935-AAE0-CFCF93E6E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8950" y="3200400"/>
                  <a:ext cx="604838" cy="184150"/>
                </a:xfrm>
                <a:custGeom>
                  <a:avLst/>
                  <a:gdLst>
                    <a:gd name="T0" fmla="*/ 161 w 161"/>
                    <a:gd name="T1" fmla="*/ 36 h 49"/>
                    <a:gd name="T2" fmla="*/ 126 w 161"/>
                    <a:gd name="T3" fmla="*/ 0 h 49"/>
                    <a:gd name="T4" fmla="*/ 36 w 161"/>
                    <a:gd name="T5" fmla="*/ 0 h 49"/>
                    <a:gd name="T6" fmla="*/ 0 w 161"/>
                    <a:gd name="T7" fmla="*/ 36 h 49"/>
                    <a:gd name="T8" fmla="*/ 0 w 161"/>
                    <a:gd name="T9" fmla="*/ 36 h 49"/>
                    <a:gd name="T10" fmla="*/ 13 w 161"/>
                    <a:gd name="T11" fmla="*/ 49 h 49"/>
                    <a:gd name="T12" fmla="*/ 148 w 161"/>
                    <a:gd name="T13" fmla="*/ 49 h 49"/>
                    <a:gd name="T14" fmla="*/ 161 w 161"/>
                    <a:gd name="T15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1" h="49">
                      <a:moveTo>
                        <a:pt x="161" y="36"/>
                      </a:moveTo>
                      <a:cubicBezTo>
                        <a:pt x="161" y="16"/>
                        <a:pt x="146" y="0"/>
                        <a:pt x="12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43"/>
                        <a:pt x="6" y="49"/>
                        <a:pt x="13" y="49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55" y="49"/>
                        <a:pt x="161" y="43"/>
                        <a:pt x="161" y="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46">
                  <a:extLst>
                    <a:ext uri="{FF2B5EF4-FFF2-40B4-BE49-F238E27FC236}">
                      <a16:creationId xmlns:a16="http://schemas.microsoft.com/office/drawing/2014/main" id="{67FC5351-C570-4FA2-8C6C-C279CC972D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89763" y="3016250"/>
                  <a:ext cx="304800" cy="303213"/>
                </a:xfrm>
                <a:custGeom>
                  <a:avLst/>
                  <a:gdLst>
                    <a:gd name="T0" fmla="*/ 41 w 81"/>
                    <a:gd name="T1" fmla="*/ 0 h 81"/>
                    <a:gd name="T2" fmla="*/ 0 w 81"/>
                    <a:gd name="T3" fmla="*/ 40 h 81"/>
                    <a:gd name="T4" fmla="*/ 41 w 81"/>
                    <a:gd name="T5" fmla="*/ 81 h 81"/>
                    <a:gd name="T6" fmla="*/ 81 w 81"/>
                    <a:gd name="T7" fmla="*/ 40 h 81"/>
                    <a:gd name="T8" fmla="*/ 41 w 81"/>
                    <a:gd name="T9" fmla="*/ 0 h 81"/>
                    <a:gd name="T10" fmla="*/ 41 w 81"/>
                    <a:gd name="T11" fmla="*/ 69 h 81"/>
                    <a:gd name="T12" fmla="*/ 12 w 81"/>
                    <a:gd name="T13" fmla="*/ 40 h 81"/>
                    <a:gd name="T14" fmla="*/ 41 w 81"/>
                    <a:gd name="T15" fmla="*/ 12 h 81"/>
                    <a:gd name="T16" fmla="*/ 69 w 81"/>
                    <a:gd name="T17" fmla="*/ 40 h 81"/>
                    <a:gd name="T18" fmla="*/ 41 w 81"/>
                    <a:gd name="T19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81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3"/>
                        <a:pt x="18" y="81"/>
                        <a:pt x="41" y="81"/>
                      </a:cubicBezTo>
                      <a:cubicBezTo>
                        <a:pt x="63" y="81"/>
                        <a:pt x="81" y="63"/>
                        <a:pt x="81" y="40"/>
                      </a:cubicBezTo>
                      <a:cubicBezTo>
                        <a:pt x="81" y="18"/>
                        <a:pt x="63" y="0"/>
                        <a:pt x="41" y="0"/>
                      </a:cubicBezTo>
                      <a:close/>
                      <a:moveTo>
                        <a:pt x="41" y="69"/>
                      </a:moveTo>
                      <a:cubicBezTo>
                        <a:pt x="25" y="69"/>
                        <a:pt x="12" y="56"/>
                        <a:pt x="12" y="40"/>
                      </a:cubicBezTo>
                      <a:cubicBezTo>
                        <a:pt x="12" y="24"/>
                        <a:pt x="25" y="12"/>
                        <a:pt x="41" y="12"/>
                      </a:cubicBezTo>
                      <a:cubicBezTo>
                        <a:pt x="56" y="12"/>
                        <a:pt x="69" y="24"/>
                        <a:pt x="69" y="40"/>
                      </a:cubicBezTo>
                      <a:cubicBezTo>
                        <a:pt x="69" y="56"/>
                        <a:pt x="56" y="69"/>
                        <a:pt x="41" y="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Freeform: Shape 253">
                <a:extLst>
                  <a:ext uri="{FF2B5EF4-FFF2-40B4-BE49-F238E27FC236}">
                    <a16:creationId xmlns:a16="http://schemas.microsoft.com/office/drawing/2014/main" id="{E574B7E6-A382-43A4-A331-25F330192A4D}"/>
                  </a:ext>
                </a:extLst>
              </p:cNvPr>
              <p:cNvSpPr/>
              <p:nvPr/>
            </p:nvSpPr>
            <p:spPr>
              <a:xfrm rot="578905">
                <a:off x="1123084" y="5603513"/>
                <a:ext cx="1092407" cy="278341"/>
              </a:xfrm>
              <a:custGeom>
                <a:avLst/>
                <a:gdLst>
                  <a:gd name="connsiteX0" fmla="*/ 58249 w 1098009"/>
                  <a:gd name="connsiteY0" fmla="*/ 232663 h 279768"/>
                  <a:gd name="connsiteX1" fmla="*/ 125616 w 1098009"/>
                  <a:gd name="connsiteY1" fmla="*/ 279768 h 279768"/>
                  <a:gd name="connsiteX2" fmla="*/ 0 w 1098009"/>
                  <a:gd name="connsiteY2" fmla="*/ 268625 h 279768"/>
                  <a:gd name="connsiteX3" fmla="*/ 58249 w 1098009"/>
                  <a:gd name="connsiteY3" fmla="*/ 232663 h 279768"/>
                  <a:gd name="connsiteX4" fmla="*/ 1066212 w 1098009"/>
                  <a:gd name="connsiteY4" fmla="*/ 1186 h 279768"/>
                  <a:gd name="connsiteX5" fmla="*/ 1083940 w 1098009"/>
                  <a:gd name="connsiteY5" fmla="*/ 11822 h 279768"/>
                  <a:gd name="connsiteX6" fmla="*/ 1097110 w 1098009"/>
                  <a:gd name="connsiteY6" fmla="*/ 72604 h 279768"/>
                  <a:gd name="connsiteX7" fmla="*/ 1087992 w 1098009"/>
                  <a:gd name="connsiteY7" fmla="*/ 86280 h 279768"/>
                  <a:gd name="connsiteX8" fmla="*/ 348989 w 1098009"/>
                  <a:gd name="connsiteY8" fmla="*/ 236208 h 279768"/>
                  <a:gd name="connsiteX9" fmla="*/ 317079 w 1098009"/>
                  <a:gd name="connsiteY9" fmla="*/ 228104 h 279768"/>
                  <a:gd name="connsiteX10" fmla="*/ 248699 w 1098009"/>
                  <a:gd name="connsiteY10" fmla="*/ 165296 h 279768"/>
                  <a:gd name="connsiteX11" fmla="*/ 1066212 w 1098009"/>
                  <a:gd name="connsiteY11" fmla="*/ 1186 h 27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8009" h="279768">
                    <a:moveTo>
                      <a:pt x="58249" y="232663"/>
                    </a:moveTo>
                    <a:cubicBezTo>
                      <a:pt x="82562" y="245832"/>
                      <a:pt x="103836" y="263560"/>
                      <a:pt x="125616" y="279768"/>
                    </a:cubicBezTo>
                    <a:cubicBezTo>
                      <a:pt x="85094" y="276223"/>
                      <a:pt x="44573" y="272677"/>
                      <a:pt x="0" y="268625"/>
                    </a:cubicBezTo>
                    <a:cubicBezTo>
                      <a:pt x="20767" y="255456"/>
                      <a:pt x="39508" y="243806"/>
                      <a:pt x="58249" y="232663"/>
                    </a:cubicBezTo>
                    <a:close/>
                    <a:moveTo>
                      <a:pt x="1066212" y="1186"/>
                    </a:moveTo>
                    <a:cubicBezTo>
                      <a:pt x="1075836" y="-841"/>
                      <a:pt x="1081914" y="-1854"/>
                      <a:pt x="1083940" y="11822"/>
                    </a:cubicBezTo>
                    <a:cubicBezTo>
                      <a:pt x="1086473" y="32083"/>
                      <a:pt x="1091538" y="52850"/>
                      <a:pt x="1097110" y="72604"/>
                    </a:cubicBezTo>
                    <a:cubicBezTo>
                      <a:pt x="1100149" y="83241"/>
                      <a:pt x="1095084" y="84760"/>
                      <a:pt x="1087992" y="86280"/>
                    </a:cubicBezTo>
                    <a:cubicBezTo>
                      <a:pt x="1075836" y="88812"/>
                      <a:pt x="381406" y="229117"/>
                      <a:pt x="348989" y="236208"/>
                    </a:cubicBezTo>
                    <a:cubicBezTo>
                      <a:pt x="336832" y="238740"/>
                      <a:pt x="327208" y="238234"/>
                      <a:pt x="317079" y="228104"/>
                    </a:cubicBezTo>
                    <a:cubicBezTo>
                      <a:pt x="296311" y="206830"/>
                      <a:pt x="273518" y="187583"/>
                      <a:pt x="248699" y="165296"/>
                    </a:cubicBezTo>
                    <a:cubicBezTo>
                      <a:pt x="278583" y="159724"/>
                      <a:pt x="1046458" y="5238"/>
                      <a:pt x="1066212" y="1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Freeform: Shape 254">
                <a:extLst>
                  <a:ext uri="{FF2B5EF4-FFF2-40B4-BE49-F238E27FC236}">
                    <a16:creationId xmlns:a16="http://schemas.microsoft.com/office/drawing/2014/main" id="{D5CD2979-EED6-448A-8F72-42EFE994794E}"/>
                  </a:ext>
                </a:extLst>
              </p:cNvPr>
              <p:cNvSpPr/>
              <p:nvPr/>
            </p:nvSpPr>
            <p:spPr>
              <a:xfrm rot="578905">
                <a:off x="199646" y="4550711"/>
                <a:ext cx="2316129" cy="1828369"/>
              </a:xfrm>
              <a:custGeom>
                <a:avLst/>
                <a:gdLst>
                  <a:gd name="connsiteX0" fmla="*/ 1352938 w 2328005"/>
                  <a:gd name="connsiteY0" fmla="*/ 868370 h 1837744"/>
                  <a:gd name="connsiteX1" fmla="*/ 1475452 w 2328005"/>
                  <a:gd name="connsiteY1" fmla="*/ 875207 h 1837744"/>
                  <a:gd name="connsiteX2" fmla="*/ 1492673 w 2328005"/>
                  <a:gd name="connsiteY2" fmla="*/ 879766 h 1837744"/>
                  <a:gd name="connsiteX3" fmla="*/ 1564091 w 2328005"/>
                  <a:gd name="connsiteY3" fmla="*/ 901040 h 1837744"/>
                  <a:gd name="connsiteX4" fmla="*/ 1586885 w 2328005"/>
                  <a:gd name="connsiteY4" fmla="*/ 904078 h 1837744"/>
                  <a:gd name="connsiteX5" fmla="*/ 1724656 w 2328005"/>
                  <a:gd name="connsiteY5" fmla="*/ 886857 h 1837744"/>
                  <a:gd name="connsiteX6" fmla="*/ 1822413 w 2328005"/>
                  <a:gd name="connsiteY6" fmla="*/ 889389 h 1837744"/>
                  <a:gd name="connsiteX7" fmla="*/ 1886234 w 2328005"/>
                  <a:gd name="connsiteY7" fmla="*/ 930924 h 1837744"/>
                  <a:gd name="connsiteX8" fmla="*/ 1917132 w 2328005"/>
                  <a:gd name="connsiteY8" fmla="*/ 951691 h 1837744"/>
                  <a:gd name="connsiteX9" fmla="*/ 1962718 w 2328005"/>
                  <a:gd name="connsiteY9" fmla="*/ 983601 h 1837744"/>
                  <a:gd name="connsiteX10" fmla="*/ 1987537 w 2328005"/>
                  <a:gd name="connsiteY10" fmla="*/ 1011459 h 1837744"/>
                  <a:gd name="connsiteX11" fmla="*/ 1251066 w 2328005"/>
                  <a:gd name="connsiteY11" fmla="*/ 1165945 h 1837744"/>
                  <a:gd name="connsiteX12" fmla="*/ 1248027 w 2328005"/>
                  <a:gd name="connsiteY12" fmla="*/ 1175569 h 1837744"/>
                  <a:gd name="connsiteX13" fmla="*/ 1308302 w 2328005"/>
                  <a:gd name="connsiteY13" fmla="*/ 1228753 h 1837744"/>
                  <a:gd name="connsiteX14" fmla="*/ 1334134 w 2328005"/>
                  <a:gd name="connsiteY14" fmla="*/ 1229260 h 1837744"/>
                  <a:gd name="connsiteX15" fmla="*/ 2030591 w 2328005"/>
                  <a:gd name="connsiteY15" fmla="*/ 1090982 h 1837744"/>
                  <a:gd name="connsiteX16" fmla="*/ 2054903 w 2328005"/>
                  <a:gd name="connsiteY16" fmla="*/ 1123398 h 1837744"/>
                  <a:gd name="connsiteX17" fmla="*/ 2328005 w 2328005"/>
                  <a:gd name="connsiteY17" fmla="*/ 1509212 h 1837744"/>
                  <a:gd name="connsiteX18" fmla="*/ 1890846 w 2328005"/>
                  <a:gd name="connsiteY18" fmla="*/ 1837539 h 1837744"/>
                  <a:gd name="connsiteX19" fmla="*/ 1695475 w 2328005"/>
                  <a:gd name="connsiteY19" fmla="*/ 1616268 h 1837744"/>
                  <a:gd name="connsiteX20" fmla="*/ 1461234 w 2328005"/>
                  <a:gd name="connsiteY20" fmla="*/ 1539142 h 1837744"/>
                  <a:gd name="connsiteX21" fmla="*/ 1230805 w 2328005"/>
                  <a:gd name="connsiteY21" fmla="*/ 1421228 h 1837744"/>
                  <a:gd name="connsiteX22" fmla="*/ 1137607 w 2328005"/>
                  <a:gd name="connsiteY22" fmla="*/ 1336641 h 1837744"/>
                  <a:gd name="connsiteX23" fmla="*/ 1105190 w 2328005"/>
                  <a:gd name="connsiteY23" fmla="*/ 1279912 h 1837744"/>
                  <a:gd name="connsiteX24" fmla="*/ 1037823 w 2328005"/>
                  <a:gd name="connsiteY24" fmla="*/ 1232806 h 1837744"/>
                  <a:gd name="connsiteX25" fmla="*/ 1012498 w 2328005"/>
                  <a:gd name="connsiteY25" fmla="*/ 1191271 h 1837744"/>
                  <a:gd name="connsiteX26" fmla="*/ 1075812 w 2328005"/>
                  <a:gd name="connsiteY26" fmla="*/ 1123398 h 1837744"/>
                  <a:gd name="connsiteX27" fmla="*/ 1122917 w 2328005"/>
                  <a:gd name="connsiteY27" fmla="*/ 1098073 h 1837744"/>
                  <a:gd name="connsiteX28" fmla="*/ 1244988 w 2328005"/>
                  <a:gd name="connsiteY28" fmla="*/ 938521 h 1837744"/>
                  <a:gd name="connsiteX29" fmla="*/ 1313367 w 2328005"/>
                  <a:gd name="connsiteY29" fmla="*/ 884831 h 1837744"/>
                  <a:gd name="connsiteX30" fmla="*/ 1352938 w 2328005"/>
                  <a:gd name="connsiteY30" fmla="*/ 868370 h 1837744"/>
                  <a:gd name="connsiteX31" fmla="*/ 624850 w 2328005"/>
                  <a:gd name="connsiteY31" fmla="*/ 11 h 1837744"/>
                  <a:gd name="connsiteX32" fmla="*/ 651531 w 2328005"/>
                  <a:gd name="connsiteY32" fmla="*/ 10872 h 1837744"/>
                  <a:gd name="connsiteX33" fmla="*/ 653875 w 2328005"/>
                  <a:gd name="connsiteY33" fmla="*/ 74725 h 1837744"/>
                  <a:gd name="connsiteX34" fmla="*/ 608687 w 2328005"/>
                  <a:gd name="connsiteY34" fmla="*/ 126552 h 1837744"/>
                  <a:gd name="connsiteX35" fmla="*/ 694621 w 2328005"/>
                  <a:gd name="connsiteY35" fmla="*/ 93416 h 1837744"/>
                  <a:gd name="connsiteX36" fmla="*/ 815750 w 2328005"/>
                  <a:gd name="connsiteY36" fmla="*/ 59445 h 1837744"/>
                  <a:gd name="connsiteX37" fmla="*/ 866339 w 2328005"/>
                  <a:gd name="connsiteY37" fmla="*/ 58118 h 1837744"/>
                  <a:gd name="connsiteX38" fmla="*/ 895795 w 2328005"/>
                  <a:gd name="connsiteY38" fmla="*/ 135900 h 1837744"/>
                  <a:gd name="connsiteX39" fmla="*/ 972751 w 2328005"/>
                  <a:gd name="connsiteY39" fmla="*/ 117382 h 1837744"/>
                  <a:gd name="connsiteX40" fmla="*/ 1013012 w 2328005"/>
                  <a:gd name="connsiteY40" fmla="*/ 117174 h 1837744"/>
                  <a:gd name="connsiteX41" fmla="*/ 1045375 w 2328005"/>
                  <a:gd name="connsiteY41" fmla="*/ 186008 h 1837744"/>
                  <a:gd name="connsiteX42" fmla="*/ 994321 w 2328005"/>
                  <a:gd name="connsiteY42" fmla="*/ 234130 h 1837744"/>
                  <a:gd name="connsiteX43" fmla="*/ 850090 w 2328005"/>
                  <a:gd name="connsiteY43" fmla="*/ 312201 h 1837744"/>
                  <a:gd name="connsiteX44" fmla="*/ 675866 w 2328005"/>
                  <a:gd name="connsiteY44" fmla="*/ 497120 h 1837744"/>
                  <a:gd name="connsiteX45" fmla="*/ 655208 w 2328005"/>
                  <a:gd name="connsiteY45" fmla="*/ 525927 h 1837744"/>
                  <a:gd name="connsiteX46" fmla="*/ 865231 w 2328005"/>
                  <a:gd name="connsiteY46" fmla="*/ 421832 h 1837744"/>
                  <a:gd name="connsiteX47" fmla="*/ 1021286 w 2328005"/>
                  <a:gd name="connsiteY47" fmla="*/ 302101 h 1837744"/>
                  <a:gd name="connsiteX48" fmla="*/ 1077606 w 2328005"/>
                  <a:gd name="connsiteY48" fmla="*/ 275304 h 1837744"/>
                  <a:gd name="connsiteX49" fmla="*/ 1135640 w 2328005"/>
                  <a:gd name="connsiteY49" fmla="*/ 294358 h 1837744"/>
                  <a:gd name="connsiteX50" fmla="*/ 1128862 w 2328005"/>
                  <a:gd name="connsiteY50" fmla="*/ 347158 h 1837744"/>
                  <a:gd name="connsiteX51" fmla="*/ 1028813 w 2328005"/>
                  <a:gd name="connsiteY51" fmla="*/ 455910 h 1837744"/>
                  <a:gd name="connsiteX52" fmla="*/ 800327 w 2328005"/>
                  <a:gd name="connsiteY52" fmla="*/ 657068 h 1837744"/>
                  <a:gd name="connsiteX53" fmla="*/ 576118 w 2328005"/>
                  <a:gd name="connsiteY53" fmla="*/ 875332 h 1837744"/>
                  <a:gd name="connsiteX54" fmla="*/ 571369 w 2328005"/>
                  <a:gd name="connsiteY54" fmla="*/ 881954 h 1837744"/>
                  <a:gd name="connsiteX55" fmla="*/ 583741 w 2328005"/>
                  <a:gd name="connsiteY55" fmla="*/ 877289 h 1837744"/>
                  <a:gd name="connsiteX56" fmla="*/ 826112 w 2328005"/>
                  <a:gd name="connsiteY56" fmla="*/ 723190 h 1837744"/>
                  <a:gd name="connsiteX57" fmla="*/ 977646 w 2328005"/>
                  <a:gd name="connsiteY57" fmla="*/ 716038 h 1837744"/>
                  <a:gd name="connsiteX58" fmla="*/ 1017891 w 2328005"/>
                  <a:gd name="connsiteY58" fmla="*/ 749411 h 1837744"/>
                  <a:gd name="connsiteX59" fmla="*/ 1013203 w 2328005"/>
                  <a:gd name="connsiteY59" fmla="*/ 774126 h 1837744"/>
                  <a:gd name="connsiteX60" fmla="*/ 737147 w 2328005"/>
                  <a:gd name="connsiteY60" fmla="*/ 957718 h 1837744"/>
                  <a:gd name="connsiteX61" fmla="*/ 480939 w 2328005"/>
                  <a:gd name="connsiteY61" fmla="*/ 1089859 h 1837744"/>
                  <a:gd name="connsiteX62" fmla="*/ 396830 w 2328005"/>
                  <a:gd name="connsiteY62" fmla="*/ 1109264 h 1837744"/>
                  <a:gd name="connsiteX63" fmla="*/ 287055 w 2328005"/>
                  <a:gd name="connsiteY63" fmla="*/ 1125305 h 1837744"/>
                  <a:gd name="connsiteX64" fmla="*/ 261671 w 2328005"/>
                  <a:gd name="connsiteY64" fmla="*/ 1123646 h 1837744"/>
                  <a:gd name="connsiteX65" fmla="*/ 10194 w 2328005"/>
                  <a:gd name="connsiteY65" fmla="*/ 676571 h 1837744"/>
                  <a:gd name="connsiteX66" fmla="*/ 0 w 2328005"/>
                  <a:gd name="connsiteY66" fmla="*/ 657227 h 1837744"/>
                  <a:gd name="connsiteX67" fmla="*/ 241867 w 2328005"/>
                  <a:gd name="connsiteY67" fmla="*/ 342324 h 1837744"/>
                  <a:gd name="connsiteX68" fmla="*/ 494032 w 2328005"/>
                  <a:gd name="connsiteY68" fmla="*/ 66894 h 1837744"/>
                  <a:gd name="connsiteX69" fmla="*/ 596077 w 2328005"/>
                  <a:gd name="connsiteY69" fmla="*/ 5700 h 1837744"/>
                  <a:gd name="connsiteX70" fmla="*/ 624850 w 2328005"/>
                  <a:gd name="connsiteY70" fmla="*/ 11 h 183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328005" h="1837744">
                    <a:moveTo>
                      <a:pt x="1352938" y="868370"/>
                    </a:moveTo>
                    <a:cubicBezTo>
                      <a:pt x="1392921" y="857827"/>
                      <a:pt x="1434044" y="863810"/>
                      <a:pt x="1475452" y="875207"/>
                    </a:cubicBezTo>
                    <a:lnTo>
                      <a:pt x="1492673" y="879766"/>
                    </a:lnTo>
                    <a:cubicBezTo>
                      <a:pt x="1517492" y="882805"/>
                      <a:pt x="1541298" y="890909"/>
                      <a:pt x="1564091" y="901040"/>
                    </a:cubicBezTo>
                    <a:cubicBezTo>
                      <a:pt x="1571689" y="904079"/>
                      <a:pt x="1578780" y="905092"/>
                      <a:pt x="1586885" y="904078"/>
                    </a:cubicBezTo>
                    <a:cubicBezTo>
                      <a:pt x="1632470" y="896987"/>
                      <a:pt x="1678563" y="890402"/>
                      <a:pt x="1724656" y="886857"/>
                    </a:cubicBezTo>
                    <a:cubicBezTo>
                      <a:pt x="1757580" y="884324"/>
                      <a:pt x="1789997" y="882805"/>
                      <a:pt x="1822413" y="889389"/>
                    </a:cubicBezTo>
                    <a:cubicBezTo>
                      <a:pt x="1848752" y="894961"/>
                      <a:pt x="1871545" y="907118"/>
                      <a:pt x="1886234" y="930924"/>
                    </a:cubicBezTo>
                    <a:cubicBezTo>
                      <a:pt x="1893325" y="942573"/>
                      <a:pt x="1901936" y="949664"/>
                      <a:pt x="1917132" y="951691"/>
                    </a:cubicBezTo>
                    <a:cubicBezTo>
                      <a:pt x="1936886" y="953717"/>
                      <a:pt x="1950561" y="968912"/>
                      <a:pt x="1962718" y="983601"/>
                    </a:cubicBezTo>
                    <a:cubicBezTo>
                      <a:pt x="1970315" y="993225"/>
                      <a:pt x="1978420" y="1002849"/>
                      <a:pt x="1987537" y="1011459"/>
                    </a:cubicBezTo>
                    <a:cubicBezTo>
                      <a:pt x="1982979" y="1023109"/>
                      <a:pt x="1255624" y="1164426"/>
                      <a:pt x="1251066" y="1165945"/>
                    </a:cubicBezTo>
                    <a:cubicBezTo>
                      <a:pt x="1244988" y="1167466"/>
                      <a:pt x="1241948" y="1171011"/>
                      <a:pt x="1248027" y="1175569"/>
                    </a:cubicBezTo>
                    <a:cubicBezTo>
                      <a:pt x="1268793" y="1192284"/>
                      <a:pt x="1286015" y="1213558"/>
                      <a:pt x="1308302" y="1228753"/>
                    </a:cubicBezTo>
                    <a:cubicBezTo>
                      <a:pt x="1316406" y="1234325"/>
                      <a:pt x="1325524" y="1231286"/>
                      <a:pt x="1334134" y="1229260"/>
                    </a:cubicBezTo>
                    <a:lnTo>
                      <a:pt x="2030591" y="1090982"/>
                    </a:lnTo>
                    <a:cubicBezTo>
                      <a:pt x="2043253" y="1098073"/>
                      <a:pt x="2047812" y="1112255"/>
                      <a:pt x="2054903" y="1123398"/>
                    </a:cubicBezTo>
                    <a:cubicBezTo>
                      <a:pt x="2059462" y="1137074"/>
                      <a:pt x="2267775" y="1373801"/>
                      <a:pt x="2328005" y="1509212"/>
                    </a:cubicBezTo>
                    <a:cubicBezTo>
                      <a:pt x="2203872" y="1632333"/>
                      <a:pt x="2050398" y="1700274"/>
                      <a:pt x="1890846" y="1837539"/>
                    </a:cubicBezTo>
                    <a:cubicBezTo>
                      <a:pt x="1882742" y="1844630"/>
                      <a:pt x="1767078" y="1666001"/>
                      <a:pt x="1695475" y="1616268"/>
                    </a:cubicBezTo>
                    <a:cubicBezTo>
                      <a:pt x="1623873" y="1566536"/>
                      <a:pt x="1538679" y="1571649"/>
                      <a:pt x="1461234" y="1539142"/>
                    </a:cubicBezTo>
                    <a:cubicBezTo>
                      <a:pt x="1383789" y="1506636"/>
                      <a:pt x="1284743" y="1454979"/>
                      <a:pt x="1230805" y="1421228"/>
                    </a:cubicBezTo>
                    <a:cubicBezTo>
                      <a:pt x="1176868" y="1387478"/>
                      <a:pt x="1160400" y="1373616"/>
                      <a:pt x="1137607" y="1336641"/>
                    </a:cubicBezTo>
                    <a:cubicBezTo>
                      <a:pt x="1126463" y="1317899"/>
                      <a:pt x="1116333" y="1298652"/>
                      <a:pt x="1105190" y="1279912"/>
                    </a:cubicBezTo>
                    <a:cubicBezTo>
                      <a:pt x="1079864" y="1268261"/>
                      <a:pt x="1057578" y="1252560"/>
                      <a:pt x="1037823" y="1232806"/>
                    </a:cubicBezTo>
                    <a:cubicBezTo>
                      <a:pt x="1026680" y="1220649"/>
                      <a:pt x="1013511" y="1209506"/>
                      <a:pt x="1012498" y="1191271"/>
                    </a:cubicBezTo>
                    <a:cubicBezTo>
                      <a:pt x="1009965" y="1153789"/>
                      <a:pt x="1037823" y="1122386"/>
                      <a:pt x="1075812" y="1123398"/>
                    </a:cubicBezTo>
                    <a:cubicBezTo>
                      <a:pt x="1098099" y="1123905"/>
                      <a:pt x="1110761" y="1117320"/>
                      <a:pt x="1122917" y="1098073"/>
                    </a:cubicBezTo>
                    <a:cubicBezTo>
                      <a:pt x="1158880" y="1041343"/>
                      <a:pt x="1198388" y="987653"/>
                      <a:pt x="1244988" y="938521"/>
                    </a:cubicBezTo>
                    <a:cubicBezTo>
                      <a:pt x="1265248" y="917248"/>
                      <a:pt x="1287028" y="898000"/>
                      <a:pt x="1313367" y="884831"/>
                    </a:cubicBezTo>
                    <a:cubicBezTo>
                      <a:pt x="1326410" y="877234"/>
                      <a:pt x="1339611" y="871884"/>
                      <a:pt x="1352938" y="868370"/>
                    </a:cubicBezTo>
                    <a:close/>
                    <a:moveTo>
                      <a:pt x="624850" y="11"/>
                    </a:moveTo>
                    <a:cubicBezTo>
                      <a:pt x="634228" y="218"/>
                      <a:pt x="643257" y="3184"/>
                      <a:pt x="651531" y="10872"/>
                    </a:cubicBezTo>
                    <a:cubicBezTo>
                      <a:pt x="663589" y="22026"/>
                      <a:pt x="664048" y="54945"/>
                      <a:pt x="653875" y="74725"/>
                    </a:cubicBezTo>
                    <a:cubicBezTo>
                      <a:pt x="642989" y="95498"/>
                      <a:pt x="626288" y="111096"/>
                      <a:pt x="608687" y="126552"/>
                    </a:cubicBezTo>
                    <a:cubicBezTo>
                      <a:pt x="637221" y="115427"/>
                      <a:pt x="665993" y="103972"/>
                      <a:pt x="694621" y="93416"/>
                    </a:cubicBezTo>
                    <a:cubicBezTo>
                      <a:pt x="734246" y="78712"/>
                      <a:pt x="773914" y="66045"/>
                      <a:pt x="815750" y="59445"/>
                    </a:cubicBezTo>
                    <a:cubicBezTo>
                      <a:pt x="832806" y="56635"/>
                      <a:pt x="849670" y="56192"/>
                      <a:pt x="866339" y="58118"/>
                    </a:cubicBezTo>
                    <a:cubicBezTo>
                      <a:pt x="910235" y="64027"/>
                      <a:pt x="924189" y="99103"/>
                      <a:pt x="895795" y="135900"/>
                    </a:cubicBezTo>
                    <a:cubicBezTo>
                      <a:pt x="922805" y="129699"/>
                      <a:pt x="946979" y="120460"/>
                      <a:pt x="972751" y="117382"/>
                    </a:cubicBezTo>
                    <a:cubicBezTo>
                      <a:pt x="986252" y="116033"/>
                      <a:pt x="999754" y="114685"/>
                      <a:pt x="1013012" y="117174"/>
                    </a:cubicBezTo>
                    <a:cubicBezTo>
                      <a:pt x="1048854" y="123824"/>
                      <a:pt x="1062866" y="153927"/>
                      <a:pt x="1045375" y="186008"/>
                    </a:cubicBezTo>
                    <a:cubicBezTo>
                      <a:pt x="1033446" y="207536"/>
                      <a:pt x="1015183" y="222517"/>
                      <a:pt x="994321" y="234130"/>
                    </a:cubicBezTo>
                    <a:cubicBezTo>
                      <a:pt x="946386" y="260422"/>
                      <a:pt x="897270" y="284866"/>
                      <a:pt x="850090" y="312201"/>
                    </a:cubicBezTo>
                    <a:cubicBezTo>
                      <a:pt x="774506" y="356773"/>
                      <a:pt x="724312" y="426068"/>
                      <a:pt x="675866" y="497120"/>
                    </a:cubicBezTo>
                    <a:cubicBezTo>
                      <a:pt x="670499" y="505304"/>
                      <a:pt x="664231" y="513344"/>
                      <a:pt x="655208" y="525927"/>
                    </a:cubicBezTo>
                    <a:cubicBezTo>
                      <a:pt x="733364" y="498743"/>
                      <a:pt x="803380" y="468229"/>
                      <a:pt x="865231" y="421832"/>
                    </a:cubicBezTo>
                    <a:cubicBezTo>
                      <a:pt x="917691" y="382239"/>
                      <a:pt x="969158" y="341933"/>
                      <a:pt x="1021286" y="302101"/>
                    </a:cubicBezTo>
                    <a:cubicBezTo>
                      <a:pt x="1037888" y="289439"/>
                      <a:pt x="1056332" y="279101"/>
                      <a:pt x="1077606" y="275304"/>
                    </a:cubicBezTo>
                    <a:cubicBezTo>
                      <a:pt x="1100254" y="270989"/>
                      <a:pt x="1121515" y="274202"/>
                      <a:pt x="1135640" y="294358"/>
                    </a:cubicBezTo>
                    <a:cubicBezTo>
                      <a:pt x="1148677" y="313235"/>
                      <a:pt x="1138792" y="331215"/>
                      <a:pt x="1128862" y="347158"/>
                    </a:cubicBezTo>
                    <a:cubicBezTo>
                      <a:pt x="1102874" y="389690"/>
                      <a:pt x="1065772" y="423250"/>
                      <a:pt x="1028813" y="455910"/>
                    </a:cubicBezTo>
                    <a:cubicBezTo>
                      <a:pt x="952903" y="523310"/>
                      <a:pt x="875150" y="588387"/>
                      <a:pt x="800327" y="657068"/>
                    </a:cubicBezTo>
                    <a:cubicBezTo>
                      <a:pt x="723748" y="727499"/>
                      <a:pt x="649105" y="800822"/>
                      <a:pt x="576118" y="875332"/>
                    </a:cubicBezTo>
                    <a:cubicBezTo>
                      <a:pt x="574363" y="877082"/>
                      <a:pt x="573031" y="879636"/>
                      <a:pt x="571369" y="881954"/>
                    </a:cubicBezTo>
                    <a:cubicBezTo>
                      <a:pt x="577380" y="884760"/>
                      <a:pt x="580135" y="880218"/>
                      <a:pt x="583741" y="877289"/>
                    </a:cubicBezTo>
                    <a:cubicBezTo>
                      <a:pt x="661855" y="821496"/>
                      <a:pt x="737608" y="762006"/>
                      <a:pt x="826112" y="723190"/>
                    </a:cubicBezTo>
                    <a:cubicBezTo>
                      <a:pt x="875127" y="701683"/>
                      <a:pt x="925635" y="692779"/>
                      <a:pt x="977646" y="716038"/>
                    </a:cubicBezTo>
                    <a:cubicBezTo>
                      <a:pt x="994351" y="723505"/>
                      <a:pt x="1007402" y="735371"/>
                      <a:pt x="1017891" y="749411"/>
                    </a:cubicBezTo>
                    <a:cubicBezTo>
                      <a:pt x="1024269" y="757996"/>
                      <a:pt x="1027330" y="767711"/>
                      <a:pt x="1013203" y="774126"/>
                    </a:cubicBezTo>
                    <a:cubicBezTo>
                      <a:pt x="910242" y="819120"/>
                      <a:pt x="827071" y="893848"/>
                      <a:pt x="737147" y="957718"/>
                    </a:cubicBezTo>
                    <a:cubicBezTo>
                      <a:pt x="657989" y="1014265"/>
                      <a:pt x="575670" y="1064033"/>
                      <a:pt x="480939" y="1089859"/>
                    </a:cubicBezTo>
                    <a:cubicBezTo>
                      <a:pt x="452792" y="1096249"/>
                      <a:pt x="424977" y="1102874"/>
                      <a:pt x="396830" y="1109264"/>
                    </a:cubicBezTo>
                    <a:cubicBezTo>
                      <a:pt x="360349" y="1114689"/>
                      <a:pt x="323300" y="1120209"/>
                      <a:pt x="287055" y="1125305"/>
                    </a:cubicBezTo>
                    <a:cubicBezTo>
                      <a:pt x="278527" y="1126710"/>
                      <a:pt x="269618" y="1129345"/>
                      <a:pt x="261671" y="1123646"/>
                    </a:cubicBezTo>
                    <a:cubicBezTo>
                      <a:pt x="177876" y="974811"/>
                      <a:pt x="93751" y="825738"/>
                      <a:pt x="10194" y="676571"/>
                    </a:cubicBezTo>
                    <a:cubicBezTo>
                      <a:pt x="7127" y="670360"/>
                      <a:pt x="3398" y="663675"/>
                      <a:pt x="0" y="657227"/>
                    </a:cubicBezTo>
                    <a:cubicBezTo>
                      <a:pt x="79818" y="551515"/>
                      <a:pt x="158074" y="445186"/>
                      <a:pt x="241867" y="342324"/>
                    </a:cubicBezTo>
                    <a:cubicBezTo>
                      <a:pt x="320578" y="245846"/>
                      <a:pt x="397778" y="147282"/>
                      <a:pt x="494032" y="66894"/>
                    </a:cubicBezTo>
                    <a:cubicBezTo>
                      <a:pt x="524537" y="41137"/>
                      <a:pt x="557640" y="18749"/>
                      <a:pt x="596077" y="5700"/>
                    </a:cubicBezTo>
                    <a:cubicBezTo>
                      <a:pt x="605745" y="2355"/>
                      <a:pt x="615472" y="-196"/>
                      <a:pt x="624850" y="11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55">
                <a:extLst>
                  <a:ext uri="{FF2B5EF4-FFF2-40B4-BE49-F238E27FC236}">
                    <a16:creationId xmlns:a16="http://schemas.microsoft.com/office/drawing/2014/main" id="{FC666A21-36AC-4DCC-92FE-705F17D7179E}"/>
                  </a:ext>
                </a:extLst>
              </p:cNvPr>
              <p:cNvSpPr/>
              <p:nvPr/>
            </p:nvSpPr>
            <p:spPr>
              <a:xfrm rot="21479217" flipH="1">
                <a:off x="1801356" y="6052906"/>
                <a:ext cx="1001699" cy="844344"/>
              </a:xfrm>
              <a:custGeom>
                <a:avLst/>
                <a:gdLst>
                  <a:gd name="connsiteX0" fmla="*/ 447868 w 1006835"/>
                  <a:gd name="connsiteY0" fmla="*/ 72 h 848673"/>
                  <a:gd name="connsiteX1" fmla="*/ 431875 w 1006835"/>
                  <a:gd name="connsiteY1" fmla="*/ 14129 h 848673"/>
                  <a:gd name="connsiteX2" fmla="*/ 357313 w 1006835"/>
                  <a:gd name="connsiteY2" fmla="*/ 158774 h 848673"/>
                  <a:gd name="connsiteX3" fmla="*/ 216335 w 1006835"/>
                  <a:gd name="connsiteY3" fmla="*/ 429727 h 848673"/>
                  <a:gd name="connsiteX4" fmla="*/ 58246 w 1006835"/>
                  <a:gd name="connsiteY4" fmla="*/ 736943 h 848673"/>
                  <a:gd name="connsiteX5" fmla="*/ 0 w 1006835"/>
                  <a:gd name="connsiteY5" fmla="*/ 848673 h 848673"/>
                  <a:gd name="connsiteX6" fmla="*/ 746679 w 1006835"/>
                  <a:gd name="connsiteY6" fmla="*/ 822428 h 848673"/>
                  <a:gd name="connsiteX7" fmla="*/ 818137 w 1006835"/>
                  <a:gd name="connsiteY7" fmla="*/ 670937 h 848673"/>
                  <a:gd name="connsiteX8" fmla="*/ 1002304 w 1006835"/>
                  <a:gd name="connsiteY8" fmla="*/ 282230 h 848673"/>
                  <a:gd name="connsiteX9" fmla="*/ 993340 w 1006835"/>
                  <a:gd name="connsiteY9" fmla="*/ 255339 h 848673"/>
                  <a:gd name="connsiteX10" fmla="*/ 474251 w 1006835"/>
                  <a:gd name="connsiteY10" fmla="*/ 9240 h 848673"/>
                  <a:gd name="connsiteX11" fmla="*/ 447868 w 1006835"/>
                  <a:gd name="connsiteY11" fmla="*/ 72 h 84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6835" h="848673">
                    <a:moveTo>
                      <a:pt x="447868" y="72"/>
                    </a:moveTo>
                    <a:cubicBezTo>
                      <a:pt x="442470" y="683"/>
                      <a:pt x="438803" y="5165"/>
                      <a:pt x="431875" y="14129"/>
                    </a:cubicBezTo>
                    <a:cubicBezTo>
                      <a:pt x="407836" y="62616"/>
                      <a:pt x="382575" y="110695"/>
                      <a:pt x="357313" y="158774"/>
                    </a:cubicBezTo>
                    <a:cubicBezTo>
                      <a:pt x="310050" y="248820"/>
                      <a:pt x="261970" y="338866"/>
                      <a:pt x="216335" y="429727"/>
                    </a:cubicBezTo>
                    <a:cubicBezTo>
                      <a:pt x="164590" y="532812"/>
                      <a:pt x="108362" y="633043"/>
                      <a:pt x="58246" y="736943"/>
                    </a:cubicBezTo>
                    <a:lnTo>
                      <a:pt x="0" y="848673"/>
                    </a:lnTo>
                    <a:lnTo>
                      <a:pt x="746679" y="822428"/>
                    </a:lnTo>
                    <a:lnTo>
                      <a:pt x="818137" y="670937"/>
                    </a:lnTo>
                    <a:cubicBezTo>
                      <a:pt x="879254" y="541368"/>
                      <a:pt x="940372" y="411799"/>
                      <a:pt x="1002304" y="282230"/>
                    </a:cubicBezTo>
                    <a:cubicBezTo>
                      <a:pt x="1009231" y="268377"/>
                      <a:pt x="1009638" y="260636"/>
                      <a:pt x="993340" y="255339"/>
                    </a:cubicBezTo>
                    <a:lnTo>
                      <a:pt x="474251" y="9240"/>
                    </a:lnTo>
                    <a:cubicBezTo>
                      <a:pt x="460397" y="2721"/>
                      <a:pt x="453267" y="-539"/>
                      <a:pt x="447868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7" name="Freeform: Shape 252">
              <a:extLst>
                <a:ext uri="{FF2B5EF4-FFF2-40B4-BE49-F238E27FC236}">
                  <a16:creationId xmlns:a16="http://schemas.microsoft.com/office/drawing/2014/main" id="{7F02FFC8-D603-42D5-B607-608606227838}"/>
                </a:ext>
              </a:extLst>
            </p:cNvPr>
            <p:cNvSpPr/>
            <p:nvPr/>
          </p:nvSpPr>
          <p:spPr>
            <a:xfrm rot="2717603">
              <a:off x="-871520" y="2664385"/>
              <a:ext cx="1592286" cy="1518502"/>
            </a:xfrm>
            <a:custGeom>
              <a:avLst/>
              <a:gdLst>
                <a:gd name="connsiteX0" fmla="*/ 184970 w 751360"/>
                <a:gd name="connsiteY0" fmla="*/ 3969 h 834887"/>
                <a:gd name="connsiteX1" fmla="*/ 218776 w 751360"/>
                <a:gd name="connsiteY1" fmla="*/ 9240 h 834887"/>
                <a:gd name="connsiteX2" fmla="*/ 474653 w 751360"/>
                <a:gd name="connsiteY2" fmla="*/ 128216 h 834887"/>
                <a:gd name="connsiteX3" fmla="*/ 680823 w 751360"/>
                <a:gd name="connsiteY3" fmla="*/ 223558 h 834887"/>
                <a:gd name="connsiteX4" fmla="*/ 701195 w 751360"/>
                <a:gd name="connsiteY4" fmla="*/ 239449 h 834887"/>
                <a:gd name="connsiteX5" fmla="*/ 737865 w 751360"/>
                <a:gd name="connsiteY5" fmla="*/ 255339 h 834887"/>
                <a:gd name="connsiteX6" fmla="*/ 746829 w 751360"/>
                <a:gd name="connsiteY6" fmla="*/ 282230 h 834887"/>
                <a:gd name="connsiteX7" fmla="*/ 562663 w 751360"/>
                <a:gd name="connsiteY7" fmla="*/ 670937 h 834887"/>
                <a:gd name="connsiteX8" fmla="*/ 485328 w 751360"/>
                <a:gd name="connsiteY8" fmla="*/ 834887 h 834887"/>
                <a:gd name="connsiteX9" fmla="*/ 0 w 751360"/>
                <a:gd name="connsiteY9" fmla="*/ 354504 h 834887"/>
                <a:gd name="connsiteX10" fmla="*/ 101839 w 751360"/>
                <a:gd name="connsiteY10" fmla="*/ 158774 h 834887"/>
                <a:gd name="connsiteX11" fmla="*/ 176401 w 751360"/>
                <a:gd name="connsiteY11" fmla="*/ 14130 h 834887"/>
                <a:gd name="connsiteX12" fmla="*/ 184970 w 751360"/>
                <a:gd name="connsiteY12" fmla="*/ 3969 h 8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1360" h="834887">
                  <a:moveTo>
                    <a:pt x="184970" y="3969"/>
                  </a:moveTo>
                  <a:cubicBezTo>
                    <a:pt x="192343" y="-2983"/>
                    <a:pt x="197996" y="-539"/>
                    <a:pt x="218776" y="9240"/>
                  </a:cubicBezTo>
                  <a:lnTo>
                    <a:pt x="474653" y="128216"/>
                  </a:lnTo>
                  <a:lnTo>
                    <a:pt x="680823" y="223558"/>
                  </a:lnTo>
                  <a:cubicBezTo>
                    <a:pt x="689379" y="227225"/>
                    <a:pt x="698343" y="229670"/>
                    <a:pt x="701195" y="239449"/>
                  </a:cubicBezTo>
                  <a:cubicBezTo>
                    <a:pt x="713419" y="244745"/>
                    <a:pt x="725234" y="251265"/>
                    <a:pt x="737865" y="255339"/>
                  </a:cubicBezTo>
                  <a:cubicBezTo>
                    <a:pt x="754163" y="260636"/>
                    <a:pt x="753756" y="268377"/>
                    <a:pt x="746829" y="282230"/>
                  </a:cubicBezTo>
                  <a:cubicBezTo>
                    <a:pt x="684896" y="411799"/>
                    <a:pt x="623780" y="541368"/>
                    <a:pt x="562663" y="670937"/>
                  </a:cubicBezTo>
                  <a:lnTo>
                    <a:pt x="485328" y="834887"/>
                  </a:lnTo>
                  <a:lnTo>
                    <a:pt x="0" y="354504"/>
                  </a:lnTo>
                  <a:lnTo>
                    <a:pt x="101839" y="158774"/>
                  </a:lnTo>
                  <a:cubicBezTo>
                    <a:pt x="127100" y="110694"/>
                    <a:pt x="152361" y="62616"/>
                    <a:pt x="176401" y="14130"/>
                  </a:cubicBezTo>
                  <a:cubicBezTo>
                    <a:pt x="179864" y="9648"/>
                    <a:pt x="182513" y="6286"/>
                    <a:pt x="184970" y="396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57ADB5D-22FA-410F-B49B-A5E54B92D59B}"/>
              </a:ext>
            </a:extLst>
          </p:cNvPr>
          <p:cNvSpPr txBox="1"/>
          <p:nvPr/>
        </p:nvSpPr>
        <p:spPr>
          <a:xfrm>
            <a:off x="5020248" y="2851582"/>
            <a:ext cx="72288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0" indent="-685800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611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6">
            <a:extLst>
              <a:ext uri="{FF2B5EF4-FFF2-40B4-BE49-F238E27FC236}">
                <a16:creationId xmlns:a16="http://schemas.microsoft.com/office/drawing/2014/main" id="{D679FF3F-911F-4532-9D4E-F310E6903DCF}"/>
              </a:ext>
            </a:extLst>
          </p:cNvPr>
          <p:cNvSpPr/>
          <p:nvPr/>
        </p:nvSpPr>
        <p:spPr>
          <a:xfrm>
            <a:off x="14127" y="1248813"/>
            <a:ext cx="12192000" cy="1992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của dashboard</a:t>
            </a:r>
          </a:p>
        </p:txBody>
      </p:sp>
      <p:pic>
        <p:nvPicPr>
          <p:cNvPr id="15" name="Hình ảnh 14" descr="Ảnh có chứa văn bản&#10;&#10;Mô tả được tạo tự động">
            <a:extLst>
              <a:ext uri="{FF2B5EF4-FFF2-40B4-BE49-F238E27FC236}">
                <a16:creationId xmlns:a16="http://schemas.microsoft.com/office/drawing/2014/main" id="{9ABF2A79-B91C-4F2C-B870-E8A9DD41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406656"/>
            <a:ext cx="11447422" cy="1676400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EB70EFD-F042-4380-99E3-C9B923775686}"/>
              </a:ext>
            </a:extLst>
          </p:cNvPr>
          <p:cNvSpPr txBox="1"/>
          <p:nvPr/>
        </p:nvSpPr>
        <p:spPr>
          <a:xfrm>
            <a:off x="729343" y="3476898"/>
            <a:ext cx="10733314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của dashboard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của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1175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FTE (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full-time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0,5 FTE (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gian)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1,0 FTE (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gian).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1175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(Scheduling efficiency)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hủy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hẹn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tiêu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100%.</a:t>
            </a:r>
          </a:p>
          <a:p>
            <a:pPr marL="511175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vi-V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huê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(Hire date)</a:t>
            </a:r>
            <a:r>
              <a:rPr lang="vi-V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4401</Words>
  <Application>Microsoft Office PowerPoint</Application>
  <PresentationFormat>Màn hình rộng</PresentationFormat>
  <Paragraphs>391</Paragraphs>
  <Slides>51</Slides>
  <Notes>27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Saira Condensed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Hien Pham</cp:lastModifiedBy>
  <cp:revision>131</cp:revision>
  <dcterms:created xsi:type="dcterms:W3CDTF">2020-01-20T05:08:25Z</dcterms:created>
  <dcterms:modified xsi:type="dcterms:W3CDTF">2021-06-18T04:26:04Z</dcterms:modified>
</cp:coreProperties>
</file>