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7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2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21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1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3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33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5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5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2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6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4BFA-B77B-42EA-84F5-FAD8A1BF82E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05B0-E208-4652-860F-BD28C32AED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4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636912"/>
            <a:ext cx="7992888" cy="1800200"/>
          </a:xfrm>
        </p:spPr>
        <p:txBody>
          <a:bodyPr>
            <a:normAutofit/>
          </a:bodyPr>
          <a:lstStyle/>
          <a:p>
            <a:r>
              <a:rPr lang="fr-FR" dirty="0" smtClean="0"/>
              <a:t>Élément qui contient les données ainsi que de la logique en rapport avec les données : validation, lecture et enregistrement</a:t>
            </a:r>
            <a:endParaRPr lang="fr-FR" baseline="30000" dirty="0"/>
          </a:p>
          <a:p>
            <a:pPr algn="r"/>
            <a:r>
              <a:rPr lang="fr-FR" sz="600" dirty="0" smtClean="0"/>
              <a:t>Source : </a:t>
            </a:r>
            <a:r>
              <a:rPr lang="fr-FR" sz="600" dirty="0" err="1" smtClean="0"/>
              <a:t>wikipedia</a:t>
            </a:r>
            <a:endParaRPr lang="fr-FR" sz="600" dirty="0" smtClean="0"/>
          </a:p>
        </p:txBody>
      </p:sp>
    </p:spTree>
    <p:extLst>
      <p:ext uri="{BB962C8B-B14F-4D97-AF65-F5344CB8AC3E}">
        <p14:creationId xmlns:p14="http://schemas.microsoft.com/office/powerpoint/2010/main" val="35834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Notre modèle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objets composant notre jeu :</a:t>
            </a:r>
          </a:p>
          <a:p>
            <a:pPr lvl="1"/>
            <a:r>
              <a:rPr lang="fr-FR" dirty="0" smtClean="0"/>
              <a:t>Les palettes rouges et bleues</a:t>
            </a:r>
          </a:p>
          <a:p>
            <a:pPr lvl="1"/>
            <a:r>
              <a:rPr lang="fr-FR" dirty="0" smtClean="0"/>
              <a:t>Toutes les balles (de création, de match, de destruction)</a:t>
            </a:r>
          </a:p>
          <a:p>
            <a:pPr lvl="1"/>
            <a:r>
              <a:rPr lang="fr-FR" dirty="0" smtClean="0"/>
              <a:t>Les briques</a:t>
            </a:r>
          </a:p>
          <a:p>
            <a:pPr lvl="1"/>
            <a:r>
              <a:rPr lang="fr-FR" dirty="0" smtClean="0"/>
              <a:t>Murs</a:t>
            </a:r>
          </a:p>
          <a:p>
            <a:pPr lvl="1"/>
            <a:r>
              <a:rPr lang="fr-FR" smtClean="0"/>
              <a:t>Buts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0843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cas précis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2204864"/>
            <a:ext cx="4392488" cy="3384376"/>
          </a:xfrm>
        </p:spPr>
        <p:txBody>
          <a:bodyPr/>
          <a:lstStyle/>
          <a:p>
            <a:r>
              <a:rPr lang="fr-FR" dirty="0" smtClean="0"/>
              <a:t>La palette</a:t>
            </a:r>
          </a:p>
          <a:p>
            <a:pPr lvl="1"/>
            <a:r>
              <a:rPr lang="fr-FR" dirty="0" smtClean="0"/>
              <a:t>Longueur</a:t>
            </a:r>
          </a:p>
          <a:p>
            <a:pPr lvl="1"/>
            <a:r>
              <a:rPr lang="fr-FR" dirty="0" smtClean="0"/>
              <a:t>Largeur</a:t>
            </a:r>
          </a:p>
          <a:p>
            <a:pPr lvl="1"/>
            <a:r>
              <a:rPr lang="fr-FR" dirty="0" smtClean="0"/>
              <a:t>Joueur</a:t>
            </a:r>
          </a:p>
          <a:p>
            <a:pPr lvl="1"/>
            <a:r>
              <a:rPr lang="fr-FR" dirty="0" smtClean="0"/>
              <a:t>PV</a:t>
            </a:r>
          </a:p>
          <a:p>
            <a:pPr lvl="1"/>
            <a:r>
              <a:rPr lang="fr-FR" dirty="0" err="1" smtClean="0"/>
              <a:t>Cooldown</a:t>
            </a:r>
            <a:r>
              <a:rPr lang="fr-FR" dirty="0" smtClean="0"/>
              <a:t> de </a:t>
            </a:r>
            <a:r>
              <a:rPr lang="fr-FR" dirty="0" err="1" smtClean="0"/>
              <a:t>respawn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550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Model</vt:lpstr>
      <vt:lpstr>Notre modèle</vt:lpstr>
      <vt:lpstr>Un cas précis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dc:creator>Théo Nardin</dc:creator>
  <cp:lastModifiedBy>Théo Nardin</cp:lastModifiedBy>
  <cp:revision>5</cp:revision>
  <dcterms:created xsi:type="dcterms:W3CDTF">2021-01-28T17:56:22Z</dcterms:created>
  <dcterms:modified xsi:type="dcterms:W3CDTF">2021-01-28T18:48:50Z</dcterms:modified>
</cp:coreProperties>
</file>