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Book Recommendation System Using Big Data</a:t>
            </a:r>
            <a:br>
              <a:rPr lang="en-US" sz="5400" dirty="0"/>
            </a:br>
            <a:r>
              <a:rPr lang="en-US" sz="2800" dirty="0"/>
              <a:t>Date: 06/02/2025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052" y="5170511"/>
            <a:ext cx="6948948" cy="1135527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800" dirty="0"/>
              <a:t>Authors: </a:t>
            </a:r>
            <a:br>
              <a:rPr lang="en-US" sz="1800" dirty="0"/>
            </a:br>
            <a:r>
              <a:rPr lang="en-US" sz="1800" dirty="0" err="1"/>
              <a:t>Liav</a:t>
            </a:r>
            <a:r>
              <a:rPr lang="en-US" sz="1800" dirty="0"/>
              <a:t> Cohen 209454693</a:t>
            </a:r>
            <a:br>
              <a:rPr lang="en-US" sz="1800" dirty="0"/>
            </a:br>
            <a:r>
              <a:rPr lang="en-US" sz="1800" dirty="0"/>
              <a:t>Noam </a:t>
            </a:r>
            <a:r>
              <a:rPr lang="en-US" sz="1800" dirty="0" err="1"/>
              <a:t>Tsfati</a:t>
            </a:r>
            <a:r>
              <a:rPr lang="en-US" sz="1800" dirty="0"/>
              <a:t> 314952912</a:t>
            </a:r>
            <a:br>
              <a:rPr lang="en-US" sz="1800" dirty="0"/>
            </a:br>
            <a:r>
              <a:rPr lang="en-US" sz="1800" dirty="0"/>
              <a:t>Alon Gottlib 208290684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l"/>
            <a:r>
              <a:rPr lang="en-US" sz="2700" dirty="0"/>
              <a:t>Results and Conclusion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Expected improvements in recommendation accuracy</a:t>
            </a:r>
          </a:p>
          <a:p>
            <a:r>
              <a:rPr lang="en-US" sz="2100" dirty="0"/>
              <a:t>Evaluated against traditional static models</a:t>
            </a:r>
          </a:p>
          <a:p>
            <a:r>
              <a:rPr lang="en-US" sz="2100" dirty="0"/>
              <a:t>Future Work: Enhancing explainability and fairness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l"/>
            <a:r>
              <a:rPr lang="en-US" sz="2700" dirty="0"/>
              <a:t>Problem Description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Developing a book recommendation system using collaborative and content-based filtering. Utilizing Big Data technologies to provide personalized recommendations in near real-time.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Project and Big Data Relevance</a:t>
            </a:r>
            <a:endParaRPr lang="en-US" sz="27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/>
              <a:t>The project leverages Big Data techniques to efficiently process and analyze large-scale user interactions and book metadata. </a:t>
            </a:r>
          </a:p>
          <a:p>
            <a:r>
              <a:rPr lang="en-US" sz="2400" dirty="0"/>
              <a:t>Technologies like Apache Kafka, </a:t>
            </a:r>
            <a:r>
              <a:rPr lang="en-US" sz="2400" dirty="0" err="1"/>
              <a:t>PySpark</a:t>
            </a:r>
            <a:r>
              <a:rPr lang="en-US" sz="2400" dirty="0"/>
              <a:t>, and PostgreSQL enable scalable recommendation models.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l"/>
            <a:r>
              <a:rPr lang="en-US" sz="2700" dirty="0"/>
              <a:t>Dataset: Goodbooks-10k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10,000 books and 6 million ratings</a:t>
            </a:r>
          </a:p>
          <a:p>
            <a:r>
              <a:rPr lang="en-US" sz="2100" dirty="0"/>
              <a:t>Metadata: genres, authors, titles</a:t>
            </a:r>
          </a:p>
          <a:p>
            <a:r>
              <a:rPr lang="en-US" sz="2100" dirty="0"/>
              <a:t>Stored in PostgreSQL for structured querying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 dirty="0"/>
              <a:t>Methodology: Alternating Least Squares (ALS)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Matrix factorization for collaborative filtering</a:t>
            </a:r>
          </a:p>
          <a:p>
            <a:r>
              <a:rPr lang="en-US" sz="2100" dirty="0"/>
              <a:t>Used by Netflix and Amazon</a:t>
            </a:r>
          </a:p>
          <a:p>
            <a:r>
              <a:rPr lang="en-US" sz="2100" dirty="0"/>
              <a:t>Identifies latent factors in user-book interactions</a:t>
            </a:r>
          </a:p>
          <a:p>
            <a:r>
              <a:rPr lang="en-US" sz="2100" dirty="0"/>
              <a:t>Optimized for large datasets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l"/>
            <a:r>
              <a:rPr sz="2700" dirty="0"/>
              <a:t>Content-Based Filtering</a:t>
            </a:r>
            <a:endParaRPr lang="en-IL" sz="27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Uses metadata (genres, authors) for recommendations</a:t>
            </a:r>
          </a:p>
          <a:p>
            <a:r>
              <a:rPr lang="en-US" sz="2100" dirty="0"/>
              <a:t>TF-IDF and cosine similarity to find similar books</a:t>
            </a:r>
          </a:p>
          <a:p>
            <a:r>
              <a:rPr lang="en-US" sz="2100" dirty="0"/>
              <a:t>Hybrid approach: Combines with 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l"/>
            <a:r>
              <a:rPr lang="en-US" sz="2700" dirty="0"/>
              <a:t>Evaluation Metrics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Precision: Measures relevance of recommendations</a:t>
            </a:r>
          </a:p>
          <a:p>
            <a:r>
              <a:rPr lang="en-US" sz="2100" dirty="0"/>
              <a:t>Recall: Measures coverage of relevant recommendations</a:t>
            </a:r>
          </a:p>
          <a:p>
            <a:r>
              <a:rPr lang="en-US" sz="2100" dirty="0"/>
              <a:t>RMSE: Measures prediction accuracy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750" y="1188637"/>
            <a:ext cx="2713972" cy="448072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 dirty="0"/>
              <a:t>Explainability: Why Was This Recommendation Made?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Recommendations explained by analyzing similar books</a:t>
            </a:r>
          </a:p>
          <a:p>
            <a:r>
              <a:rPr lang="en-US" sz="2100" dirty="0"/>
              <a:t>Uses cosine similarity of genre vectors</a:t>
            </a:r>
          </a:p>
          <a:p>
            <a:r>
              <a:rPr lang="en-US" sz="2100" dirty="0"/>
              <a:t>Displays top 3 similar books with similarity scores</a:t>
            </a:r>
          </a:p>
          <a:p>
            <a:r>
              <a:rPr lang="en-US" sz="2100" dirty="0"/>
              <a:t>Helps users understand and trust recommendations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Academic References &amp; Insights</a:t>
            </a:r>
            <a:endParaRPr lang="en-IL" sz="27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 fontScale="85000" lnSpcReduction="20000"/>
          </a:bodyPr>
          <a:lstStyle/>
          <a:p>
            <a:r>
              <a:rPr lang="en-US" sz="2400" dirty="0"/>
              <a:t>Big Data Classification Challenges (</a:t>
            </a:r>
            <a:r>
              <a:rPr lang="en-US" sz="2400" dirty="0" err="1"/>
              <a:t>Suthaharan</a:t>
            </a:r>
            <a:r>
              <a:rPr lang="en-US" sz="2400" dirty="0"/>
              <a:t>) - Discusses scalability and data handling challenges</a:t>
            </a:r>
          </a:p>
          <a:p>
            <a:r>
              <a:rPr lang="en-US" sz="2400" dirty="0"/>
              <a:t>Predicting Amazon Ratings (Woo &amp; Mishra) - Machine learning models for rating prediction and recommendations</a:t>
            </a:r>
          </a:p>
          <a:p>
            <a:r>
              <a:rPr lang="en-US" sz="2400" dirty="0"/>
              <a:t>3. Amazon Recommendation System - Collaborative filtering and NLP for product recommendations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283</Words>
  <Application>Microsoft Office PowerPoint</Application>
  <PresentationFormat>‫הצגה על המסך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Book Recommendation System Using Big Data Date: 06/02/2025</vt:lpstr>
      <vt:lpstr>Problem Description</vt:lpstr>
      <vt:lpstr>Project and Big Data Relevance</vt:lpstr>
      <vt:lpstr>Dataset: Goodbooks-10k</vt:lpstr>
      <vt:lpstr>Methodology: Alternating Least Squares (ALS)</vt:lpstr>
      <vt:lpstr>Content-Based Filtering</vt:lpstr>
      <vt:lpstr>Evaluation Metrics</vt:lpstr>
      <vt:lpstr>Explainability: Why Was This Recommendation Made?</vt:lpstr>
      <vt:lpstr>Academic References &amp; Insights</vt:lpstr>
      <vt:lpstr>Results and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אלון גוטליב</cp:lastModifiedBy>
  <cp:revision>5</cp:revision>
  <dcterms:created xsi:type="dcterms:W3CDTF">2013-01-27T09:14:16Z</dcterms:created>
  <dcterms:modified xsi:type="dcterms:W3CDTF">2025-02-05T19:01:29Z</dcterms:modified>
  <cp:category/>
</cp:coreProperties>
</file>