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Work Sans Medium"/>
      <p:regular r:id="rId49"/>
      <p:bold r:id="rId50"/>
      <p:italic r:id="rId51"/>
      <p:boldItalic r:id="rId52"/>
    </p:embeddedFont>
    <p:embeddedFont>
      <p:font typeface="Work Sans"/>
      <p:regular r:id="rId53"/>
      <p:bold r:id="rId54"/>
      <p:italic r:id="rId55"/>
      <p:boldItalic r:id="rId56"/>
    </p:embeddedFont>
    <p:embeddedFont>
      <p:font typeface="Work Sans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CF62C7-C37C-4BB1-A5F2-0CFD0741221E}">
  <a:tblStyle styleId="{EACF62C7-C37C-4BB1-A5F2-0CFD07412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BA45565-B8F8-45C5-A8D5-29EAB3905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Work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WorkSans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WorkSansMedium-italic.fntdata"/><Relationship Id="rId50" Type="http://schemas.openxmlformats.org/officeDocument/2006/relationships/font" Target="fonts/WorkSansMedium-bold.fntdata"/><Relationship Id="rId53" Type="http://schemas.openxmlformats.org/officeDocument/2006/relationships/font" Target="fonts/WorkSans-regular.fntdata"/><Relationship Id="rId52" Type="http://schemas.openxmlformats.org/officeDocument/2006/relationships/font" Target="fonts/WorkSansMedium-boldItalic.fntdata"/><Relationship Id="rId11" Type="http://schemas.openxmlformats.org/officeDocument/2006/relationships/slide" Target="slides/slide6.xml"/><Relationship Id="rId55" Type="http://schemas.openxmlformats.org/officeDocument/2006/relationships/font" Target="fonts/WorkSans-italic.fntdata"/><Relationship Id="rId10" Type="http://schemas.openxmlformats.org/officeDocument/2006/relationships/slide" Target="slides/slide5.xml"/><Relationship Id="rId54" Type="http://schemas.openxmlformats.org/officeDocument/2006/relationships/font" Target="fonts/WorkSans-bold.fntdata"/><Relationship Id="rId13" Type="http://schemas.openxmlformats.org/officeDocument/2006/relationships/slide" Target="slides/slide8.xml"/><Relationship Id="rId57" Type="http://schemas.openxmlformats.org/officeDocument/2006/relationships/font" Target="fonts/WorkSansLight-regular.fntdata"/><Relationship Id="rId12" Type="http://schemas.openxmlformats.org/officeDocument/2006/relationships/slide" Target="slides/slide7.xml"/><Relationship Id="rId56" Type="http://schemas.openxmlformats.org/officeDocument/2006/relationships/font" Target="fonts/WorkSans-boldItalic.fntdata"/><Relationship Id="rId15" Type="http://schemas.openxmlformats.org/officeDocument/2006/relationships/slide" Target="slides/slide10.xml"/><Relationship Id="rId59" Type="http://schemas.openxmlformats.org/officeDocument/2006/relationships/font" Target="fonts/WorkSansLight-italic.fntdata"/><Relationship Id="rId14" Type="http://schemas.openxmlformats.org/officeDocument/2006/relationships/slide" Target="slides/slide9.xml"/><Relationship Id="rId58" Type="http://schemas.openxmlformats.org/officeDocument/2006/relationships/font" Target="fonts/WorkSans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80f8dda3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80f8dda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680f8dda3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680f8dda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680f8dda3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680f8dda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680f8dda3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680f8dda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680f8dda3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680f8dda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680f8dda3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680f8dda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680f8dda3_0_2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680f8dda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80f8dda3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80f8dda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680f8dda3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680f8dda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680f8dda3_0_3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680f8dda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7bd4b9e8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7bd4b9e8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645f3c736a_2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645f3c736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weiweihuanghuang/Work-Sans/tree/master/fonts/deskto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4294967295" type="title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Want big impact?</a:t>
            </a:r>
            <a:endParaRPr b="0"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9525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{EACF62C7-C37C-4BB1-A5F2-0CFD0741221E}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8" name="Google Shape;188;p24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794376" y="844901"/>
            <a:ext cx="7678103" cy="365767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4294967295" type="title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Google Shape;201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Google Shape;204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Google Shape;207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Google Shape;210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Google Shape;213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Google Shape;216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4294967295" type="ctrTitle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Google Shape;224;p26"/>
          <p:cNvSpPr txBox="1"/>
          <p:nvPr>
            <p:ph idx="4294967295" type="subTitle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Google Shape;225;p26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Google Shape;226;p2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4294967295" type="ctrTitle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Google Shape;237;p27"/>
          <p:cNvSpPr txBox="1"/>
          <p:nvPr>
            <p:ph idx="4294967295" type="subTitle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Google Shape;238;p27"/>
          <p:cNvSpPr txBox="1"/>
          <p:nvPr>
            <p:ph idx="4294967295" type="ctrTitle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Google Shape;239;p27"/>
          <p:cNvSpPr txBox="1"/>
          <p:nvPr>
            <p:ph idx="4294967295" type="subTitle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Google Shape;240;p27"/>
          <p:cNvSpPr txBox="1"/>
          <p:nvPr>
            <p:ph idx="4294967295" type="ctrTitle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Google Shape;241;p27"/>
          <p:cNvSpPr txBox="1"/>
          <p:nvPr>
            <p:ph idx="4294967295" type="subTitle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Google Shape;242;p27"/>
          <p:cNvSpPr/>
          <p:nvPr/>
        </p:nvSpPr>
        <p:spPr>
          <a:xfrm>
            <a:off x="905846" y="2209978"/>
            <a:ext cx="700511" cy="73849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Google Shape;244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7"/>
          <p:cNvSpPr/>
          <p:nvPr/>
        </p:nvSpPr>
        <p:spPr>
          <a:xfrm>
            <a:off x="832017" y="929980"/>
            <a:ext cx="848173" cy="66689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Google Shape;266;p29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Google Shape;267;p29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Google Shape;269;p29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Google Shape;270;p29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Google Shape;272;p2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Excel or 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1" name="Google Shape;281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0"/>
          <p:cNvSpPr txBox="1"/>
          <p:nvPr/>
        </p:nvSpPr>
        <p:spPr>
          <a:xfrm>
            <a:off x="952500" y="915950"/>
            <a:ext cx="3906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4000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3000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2000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1000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POWERPOINT®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666666"/>
                </a:solidFill>
              </a:rPr>
              <a:t>More info on how to use this template at </a:t>
            </a:r>
            <a:r>
              <a:rPr b="1" i="1" lang="en" sz="800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rgbClr val="666666"/>
                </a:solidFill>
              </a:rPr>
              <a:t>This template is free to use under </a:t>
            </a:r>
            <a:r>
              <a:rPr i="1" lang="en" sz="800" u="sng">
                <a:solidFill>
                  <a:srgbClr val="66666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i="1" lang="en" sz="8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GOOGLE SLIDES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Mobile</a:t>
            </a:r>
            <a:b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5611448" y="601984"/>
            <a:ext cx="1908147" cy="3957876"/>
            <a:chOff x="2547150" y="238125"/>
            <a:chExt cx="2525675" cy="5238750"/>
          </a:xfrm>
        </p:grpSpPr>
        <p:sp>
          <p:nvSpPr>
            <p:cNvPr id="306" name="Google Shape;306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653052" y="946318"/>
            <a:ext cx="1823410" cy="32693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172182" y="713528"/>
            <a:ext cx="2415578" cy="3727371"/>
            <a:chOff x="2112475" y="238125"/>
            <a:chExt cx="3395050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10" y="1043429"/>
            <a:ext cx="2293169" cy="30575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8" name="Google Shape;328;p3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30" name="Google Shape;330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40" name="Google Shape;340;p34"/>
          <p:cNvSpPr txBox="1"/>
          <p:nvPr>
            <p:ph idx="4294967295" type="subTitle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434236" y="711718"/>
            <a:ext cx="1006453" cy="90341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58" name="Google Shape;358;p36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59" name="Google Shape;359;p36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67" name="Google Shape;367;p37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74" name="Google Shape;374;p3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7297779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DEC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6675023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NOV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6052267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OCT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5429511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SEP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4806755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AUG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4183998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JUL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3561242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2938486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MAY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2315730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APR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1692974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1070218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FEB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447462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JAN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0" y="3158536"/>
            <a:ext cx="601200" cy="3507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8" name="Google Shape;388;p38"/>
          <p:cNvCxnSpPr/>
          <p:nvPr/>
        </p:nvCxnSpPr>
        <p:spPr>
          <a:xfrm rot="10800000">
            <a:off x="725440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38"/>
          <p:cNvSpPr txBox="1"/>
          <p:nvPr/>
        </p:nvSpPr>
        <p:spPr>
          <a:xfrm>
            <a:off x="68673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0" name="Google Shape;390;p38"/>
          <p:cNvCxnSpPr/>
          <p:nvPr/>
        </p:nvCxnSpPr>
        <p:spPr>
          <a:xfrm rot="10800000">
            <a:off x="1971958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38"/>
          <p:cNvSpPr txBox="1"/>
          <p:nvPr/>
        </p:nvSpPr>
        <p:spPr>
          <a:xfrm>
            <a:off x="193467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2" name="Google Shape;392;p38"/>
          <p:cNvCxnSpPr/>
          <p:nvPr/>
        </p:nvCxnSpPr>
        <p:spPr>
          <a:xfrm rot="10800000">
            <a:off x="3218477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3" name="Google Shape;393;p38"/>
          <p:cNvSpPr txBox="1"/>
          <p:nvPr/>
        </p:nvSpPr>
        <p:spPr>
          <a:xfrm>
            <a:off x="318261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 rot="10800000">
            <a:off x="4464995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5" name="Google Shape;395;p38"/>
          <p:cNvSpPr txBox="1"/>
          <p:nvPr/>
        </p:nvSpPr>
        <p:spPr>
          <a:xfrm>
            <a:off x="443055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6" name="Google Shape;396;p38"/>
          <p:cNvCxnSpPr/>
          <p:nvPr/>
        </p:nvCxnSpPr>
        <p:spPr>
          <a:xfrm rot="10800000">
            <a:off x="5711514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7" name="Google Shape;397;p38"/>
          <p:cNvSpPr txBox="1"/>
          <p:nvPr/>
        </p:nvSpPr>
        <p:spPr>
          <a:xfrm>
            <a:off x="567849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8" name="Google Shape;398;p38"/>
          <p:cNvCxnSpPr/>
          <p:nvPr/>
        </p:nvCxnSpPr>
        <p:spPr>
          <a:xfrm rot="10800000">
            <a:off x="6958032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9" name="Google Shape;399;p38"/>
          <p:cNvSpPr txBox="1"/>
          <p:nvPr/>
        </p:nvSpPr>
        <p:spPr>
          <a:xfrm>
            <a:off x="692643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1358272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1" name="Google Shape;401;p38"/>
          <p:cNvSpPr txBox="1"/>
          <p:nvPr/>
        </p:nvSpPr>
        <p:spPr>
          <a:xfrm>
            <a:off x="1292099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604790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3" name="Google Shape;403;p38"/>
          <p:cNvSpPr txBox="1"/>
          <p:nvPr/>
        </p:nvSpPr>
        <p:spPr>
          <a:xfrm>
            <a:off x="2547261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851309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5" name="Google Shape;405;p38"/>
          <p:cNvSpPr txBox="1"/>
          <p:nvPr/>
        </p:nvSpPr>
        <p:spPr>
          <a:xfrm>
            <a:off x="3802422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5097827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7" name="Google Shape;407;p38"/>
          <p:cNvSpPr txBox="1"/>
          <p:nvPr/>
        </p:nvSpPr>
        <p:spPr>
          <a:xfrm>
            <a:off x="5057583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344346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9" name="Google Shape;409;p38"/>
          <p:cNvSpPr txBox="1"/>
          <p:nvPr/>
        </p:nvSpPr>
        <p:spPr>
          <a:xfrm>
            <a:off x="6312745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590864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1" name="Google Shape;411;p38"/>
          <p:cNvSpPr txBox="1"/>
          <p:nvPr/>
        </p:nvSpPr>
        <p:spPr>
          <a:xfrm>
            <a:off x="7555213" y="3953698"/>
            <a:ext cx="976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7" name="Google Shape;417;p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1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3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5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30" name="Google Shape;430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6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33" name="Google Shape;433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4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36" name="Google Shape;436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2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38" name="Google Shape;438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9" name="Google Shape;439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9" name="Google Shape;449;p4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0" name="Google Shape;450;p40"/>
          <p:cNvGraphicFramePr/>
          <p:nvPr/>
        </p:nvGraphicFramePr>
        <p:xfrm>
          <a:off x="392525" y="2207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{EACF62C7-C37C-4BB1-A5F2-0CFD0741221E}</a:tableStyleId>
              </a:tblPr>
              <a:tblGrid>
                <a:gridCol w="143787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</a:tblGrid>
              <a:tr h="2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4294967295" type="ctrTitle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4" name="Google Shape;84;p14"/>
          <p:cNvSpPr txBox="1"/>
          <p:nvPr>
            <p:ph idx="4294967295" type="subTitle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977050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STRENGTHS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641042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WEAKNESSES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977050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OPPORTUNITIES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4641042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THREATS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3485499" y="1782906"/>
            <a:ext cx="2021700" cy="2021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"/>
          <p:cNvSpPr/>
          <p:nvPr/>
        </p:nvSpPr>
        <p:spPr>
          <a:xfrm rot="5400000">
            <a:off x="3631390" y="1782906"/>
            <a:ext cx="2021700" cy="2021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 rot="10800000">
            <a:off x="3631390" y="1929937"/>
            <a:ext cx="2021700" cy="2021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 rot="-5400000">
            <a:off x="3485499" y="1929937"/>
            <a:ext cx="2021700" cy="2021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950974" y="2204645"/>
            <a:ext cx="309969" cy="3512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S</a:t>
            </a:r>
          </a:p>
        </p:txBody>
      </p:sp>
      <p:sp>
        <p:nvSpPr>
          <p:cNvPr id="465" name="Google Shape;465;p41"/>
          <p:cNvSpPr/>
          <p:nvPr/>
        </p:nvSpPr>
        <p:spPr>
          <a:xfrm>
            <a:off x="4800511" y="2211102"/>
            <a:ext cx="504733" cy="3409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W</a:t>
            </a:r>
          </a:p>
        </p:txBody>
      </p:sp>
      <p:sp>
        <p:nvSpPr>
          <p:cNvPr id="466" name="Google Shape;466;p41"/>
          <p:cNvSpPr/>
          <p:nvPr/>
        </p:nvSpPr>
        <p:spPr>
          <a:xfrm>
            <a:off x="3922044" y="3130095"/>
            <a:ext cx="334250" cy="3512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O</a:t>
            </a:r>
          </a:p>
        </p:txBody>
      </p:sp>
      <p:sp>
        <p:nvSpPr>
          <p:cNvPr id="467" name="Google Shape;467;p41"/>
          <p:cNvSpPr/>
          <p:nvPr/>
        </p:nvSpPr>
        <p:spPr>
          <a:xfrm>
            <a:off x="4896085" y="3136552"/>
            <a:ext cx="311519" cy="3409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T</a:t>
            </a:r>
          </a:p>
        </p:txBody>
      </p:sp>
      <p:sp>
        <p:nvSpPr>
          <p:cNvPr id="468" name="Google Shape;468;p41"/>
          <p:cNvSpPr txBox="1"/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idx="4294967295" type="title"/>
          </p:nvPr>
        </p:nvSpPr>
        <p:spPr>
          <a:xfrm>
            <a:off x="262200" y="200350"/>
            <a:ext cx="8619600" cy="1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74" name="Google Shape;474;p4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2057085" y="393550"/>
            <a:ext cx="1676400" cy="158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Activities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2057085" y="1977049"/>
            <a:ext cx="1676400" cy="158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Resources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3733695" y="393550"/>
            <a:ext cx="1676400" cy="316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Value Propositions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410305" y="393550"/>
            <a:ext cx="1676400" cy="158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</a:t>
            </a:r>
            <a:b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Relationships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410305" y="1977049"/>
            <a:ext cx="1676400" cy="158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Channels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086915" y="393550"/>
            <a:ext cx="1676400" cy="316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 Segments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380475" y="393550"/>
            <a:ext cx="1676400" cy="316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Partners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380475" y="3560547"/>
            <a:ext cx="4191600" cy="122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Cost Structure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4572000" y="3560547"/>
            <a:ext cx="4191600" cy="122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Revenue Streams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279907" y="36563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790081" y="4671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1702716" y="4670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8456185" y="4671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8" name="Google Shape;488;p42"/>
          <p:cNvGrpSpPr/>
          <p:nvPr/>
        </p:nvGrpSpPr>
        <p:grpSpPr>
          <a:xfrm>
            <a:off x="8409577" y="3656197"/>
            <a:ext cx="233502" cy="171203"/>
            <a:chOff x="4610450" y="3703750"/>
            <a:chExt cx="453050" cy="332175"/>
          </a:xfrm>
        </p:grpSpPr>
        <p:sp>
          <p:nvSpPr>
            <p:cNvPr id="489" name="Google Shape;489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42"/>
          <p:cNvSpPr/>
          <p:nvPr/>
        </p:nvSpPr>
        <p:spPr>
          <a:xfrm>
            <a:off x="3424268" y="4670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42"/>
          <p:cNvGrpSpPr/>
          <p:nvPr/>
        </p:nvGrpSpPr>
        <p:grpSpPr>
          <a:xfrm>
            <a:off x="5169556" y="467033"/>
            <a:ext cx="188198" cy="239803"/>
            <a:chOff x="1958100" y="4985350"/>
            <a:chExt cx="365150" cy="465275"/>
          </a:xfrm>
        </p:grpSpPr>
        <p:sp>
          <p:nvSpPr>
            <p:cNvPr id="493" name="Google Shape;493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42"/>
          <p:cNvGrpSpPr/>
          <p:nvPr/>
        </p:nvGrpSpPr>
        <p:grpSpPr>
          <a:xfrm>
            <a:off x="3342459" y="2061520"/>
            <a:ext cx="283238" cy="257429"/>
            <a:chOff x="4562200" y="4968250"/>
            <a:chExt cx="549550" cy="499475"/>
          </a:xfrm>
        </p:grpSpPr>
        <p:sp>
          <p:nvSpPr>
            <p:cNvPr id="497" name="Google Shape;497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6713878" y="2063029"/>
            <a:ext cx="278200" cy="266861"/>
            <a:chOff x="5241175" y="4959100"/>
            <a:chExt cx="539775" cy="517775"/>
          </a:xfrm>
        </p:grpSpPr>
        <p:sp>
          <p:nvSpPr>
            <p:cNvPr id="503" name="Google Shape;503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855127" y="2143105"/>
            <a:ext cx="2796310" cy="2514001"/>
            <a:chOff x="3778727" y="4460423"/>
            <a:chExt cx="720160" cy="647438"/>
          </a:xfrm>
        </p:grpSpPr>
        <p:sp>
          <p:nvSpPr>
            <p:cNvPr id="516" name="Google Shape;516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589672" y="2559123"/>
            <a:ext cx="81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4" name="Google Shape;524;p43"/>
          <p:cNvSpPr txBox="1"/>
          <p:nvPr/>
        </p:nvSpPr>
        <p:spPr>
          <a:xfrm>
            <a:off x="4456501" y="2425785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3469025" y="2932380"/>
            <a:ext cx="93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6" name="Google Shape;526;p43"/>
          <p:cNvSpPr txBox="1"/>
          <p:nvPr/>
        </p:nvSpPr>
        <p:spPr>
          <a:xfrm>
            <a:off x="4456501" y="279903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3297577" y="3305637"/>
            <a:ext cx="1111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8" name="Google Shape;528;p43"/>
          <p:cNvSpPr txBox="1"/>
          <p:nvPr/>
        </p:nvSpPr>
        <p:spPr>
          <a:xfrm>
            <a:off x="4456501" y="317228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3151530" y="3678875"/>
            <a:ext cx="125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0" name="Google Shape;530;p43"/>
          <p:cNvSpPr txBox="1"/>
          <p:nvPr/>
        </p:nvSpPr>
        <p:spPr>
          <a:xfrm>
            <a:off x="4456501" y="3545533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2992773" y="4052132"/>
            <a:ext cx="1416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2" name="Google Shape;532;p43"/>
          <p:cNvSpPr txBox="1"/>
          <p:nvPr/>
        </p:nvSpPr>
        <p:spPr>
          <a:xfrm>
            <a:off x="4456501" y="391878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2827680" y="4425370"/>
            <a:ext cx="1574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4" name="Google Shape;534;p43"/>
          <p:cNvSpPr txBox="1"/>
          <p:nvPr/>
        </p:nvSpPr>
        <p:spPr>
          <a:xfrm>
            <a:off x="4456501" y="429203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957600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962487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Imani Jackson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2834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2887721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Marcos Galán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08068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4812955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Ixchel Valdía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33303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6738189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Nils Årud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/>
          <p:nvPr>
            <p:ph idx="4294967295" type="title"/>
          </p:nvPr>
        </p:nvSpPr>
        <p:spPr>
          <a:xfrm>
            <a:off x="467100" y="-100"/>
            <a:ext cx="8209800" cy="2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554" name="Google Shape;554;p45"/>
          <p:cNvGrpSpPr/>
          <p:nvPr/>
        </p:nvGrpSpPr>
        <p:grpSpPr>
          <a:xfrm>
            <a:off x="565101" y="390904"/>
            <a:ext cx="8014090" cy="4361341"/>
            <a:chOff x="638138" y="467100"/>
            <a:chExt cx="7867750" cy="4194000"/>
          </a:xfrm>
        </p:grpSpPr>
        <p:cxnSp>
          <p:nvCxnSpPr>
            <p:cNvPr id="555" name="Google Shape;55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1" name="Google Shape;601;p4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602" name="Google Shape;602;p45"/>
          <p:cNvGrpSpPr/>
          <p:nvPr/>
        </p:nvGrpSpPr>
        <p:grpSpPr>
          <a:xfrm>
            <a:off x="390875" y="606655"/>
            <a:ext cx="8362417" cy="3930002"/>
            <a:chOff x="467088" y="642474"/>
            <a:chExt cx="4194000" cy="3858239"/>
          </a:xfrm>
        </p:grpSpPr>
        <p:cxnSp>
          <p:nvCxnSpPr>
            <p:cNvPr id="603" name="Google Shape;60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25" name="Google Shape;625;p45"/>
          <p:cNvCxnSpPr/>
          <p:nvPr/>
        </p:nvCxnSpPr>
        <p:spPr>
          <a:xfrm>
            <a:off x="4572000" y="428007"/>
            <a:ext cx="0" cy="428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26" name="Google Shape;626;p45"/>
          <p:cNvCxnSpPr/>
          <p:nvPr/>
        </p:nvCxnSpPr>
        <p:spPr>
          <a:xfrm>
            <a:off x="390850" y="2571594"/>
            <a:ext cx="8362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27" name="Google Shape;627;p45"/>
          <p:cNvSpPr txBox="1"/>
          <p:nvPr/>
        </p:nvSpPr>
        <p:spPr>
          <a:xfrm rot="-5400000">
            <a:off x="-3349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8" name="Google Shape;628;p45"/>
          <p:cNvSpPr txBox="1"/>
          <p:nvPr/>
        </p:nvSpPr>
        <p:spPr>
          <a:xfrm rot="5400000">
            <a:off x="81926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>
            <a:off x="3928825" y="47522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3928775" y="2255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1" name="Google Shape;63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Our company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accent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3" name="Google Shape;643;p4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44" name="Google Shape;644;p46"/>
          <p:cNvGraphicFramePr/>
          <p:nvPr/>
        </p:nvGraphicFramePr>
        <p:xfrm>
          <a:off x="855300" y="2207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{ABA45565-B8F8-45C5-A8D5-29EAB39051AD}</a:tableStyleId>
              </a:tblPr>
              <a:tblGrid>
                <a:gridCol w="1024200"/>
                <a:gridCol w="915475"/>
                <a:gridCol w="915475"/>
                <a:gridCol w="915475"/>
                <a:gridCol w="915475"/>
                <a:gridCol w="915475"/>
                <a:gridCol w="915475"/>
                <a:gridCol w="915475"/>
              </a:tblGrid>
              <a:tr h="22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7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650" name="Google Shape;650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657" name="Google Shape;657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660" name="Google Shape;660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47"/>
          <p:cNvSpPr/>
          <p:nvPr/>
        </p:nvSpPr>
        <p:spPr>
          <a:xfrm>
            <a:off x="2250929" y="681905"/>
            <a:ext cx="262082" cy="301614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7"/>
          <p:cNvSpPr/>
          <p:nvPr/>
        </p:nvSpPr>
        <p:spPr>
          <a:xfrm>
            <a:off x="2776455" y="682827"/>
            <a:ext cx="226239" cy="299769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47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665" name="Google Shape;665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7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669" name="Google Shape;669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47"/>
          <p:cNvSpPr/>
          <p:nvPr/>
        </p:nvSpPr>
        <p:spPr>
          <a:xfrm>
            <a:off x="4239043" y="681434"/>
            <a:ext cx="346681" cy="30255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675" name="Google Shape;675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696" name="Google Shape;696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699" name="Google Shape;699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7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703" name="Google Shape;703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707" name="Google Shape;707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47"/>
          <p:cNvSpPr/>
          <p:nvPr/>
        </p:nvSpPr>
        <p:spPr>
          <a:xfrm>
            <a:off x="2224253" y="1183522"/>
            <a:ext cx="315432" cy="31358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2732327" y="1199167"/>
            <a:ext cx="314490" cy="28231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244525" y="1201463"/>
            <a:ext cx="305304" cy="27770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3762238" y="1204212"/>
            <a:ext cx="285086" cy="27220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47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716" name="Google Shape;716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47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719" name="Google Shape;71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722" name="Google Shape;722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47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725" name="Google Shape;725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47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728" name="Google Shape;728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733" name="Google Shape;733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736" name="Google Shape;736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7"/>
          <p:cNvSpPr/>
          <p:nvPr/>
        </p:nvSpPr>
        <p:spPr>
          <a:xfrm>
            <a:off x="2738295" y="1696661"/>
            <a:ext cx="302555" cy="30253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47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741" name="Google Shape;741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744" name="Google Shape;744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750" name="Google Shape;750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7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753" name="Google Shape;753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47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759" name="Google Shape;759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47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765" name="Google Shape;765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47"/>
          <p:cNvSpPr/>
          <p:nvPr/>
        </p:nvSpPr>
        <p:spPr>
          <a:xfrm>
            <a:off x="1222844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7"/>
          <p:cNvSpPr/>
          <p:nvPr/>
        </p:nvSpPr>
        <p:spPr>
          <a:xfrm>
            <a:off x="1730448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7"/>
          <p:cNvSpPr/>
          <p:nvPr/>
        </p:nvSpPr>
        <p:spPr>
          <a:xfrm>
            <a:off x="2238052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47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773" name="Google Shape;773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776" name="Google Shape;776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47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779" name="Google Shape;779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47"/>
          <p:cNvSpPr/>
          <p:nvPr/>
        </p:nvSpPr>
        <p:spPr>
          <a:xfrm>
            <a:off x="4268468" y="2203795"/>
            <a:ext cx="287834" cy="30345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47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783" name="Google Shape;783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786" name="Google Shape;786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792" name="Google Shape;792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1723558" y="2669568"/>
            <a:ext cx="301614" cy="38713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7"/>
          <p:cNvSpPr/>
          <p:nvPr/>
        </p:nvSpPr>
        <p:spPr>
          <a:xfrm>
            <a:off x="1255037" y="2669568"/>
            <a:ext cx="223453" cy="38713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47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797" name="Google Shape;797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800" name="Google Shape;800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3744767" y="2703134"/>
            <a:ext cx="320025" cy="32000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47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804" name="Google Shape;804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47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807" name="Google Shape;807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686738" y="3233725"/>
            <a:ext cx="348507" cy="274036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4798606" y="2688412"/>
            <a:ext cx="242767" cy="349448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47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813" name="Google Shape;813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816" name="Google Shape;816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821" name="Google Shape;821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7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825" name="Google Shape;825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828" name="Google Shape;828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832" name="Google Shape;832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838" name="Google Shape;838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841" name="Google Shape;841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47"/>
          <p:cNvSpPr/>
          <p:nvPr/>
        </p:nvSpPr>
        <p:spPr>
          <a:xfrm>
            <a:off x="4743427" y="3194190"/>
            <a:ext cx="353119" cy="35310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47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848" name="Google Shape;848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851" name="Google Shape;851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47"/>
          <p:cNvSpPr/>
          <p:nvPr/>
        </p:nvSpPr>
        <p:spPr>
          <a:xfrm>
            <a:off x="1186059" y="3776270"/>
            <a:ext cx="361402" cy="204157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857" name="Google Shape;857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861" name="Google Shape;861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3244073" y="3725233"/>
            <a:ext cx="306207" cy="30622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7"/>
          <p:cNvSpPr/>
          <p:nvPr/>
        </p:nvSpPr>
        <p:spPr>
          <a:xfrm>
            <a:off x="2736469" y="3744548"/>
            <a:ext cx="306207" cy="267597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7"/>
          <p:cNvSpPr/>
          <p:nvPr/>
        </p:nvSpPr>
        <p:spPr>
          <a:xfrm>
            <a:off x="3750284" y="3723858"/>
            <a:ext cx="308994" cy="308975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47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868" name="Google Shape;868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47"/>
          <p:cNvSpPr/>
          <p:nvPr/>
        </p:nvSpPr>
        <p:spPr>
          <a:xfrm>
            <a:off x="4760898" y="3719265"/>
            <a:ext cx="318180" cy="31816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47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873" name="Google Shape;873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47"/>
          <p:cNvSpPr/>
          <p:nvPr/>
        </p:nvSpPr>
        <p:spPr>
          <a:xfrm>
            <a:off x="649500" y="4262262"/>
            <a:ext cx="419308" cy="24737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47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878" name="Google Shape;878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884" name="Google Shape;884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888" name="Google Shape;888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892" name="Google Shape;892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898" name="Google Shape;898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904" name="Google Shape;904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907" name="Google Shape;907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47"/>
          <p:cNvSpPr/>
          <p:nvPr/>
        </p:nvSpPr>
        <p:spPr>
          <a:xfrm>
            <a:off x="4741131" y="4287093"/>
            <a:ext cx="357713" cy="197719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915" name="Google Shape;915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47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921" name="Google Shape;921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6172538" y="2647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925" name="Google Shape;925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7057526" y="2626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4611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7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3" name="Google Shape;933;p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39" name="Google Shape;939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46" name="Google Shape;946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1" name="Google Shape;951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55" name="Google Shape;955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1" name="Google Shape;961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65" name="Google Shape;965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0" name="Google Shape;970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76" name="Google Shape;976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83" name="Google Shape;983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86" name="Google Shape;986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0" name="Google Shape;990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97" name="Google Shape;997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03" name="Google Shape;100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07" name="Google Shape;100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08" name="Google Shape;100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8" name="Google Shape;1018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25" name="Google Shape;1025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0" name="Google Shape;1030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36" name="Google Shape;1036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43" name="Google Shape;1043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48" name="Google Shape;1048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53" name="Google Shape;1053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105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9" name="Google Shape;105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0" name="Google Shape;1070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3" name="Google Shape;107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74" name="Google Shape;107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4" name="Google Shape;108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85" name="Google Shape;1085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9" name="Google Shape;108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1" name="Google Shape;1101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09" name="Google Shape;110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14" name="Google Shape;1114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19" name="Google Shape;111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25" name="Google Shape;112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32" name="Google Shape;1132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36" name="Google Shape;1136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42" name="Google Shape;1142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49" name="Google Shape;1149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53" name="Google Shape;1153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58" name="Google Shape;1158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65" name="Google Shape;1165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73" name="Google Shape;1173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78" name="Google Shape;1178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82" name="Google Shape;1182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86" name="Google Shape;1186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1" name="Google Shape;1191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96" name="Google Shape;1196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02" name="Google Shape;1202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09" name="Google Shape;1209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17" name="Google Shape;1217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0" name="Google Shape;1230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35" name="Google Shape;1235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39" name="Google Shape;1239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46" name="Google Shape;124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55" name="Google Shape;125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68" name="Google Shape;126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1" name="Google Shape;128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94" name="Google Shape;1294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1" name="Google Shape;130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17" name="Google Shape;1317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3" name="Google Shape;1323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7" name="Google Shape;1327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28" name="Google Shape;1328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2" name="Google Shape;1332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6" name="Google Shape;1336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9" name="Google Shape;1339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0" name="Google Shape;1340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49" name="Google Shape;1349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4" name="Google Shape;1374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78" name="Google Shape;137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1" name="Google Shape;13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3" name="Google Shape;1383;p48"/>
          <p:cNvSpPr txBox="1"/>
          <p:nvPr>
            <p:ph type="title"/>
          </p:nvPr>
        </p:nvSpPr>
        <p:spPr>
          <a:xfrm>
            <a:off x="855300" y="4014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4" name="Google Shape;1384;p4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9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You can also use any emoji as an icon!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quality.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https://twitter.com/googledocs/status/730087240156643328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390" name="Google Shape;139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b="1" lang="en" sz="240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b="1" sz="240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1" name="Google Shape;1391;p4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Google Shape;1396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8" name="Google Shape;1398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99" name="Google Shape;1399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0" name="Google Shape;1400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2" name="Google Shape;1402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03" name="Google Shape;1403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5" name="Google Shape;1405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06" name="Google Shape;1406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8" name="Google Shape;1408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09" name="Google Shape;1409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11" name="Google Shape;1411;p5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4294967295" type="ctrTitle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>
            <p:ph idx="4294967295" type="subTitle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Google Shape;149;p20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Google Shape;150;p20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Google Shape;152;p2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