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1628800"/>
            <a:ext cx="3384376" cy="1851634"/>
          </a:xfrm>
          <a:prstGeom prst="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Media Server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2411760" y="4437112"/>
            <a:ext cx="3384376" cy="1584176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200" dirty="0" smtClean="0"/>
              <a:t>Web 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2771800" y="1988840"/>
            <a:ext cx="708358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3707904" y="1988840"/>
            <a:ext cx="708358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4716016" y="1988840"/>
            <a:ext cx="787064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508104" y="3212976"/>
            <a:ext cx="720080" cy="504056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8184" y="3645024"/>
            <a:ext cx="172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Server per process per client. N Processes per machine</a:t>
            </a:r>
            <a:endParaRPr lang="en-GB" sz="1200" dirty="0"/>
          </a:p>
        </p:txBody>
      </p:sp>
      <p:sp>
        <p:nvSpPr>
          <p:cNvPr id="20" name="Rectangle 19"/>
          <p:cNvSpPr/>
          <p:nvPr/>
        </p:nvSpPr>
        <p:spPr>
          <a:xfrm>
            <a:off x="2771800" y="2708920"/>
            <a:ext cx="708358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2708920"/>
            <a:ext cx="708358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2" name="Rectangle 21"/>
          <p:cNvSpPr/>
          <p:nvPr/>
        </p:nvSpPr>
        <p:spPr>
          <a:xfrm>
            <a:off x="4716016" y="2708920"/>
            <a:ext cx="787064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3419872" y="3933056"/>
            <a:ext cx="1296144" cy="648072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200" dirty="0" smtClean="0"/>
              <a:t>Media server interface</a:t>
            </a:r>
            <a:endParaRPr lang="en-GB" sz="1200" dirty="0"/>
          </a:p>
        </p:txBody>
      </p:sp>
      <p:sp>
        <p:nvSpPr>
          <p:cNvPr id="17" name="Up-Down Arrow 16"/>
          <p:cNvSpPr/>
          <p:nvPr/>
        </p:nvSpPr>
        <p:spPr>
          <a:xfrm>
            <a:off x="3923928" y="3212976"/>
            <a:ext cx="216024" cy="936104"/>
          </a:xfrm>
          <a:prstGeom prst="upDown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5" name="Rectangle 24"/>
          <p:cNvSpPr/>
          <p:nvPr/>
        </p:nvSpPr>
        <p:spPr>
          <a:xfrm>
            <a:off x="2627784" y="4725144"/>
            <a:ext cx="708358" cy="4408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3707904" y="4725144"/>
            <a:ext cx="708358" cy="4408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7" name="Rectangle 26"/>
          <p:cNvSpPr/>
          <p:nvPr/>
        </p:nvSpPr>
        <p:spPr>
          <a:xfrm>
            <a:off x="4788024" y="4725144"/>
            <a:ext cx="708358" cy="4408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8" name="Rectangle 27"/>
          <p:cNvSpPr/>
          <p:nvPr/>
        </p:nvSpPr>
        <p:spPr>
          <a:xfrm>
            <a:off x="2627784" y="5301208"/>
            <a:ext cx="708358" cy="4408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07904" y="5301208"/>
            <a:ext cx="708358" cy="4408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30" name="Rectangle 29"/>
          <p:cNvSpPr/>
          <p:nvPr/>
        </p:nvSpPr>
        <p:spPr>
          <a:xfrm>
            <a:off x="4788024" y="5301208"/>
            <a:ext cx="708358" cy="4408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580112" y="4293096"/>
            <a:ext cx="648072" cy="36004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347864" y="620688"/>
            <a:ext cx="1440160" cy="72008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 smtClean="0">
                <a:solidFill>
                  <a:schemeClr val="dk1"/>
                </a:solidFill>
              </a:rPr>
              <a:t>File stream or </a:t>
            </a:r>
            <a:r>
              <a:rPr lang="en-GB" sz="1200" dirty="0" err="1" smtClean="0">
                <a:solidFill>
                  <a:schemeClr val="dk1"/>
                </a:solidFill>
              </a:rPr>
              <a:t>Riak</a:t>
            </a:r>
            <a:r>
              <a:rPr lang="en-GB" sz="1200" dirty="0" smtClean="0">
                <a:solidFill>
                  <a:schemeClr val="dk1"/>
                </a:solidFill>
              </a:rPr>
              <a:t> cluster</a:t>
            </a:r>
            <a:endParaRPr lang="en-GB" sz="1200" dirty="0">
              <a:solidFill>
                <a:schemeClr val="dk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3923928" y="1124744"/>
            <a:ext cx="216024" cy="720080"/>
          </a:xfrm>
          <a:prstGeom prst="upDown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6" name="Oval 35"/>
          <p:cNvSpPr/>
          <p:nvPr/>
        </p:nvSpPr>
        <p:spPr>
          <a:xfrm>
            <a:off x="251520" y="1988840"/>
            <a:ext cx="1368152" cy="1224136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Single system process</a:t>
            </a:r>
            <a:endParaRPr lang="en-GB" sz="1600" dirty="0"/>
          </a:p>
        </p:txBody>
      </p:sp>
      <p:cxnSp>
        <p:nvCxnSpPr>
          <p:cNvPr id="38" name="Straight Connector 37"/>
          <p:cNvCxnSpPr>
            <a:stCxn id="36" idx="0"/>
          </p:cNvCxnSpPr>
          <p:nvPr/>
        </p:nvCxnSpPr>
        <p:spPr>
          <a:xfrm flipV="1">
            <a:off x="935596" y="1628800"/>
            <a:ext cx="1476164" cy="36004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4"/>
          </p:cNvCxnSpPr>
          <p:nvPr/>
        </p:nvCxnSpPr>
        <p:spPr>
          <a:xfrm>
            <a:off x="935596" y="3212976"/>
            <a:ext cx="1548172" cy="2160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79512" y="4653136"/>
            <a:ext cx="1368152" cy="1224136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Single system process</a:t>
            </a:r>
            <a:endParaRPr lang="en-GB" sz="1600" dirty="0"/>
          </a:p>
        </p:txBody>
      </p:sp>
      <p:cxnSp>
        <p:nvCxnSpPr>
          <p:cNvPr id="42" name="Straight Connector 41"/>
          <p:cNvCxnSpPr>
            <a:stCxn id="41" idx="0"/>
          </p:cNvCxnSpPr>
          <p:nvPr/>
        </p:nvCxnSpPr>
        <p:spPr>
          <a:xfrm flipV="1">
            <a:off x="863588" y="4437112"/>
            <a:ext cx="1476164" cy="2160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4"/>
          </p:cNvCxnSpPr>
          <p:nvPr/>
        </p:nvCxnSpPr>
        <p:spPr>
          <a:xfrm>
            <a:off x="863588" y="5877272"/>
            <a:ext cx="1476164" cy="14401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520" y="3573016"/>
            <a:ext cx="172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Identical restart / error-handling logic within-applications</a:t>
            </a:r>
            <a:endParaRPr lang="en-GB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nickt</dc:creator>
  <cp:lastModifiedBy>nickt</cp:lastModifiedBy>
  <cp:revision>11</cp:revision>
  <dcterms:created xsi:type="dcterms:W3CDTF">2012-09-18T11:59:27Z</dcterms:created>
  <dcterms:modified xsi:type="dcterms:W3CDTF">2012-09-18T13:08:51Z</dcterms:modified>
</cp:coreProperties>
</file>