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3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AE017-EA31-4482-B812-CEB6A1C0383D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DE882-731A-4FEA-9286-BFC85B2F000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023AE-88DD-46F2-B53D-2E1126BD6DC7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7790-576B-4684-84DC-D12DBE205FE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7790-576B-4684-84DC-D12DBE205FE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E26A-47D0-492F-9A92-50999D60802F}" type="datetimeFigureOut">
              <a:rPr lang="en-GB" smtClean="0"/>
              <a:pPr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7389-C169-46FA-B018-578FCD691B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868144" y="4437112"/>
            <a:ext cx="2664296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GB" dirty="0">
                <a:solidFill>
                  <a:schemeClr val="dk1"/>
                </a:solidFill>
              </a:rPr>
              <a:t>Web 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27784" y="1484784"/>
            <a:ext cx="3096344" cy="1440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GB" dirty="0" smtClean="0"/>
              <a:t>Playlist  server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19872" y="260648"/>
            <a:ext cx="151216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 stream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59832" y="1700808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Master Node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55976" y="1700808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Backup Node</a:t>
            </a:r>
            <a:endParaRPr lang="en-GB" dirty="0"/>
          </a:p>
        </p:txBody>
      </p:sp>
      <p:sp>
        <p:nvSpPr>
          <p:cNvPr id="9" name="Up-Down Arrow 8"/>
          <p:cNvSpPr/>
          <p:nvPr/>
        </p:nvSpPr>
        <p:spPr>
          <a:xfrm>
            <a:off x="4067944" y="908720"/>
            <a:ext cx="216024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23528" y="1628800"/>
            <a:ext cx="1512168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 Process</a:t>
            </a:r>
            <a:endParaRPr lang="en-GB" dirty="0"/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>
            <a:off x="1079612" y="1628800"/>
            <a:ext cx="1980220" cy="720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</p:cNvCxnSpPr>
          <p:nvPr/>
        </p:nvCxnSpPr>
        <p:spPr>
          <a:xfrm flipV="1">
            <a:off x="1614244" y="2348880"/>
            <a:ext cx="1445588" cy="38624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3068960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On error, restart on master or backup from where playlist left off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3059832" y="2780928"/>
            <a:ext cx="93610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Buffer</a:t>
            </a:r>
            <a:endParaRPr lang="en-GB" dirty="0"/>
          </a:p>
        </p:txBody>
      </p:sp>
      <p:sp>
        <p:nvSpPr>
          <p:cNvPr id="26" name="Down Arrow 25"/>
          <p:cNvSpPr/>
          <p:nvPr/>
        </p:nvSpPr>
        <p:spPr>
          <a:xfrm>
            <a:off x="3419872" y="2276872"/>
            <a:ext cx="216024" cy="720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156176" y="4725144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7308304" y="4725144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2987824" y="4437112"/>
            <a:ext cx="2664296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GB" dirty="0">
                <a:solidFill>
                  <a:schemeClr val="dk1"/>
                </a:solidFill>
              </a:rPr>
              <a:t>Web node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75856" y="4725144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4427984" y="4725144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323528" y="4293096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 Process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51520" y="5805264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On error reconnect to the buffer host and try to continue streaming</a:t>
            </a:r>
          </a:p>
          <a:p>
            <a:endParaRPr lang="en-GB" sz="1400" dirty="0" smtClean="0"/>
          </a:p>
          <a:p>
            <a:r>
              <a:rPr lang="en-GB" sz="1400" dirty="0" smtClean="0"/>
              <a:t>When playlist node fails, should not cause clients to fail, maybe a brief pause when no binary is being added to buffer?</a:t>
            </a:r>
            <a:endParaRPr lang="en-GB" sz="1400" dirty="0"/>
          </a:p>
        </p:txBody>
      </p:sp>
      <p:cxnSp>
        <p:nvCxnSpPr>
          <p:cNvPr id="40" name="Straight Connector 39"/>
          <p:cNvCxnSpPr>
            <a:stCxn id="34" idx="0"/>
          </p:cNvCxnSpPr>
          <p:nvPr/>
        </p:nvCxnSpPr>
        <p:spPr>
          <a:xfrm>
            <a:off x="1079612" y="4293096"/>
            <a:ext cx="7380820" cy="1440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4"/>
          </p:cNvCxnSpPr>
          <p:nvPr/>
        </p:nvCxnSpPr>
        <p:spPr>
          <a:xfrm flipV="1">
            <a:off x="1079612" y="5733256"/>
            <a:ext cx="7452828" cy="720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Up-Down Arrow 42"/>
          <p:cNvSpPr/>
          <p:nvPr/>
        </p:nvSpPr>
        <p:spPr>
          <a:xfrm>
            <a:off x="3563888" y="3501008"/>
            <a:ext cx="216024" cy="1296144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44" name="Up-Down Arrow 43"/>
          <p:cNvSpPr/>
          <p:nvPr/>
        </p:nvSpPr>
        <p:spPr>
          <a:xfrm rot="19376967">
            <a:off x="4321738" y="3262724"/>
            <a:ext cx="175816" cy="172789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45" name="Up-Down Arrow 44"/>
          <p:cNvSpPr/>
          <p:nvPr/>
        </p:nvSpPr>
        <p:spPr>
          <a:xfrm rot="7256939">
            <a:off x="5179862" y="2437673"/>
            <a:ext cx="160544" cy="3139647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 rot="7045621">
            <a:off x="5714611" y="1827671"/>
            <a:ext cx="144023" cy="403863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44208" y="33265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 smtClean="0"/>
              <a:t>Not sure about the single buffer – single point of failure. But what are the options?</a:t>
            </a:r>
          </a:p>
          <a:p>
            <a:pPr marL="342900" indent="-342900"/>
            <a:r>
              <a:rPr lang="en-GB" sz="1200" dirty="0" smtClean="0"/>
              <a:t>               + load balance buffers?</a:t>
            </a:r>
          </a:p>
          <a:p>
            <a:pPr marL="342900" indent="-342900"/>
            <a:r>
              <a:rPr lang="en-GB" sz="1200" dirty="0"/>
              <a:t>	 </a:t>
            </a:r>
            <a:r>
              <a:rPr lang="en-GB" sz="1200" dirty="0" smtClean="0"/>
              <a:t>    + separate buffer on each  node and clients go direct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539552" y="2780928"/>
            <a:ext cx="1872208" cy="1800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400" dirty="0" smtClean="0"/>
              <a:t>Single Machine</a:t>
            </a:r>
            <a:endParaRPr lang="en-GB" sz="1400" dirty="0"/>
          </a:p>
        </p:txBody>
      </p:sp>
      <p:sp>
        <p:nvSpPr>
          <p:cNvPr id="83" name="Rectangle 82"/>
          <p:cNvSpPr/>
          <p:nvPr/>
        </p:nvSpPr>
        <p:spPr>
          <a:xfrm>
            <a:off x="2699792" y="1412776"/>
            <a:ext cx="4032448" cy="48965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400" dirty="0" smtClean="0"/>
              <a:t>Single Machine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3059832" y="1556792"/>
            <a:ext cx="3384376" cy="1563602"/>
          </a:xfrm>
          <a:prstGeom prst="rect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Media Server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2987824" y="4077072"/>
            <a:ext cx="3384376" cy="1584176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200" dirty="0" smtClean="0"/>
              <a:t>Web 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3419872" y="2204864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4355976" y="2204864"/>
            <a:ext cx="708358" cy="44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5292080" y="2204864"/>
            <a:ext cx="792088" cy="44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156176" y="2636912"/>
            <a:ext cx="792088" cy="57606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8264" y="3212976"/>
            <a:ext cx="1726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Mirrored processes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19872" y="4581128"/>
            <a:ext cx="648072" cy="44086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4355976" y="4581128"/>
            <a:ext cx="708358" cy="44086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27" name="Rectangle 26"/>
          <p:cNvSpPr/>
          <p:nvPr/>
        </p:nvSpPr>
        <p:spPr>
          <a:xfrm>
            <a:off x="5292080" y="4581128"/>
            <a:ext cx="780366" cy="44086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156176" y="3501008"/>
            <a:ext cx="864096" cy="10801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923928" y="476672"/>
            <a:ext cx="1440160" cy="72008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 smtClean="0">
                <a:solidFill>
                  <a:schemeClr val="dk1"/>
                </a:solidFill>
              </a:rPr>
              <a:t>File stream or </a:t>
            </a:r>
            <a:r>
              <a:rPr lang="en-GB" sz="1200" dirty="0" err="1" smtClean="0">
                <a:solidFill>
                  <a:schemeClr val="dk1"/>
                </a:solidFill>
              </a:rPr>
              <a:t>Riak</a:t>
            </a:r>
            <a:r>
              <a:rPr lang="en-GB" sz="1200" dirty="0" smtClean="0">
                <a:solidFill>
                  <a:schemeClr val="dk1"/>
                </a:solidFill>
              </a:rPr>
              <a:t> cluster</a:t>
            </a:r>
            <a:endParaRPr lang="en-GB" sz="1200" dirty="0">
              <a:solidFill>
                <a:schemeClr val="dk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4499992" y="980728"/>
            <a:ext cx="216024" cy="792088"/>
          </a:xfrm>
          <a:prstGeom prst="upDown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6" name="Oval 35"/>
          <p:cNvSpPr/>
          <p:nvPr/>
        </p:nvSpPr>
        <p:spPr>
          <a:xfrm>
            <a:off x="755576" y="2924944"/>
            <a:ext cx="1368152" cy="1224136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Single system process</a:t>
            </a:r>
            <a:endParaRPr lang="en-GB" sz="1600" dirty="0"/>
          </a:p>
        </p:txBody>
      </p:sp>
      <p:cxnSp>
        <p:nvCxnSpPr>
          <p:cNvPr id="38" name="Straight Connector 37"/>
          <p:cNvCxnSpPr>
            <a:stCxn id="36" idx="0"/>
          </p:cNvCxnSpPr>
          <p:nvPr/>
        </p:nvCxnSpPr>
        <p:spPr>
          <a:xfrm flipV="1">
            <a:off x="1439652" y="1556792"/>
            <a:ext cx="1548172" cy="136815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4"/>
          </p:cNvCxnSpPr>
          <p:nvPr/>
        </p:nvCxnSpPr>
        <p:spPr>
          <a:xfrm>
            <a:off x="1439652" y="4149080"/>
            <a:ext cx="1548172" cy="151216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419872" y="2636912"/>
            <a:ext cx="0" cy="1944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67944" y="2564904"/>
            <a:ext cx="0" cy="20162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355976" y="2636912"/>
            <a:ext cx="0" cy="1944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076056" y="2636912"/>
            <a:ext cx="0" cy="1944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292080" y="2636912"/>
            <a:ext cx="0" cy="1944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084168" y="2636912"/>
            <a:ext cx="0" cy="1944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75856" y="3717032"/>
            <a:ext cx="2880320" cy="50405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200" b="1" dirty="0" smtClean="0"/>
              <a:t>Media server interface</a:t>
            </a:r>
            <a:endParaRPr lang="en-GB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67544" y="4797152"/>
            <a:ext cx="172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System process also monitors other machines in the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131</Words>
  <Application>Microsoft Office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nickt</dc:creator>
  <cp:lastModifiedBy>nickt</cp:lastModifiedBy>
  <cp:revision>20</cp:revision>
  <dcterms:created xsi:type="dcterms:W3CDTF">2012-09-18T11:59:27Z</dcterms:created>
  <dcterms:modified xsi:type="dcterms:W3CDTF">2012-09-18T15:37:03Z</dcterms:modified>
</cp:coreProperties>
</file>