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E26A-47D0-492F-9A92-50999D60802F}" type="datetimeFigureOut">
              <a:rPr lang="en-GB" smtClean="0"/>
              <a:t>18/09/2012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7389-C169-46FA-B018-578FCD691BF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539552" y="2780928"/>
            <a:ext cx="1872208" cy="1800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400" dirty="0" smtClean="0"/>
              <a:t>Single Machine</a:t>
            </a:r>
            <a:endParaRPr lang="en-GB" sz="1400" dirty="0"/>
          </a:p>
        </p:txBody>
      </p:sp>
      <p:sp>
        <p:nvSpPr>
          <p:cNvPr id="83" name="Rectangle 82"/>
          <p:cNvSpPr/>
          <p:nvPr/>
        </p:nvSpPr>
        <p:spPr>
          <a:xfrm>
            <a:off x="2699792" y="1412776"/>
            <a:ext cx="4032448" cy="48965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400" dirty="0" smtClean="0"/>
              <a:t>Single Machine</a:t>
            </a:r>
            <a:endParaRPr lang="en-GB" sz="1400" dirty="0"/>
          </a:p>
        </p:txBody>
      </p:sp>
      <p:sp>
        <p:nvSpPr>
          <p:cNvPr id="4" name="Rectangle 3"/>
          <p:cNvSpPr/>
          <p:nvPr/>
        </p:nvSpPr>
        <p:spPr>
          <a:xfrm>
            <a:off x="3059832" y="1556792"/>
            <a:ext cx="3384376" cy="1563602"/>
          </a:xfrm>
          <a:prstGeom prst="rect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 smtClean="0"/>
              <a:t>Media Server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2987824" y="4077072"/>
            <a:ext cx="3384376" cy="1584176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200" dirty="0" smtClean="0"/>
              <a:t>Web 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3419872" y="2204864"/>
            <a:ext cx="6480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4355976" y="2204864"/>
            <a:ext cx="70835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5292080" y="2204864"/>
            <a:ext cx="792088" cy="44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156176" y="2636912"/>
            <a:ext cx="792088" cy="57606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8264" y="3212976"/>
            <a:ext cx="172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Mirrored processes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19872" y="4581128"/>
            <a:ext cx="648072" cy="4408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4355976" y="4581128"/>
            <a:ext cx="708358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sp>
        <p:nvSpPr>
          <p:cNvPr id="27" name="Rectangle 26"/>
          <p:cNvSpPr/>
          <p:nvPr/>
        </p:nvSpPr>
        <p:spPr>
          <a:xfrm>
            <a:off x="5292080" y="4581128"/>
            <a:ext cx="780366" cy="44086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Server</a:t>
            </a:r>
            <a:endParaRPr lang="en-GB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156176" y="3501008"/>
            <a:ext cx="864096" cy="108012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923928" y="476672"/>
            <a:ext cx="1440160" cy="720080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 smtClean="0">
                <a:solidFill>
                  <a:schemeClr val="dk1"/>
                </a:solidFill>
              </a:rPr>
              <a:t>File stream or </a:t>
            </a:r>
            <a:r>
              <a:rPr lang="en-GB" sz="1200" dirty="0" err="1" smtClean="0">
                <a:solidFill>
                  <a:schemeClr val="dk1"/>
                </a:solidFill>
              </a:rPr>
              <a:t>Riak</a:t>
            </a:r>
            <a:r>
              <a:rPr lang="en-GB" sz="1200" dirty="0" smtClean="0">
                <a:solidFill>
                  <a:schemeClr val="dk1"/>
                </a:solidFill>
              </a:rPr>
              <a:t> cluster</a:t>
            </a:r>
            <a:endParaRPr lang="en-GB" sz="1200" dirty="0">
              <a:solidFill>
                <a:schemeClr val="dk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4499992" y="980728"/>
            <a:ext cx="216024" cy="792088"/>
          </a:xfrm>
          <a:prstGeom prst="upDown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6" name="Oval 35"/>
          <p:cNvSpPr/>
          <p:nvPr/>
        </p:nvSpPr>
        <p:spPr>
          <a:xfrm>
            <a:off x="755576" y="2924944"/>
            <a:ext cx="1368152" cy="1224136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Single system process</a:t>
            </a:r>
            <a:endParaRPr lang="en-GB" sz="1600" dirty="0"/>
          </a:p>
        </p:txBody>
      </p:sp>
      <p:cxnSp>
        <p:nvCxnSpPr>
          <p:cNvPr id="38" name="Straight Connector 37"/>
          <p:cNvCxnSpPr>
            <a:stCxn id="36" idx="0"/>
          </p:cNvCxnSpPr>
          <p:nvPr/>
        </p:nvCxnSpPr>
        <p:spPr>
          <a:xfrm flipV="1">
            <a:off x="1439652" y="1556792"/>
            <a:ext cx="1548172" cy="136815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4"/>
          </p:cNvCxnSpPr>
          <p:nvPr/>
        </p:nvCxnSpPr>
        <p:spPr>
          <a:xfrm>
            <a:off x="1439652" y="4149080"/>
            <a:ext cx="1548172" cy="151216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419872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67944" y="2564904"/>
            <a:ext cx="0" cy="20162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355976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076056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292080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084168" y="2636912"/>
            <a:ext cx="0" cy="19442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75856" y="3717032"/>
            <a:ext cx="2880320" cy="504056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200" b="1" dirty="0" smtClean="0"/>
              <a:t>Media server interface</a:t>
            </a:r>
            <a:endParaRPr lang="en-GB" sz="12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67544" y="4797152"/>
            <a:ext cx="1726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System process also monitors other machines in the cluster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nickt</dc:creator>
  <cp:lastModifiedBy>nickt</cp:lastModifiedBy>
  <cp:revision>15</cp:revision>
  <dcterms:created xsi:type="dcterms:W3CDTF">2012-09-18T11:59:27Z</dcterms:created>
  <dcterms:modified xsi:type="dcterms:W3CDTF">2012-09-18T14:28:47Z</dcterms:modified>
</cp:coreProperties>
</file>