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20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8129B-38BB-4C86-877C-2B653E7FE8B5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033CD-8BF2-4FF3-8830-D8FFC315B00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033CD-8BF2-4FF3-8830-D8FFC315B00B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DE616-E50E-467F-99FF-036A5C006C9D}" type="datetimeFigureOut">
              <a:rPr lang="en-GB" smtClean="0"/>
              <a:t>13/03/2012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E71CF-3D9E-4F93-9C34-15EE6B2C5EC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stechies.com/josharnold/2011/02/01/fubumvc-primer-configuration-vs-runtime/" TargetMode="External"/><Relationship Id="rId2" Type="http://schemas.openxmlformats.org/officeDocument/2006/relationships/hyperlink" Target="http://lostechies.com/chadmyers/2011/06/23/cool-stuff-in-fubumvc-no-1-behavio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16632"/>
            <a:ext cx="7772400" cy="31683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Behaviour Chains</a:t>
            </a:r>
            <a:b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**</a:t>
            </a:r>
            <a:b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Russian Doll Model</a:t>
            </a:r>
            <a:b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**</a:t>
            </a:r>
            <a:b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BMVC</a:t>
            </a:r>
            <a:endParaRPr lang="en-GB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356992"/>
            <a:ext cx="47625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Intentionally Different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1800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2000" dirty="0" smtClean="0"/>
              <a:t>Behaviour Chains are pipelines</a:t>
            </a:r>
          </a:p>
          <a:p>
            <a:r>
              <a:rPr lang="en-GB" sz="2000" dirty="0" smtClean="0"/>
              <a:t>You go from start to end of the pipeline. Each behaviour invoking itself and controlling  invocation of the next. </a:t>
            </a:r>
          </a:p>
          <a:p>
            <a:r>
              <a:rPr lang="en-GB" sz="2000" dirty="0" smtClean="0"/>
              <a:t>Then you come back up – optionally executing different parts of those behaviours again</a:t>
            </a:r>
          </a:p>
        </p:txBody>
      </p:sp>
      <p:sp>
        <p:nvSpPr>
          <p:cNvPr id="4" name="Oval 3"/>
          <p:cNvSpPr/>
          <p:nvPr/>
        </p:nvSpPr>
        <p:spPr>
          <a:xfrm>
            <a:off x="3419872" y="4077072"/>
            <a:ext cx="1512168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419872" y="4581128"/>
            <a:ext cx="1512168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419872" y="5085184"/>
            <a:ext cx="1512168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419872" y="5589240"/>
            <a:ext cx="1512168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63888" y="3861048"/>
            <a:ext cx="0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788024" y="3861048"/>
            <a:ext cx="0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67744" y="4221088"/>
            <a:ext cx="93610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5576" y="407707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Start unit of work</a:t>
            </a:r>
          </a:p>
          <a:p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148064" y="4221088"/>
            <a:ext cx="93610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84168" y="407707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Commit unit of work</a:t>
            </a:r>
          </a:p>
          <a:p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67744" y="5157192"/>
            <a:ext cx="93610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5576" y="5013176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Update entities</a:t>
            </a:r>
          </a:p>
          <a:p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635896" y="609329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5436096" y="2852936"/>
            <a:ext cx="0" cy="388843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79512" y="3212976"/>
            <a:ext cx="288032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Behaviour Node</a:t>
            </a:r>
          </a:p>
          <a:p>
            <a:r>
              <a:rPr lang="en-GB" sz="1400" i="1" dirty="0"/>
              <a:t> </a:t>
            </a:r>
            <a:r>
              <a:rPr lang="en-GB" sz="1400" i="1" dirty="0" smtClean="0"/>
              <a:t>              +Type </a:t>
            </a:r>
            <a:endParaRPr lang="en-GB" sz="1400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9552" y="4077072"/>
            <a:ext cx="2160240" cy="1800200"/>
            <a:chOff x="1043608" y="3645024"/>
            <a:chExt cx="2160240" cy="1800200"/>
          </a:xfrm>
        </p:grpSpPr>
        <p:sp>
          <p:nvSpPr>
            <p:cNvPr id="6" name="Rounded Rectangle 5"/>
            <p:cNvSpPr/>
            <p:nvPr/>
          </p:nvSpPr>
          <p:spPr>
            <a:xfrm>
              <a:off x="1043608" y="3645024"/>
              <a:ext cx="2160240" cy="1800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 smtClean="0"/>
                <a:t>Behaviour Node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331640" y="4149080"/>
              <a:ext cx="1584176" cy="108012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Behaviour Node</a:t>
              </a:r>
              <a:endParaRPr lang="en-GB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3419872" y="2852936"/>
            <a:ext cx="0" cy="381642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3275856" y="3284984"/>
            <a:ext cx="2520280" cy="79208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Apply Conventions</a:t>
            </a:r>
            <a:endParaRPr lang="en-GB" dirty="0"/>
          </a:p>
        </p:txBody>
      </p:sp>
      <p:sp>
        <p:nvSpPr>
          <p:cNvPr id="18" name="Right Arrow 17"/>
          <p:cNvSpPr/>
          <p:nvPr/>
        </p:nvSpPr>
        <p:spPr>
          <a:xfrm>
            <a:off x="3275856" y="5517232"/>
            <a:ext cx="2520280" cy="79208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Apply Transformations</a:t>
            </a:r>
            <a:endParaRPr lang="en-GB" dirty="0"/>
          </a:p>
        </p:txBody>
      </p:sp>
      <p:sp>
        <p:nvSpPr>
          <p:cNvPr id="19" name="Right Arrow 18"/>
          <p:cNvSpPr/>
          <p:nvPr/>
        </p:nvSpPr>
        <p:spPr>
          <a:xfrm>
            <a:off x="5508104" y="4365104"/>
            <a:ext cx="3168352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Convert to Runtime Model</a:t>
            </a:r>
            <a:endParaRPr lang="en-GB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Configuration model....</a:t>
            </a:r>
            <a:endParaRPr lang="en-GB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03671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GB" sz="2400" dirty="0" smtClean="0"/>
              <a:t>Behaviour chains - metadata/blueprints for the runtime behaviours</a:t>
            </a:r>
          </a:p>
          <a:p>
            <a:r>
              <a:rPr lang="en-GB" sz="2400" dirty="0" smtClean="0"/>
              <a:t>Separate configuration permits conventions and manipulation of chains</a:t>
            </a:r>
            <a:endParaRPr lang="en-GB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...Runtime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9361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2000" dirty="0" smtClean="0"/>
              <a:t>Convert the chains into sequences of linked behaviours (think </a:t>
            </a:r>
            <a:r>
              <a:rPr lang="en-GB" sz="2000" dirty="0" err="1" smtClean="0"/>
              <a:t>CoR</a:t>
            </a:r>
            <a:r>
              <a:rPr lang="en-GB" sz="2000" dirty="0" smtClean="0"/>
              <a:t>)</a:t>
            </a:r>
          </a:p>
          <a:p>
            <a:r>
              <a:rPr lang="en-GB" sz="2000" dirty="0" smtClean="0"/>
              <a:t>Begin execution of the chain by invoking the first behaviour</a:t>
            </a: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755576" y="3140968"/>
            <a:ext cx="2880320" cy="3024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 smtClean="0"/>
              <a:t>Behaviour </a:t>
            </a:r>
          </a:p>
          <a:p>
            <a:r>
              <a:rPr lang="en-GB" sz="1400" i="1" dirty="0"/>
              <a:t> </a:t>
            </a:r>
            <a:r>
              <a:rPr lang="en-GB" sz="1400" i="1" dirty="0" smtClean="0"/>
              <a:t>                     Invoke()</a:t>
            </a:r>
            <a:endParaRPr lang="en-GB" sz="1400" i="1" dirty="0"/>
          </a:p>
        </p:txBody>
      </p:sp>
      <p:sp>
        <p:nvSpPr>
          <p:cNvPr id="6" name="Rounded Rectangle 5"/>
          <p:cNvSpPr/>
          <p:nvPr/>
        </p:nvSpPr>
        <p:spPr>
          <a:xfrm>
            <a:off x="1115616" y="4005064"/>
            <a:ext cx="2160240" cy="18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 smtClean="0"/>
              <a:t>Behaviour 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403648" y="4509120"/>
            <a:ext cx="1584176" cy="10801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Behaviour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139952" y="3501008"/>
            <a:ext cx="457200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 public void Invoke()</a:t>
            </a:r>
          </a:p>
          <a:p>
            <a:r>
              <a:rPr lang="en-GB" dirty="0"/>
              <a:t> </a:t>
            </a:r>
            <a:r>
              <a:rPr lang="en-GB" dirty="0" smtClean="0"/>
              <a:t>{</a:t>
            </a:r>
            <a:endParaRPr lang="en-GB" dirty="0"/>
          </a:p>
          <a:p>
            <a:r>
              <a:rPr lang="en-GB" dirty="0"/>
              <a:t>            </a:t>
            </a:r>
            <a:r>
              <a:rPr lang="en-GB" dirty="0" err="1"/>
              <a:t>BeforeInnerBehaviour</a:t>
            </a:r>
            <a:r>
              <a:rPr lang="en-GB" dirty="0"/>
              <a:t>();</a:t>
            </a:r>
          </a:p>
          <a:p>
            <a:endParaRPr lang="en-GB" dirty="0"/>
          </a:p>
          <a:p>
            <a:r>
              <a:rPr lang="en-GB" dirty="0"/>
              <a:t>            if (!</a:t>
            </a:r>
            <a:r>
              <a:rPr lang="en-GB" dirty="0" err="1"/>
              <a:t>IsEndOfChain</a:t>
            </a:r>
            <a:r>
              <a:rPr lang="en-GB" dirty="0"/>
              <a:t>()) </a:t>
            </a:r>
            <a:r>
              <a:rPr lang="en-GB" dirty="0" err="1"/>
              <a:t>Inner.Invoke</a:t>
            </a:r>
            <a:r>
              <a:rPr lang="en-GB" dirty="0"/>
              <a:t>();</a:t>
            </a:r>
          </a:p>
          <a:p>
            <a:endParaRPr lang="en-GB" dirty="0"/>
          </a:p>
          <a:p>
            <a:r>
              <a:rPr lang="en-GB" dirty="0"/>
              <a:t>            </a:t>
            </a:r>
            <a:r>
              <a:rPr lang="en-GB" dirty="0" err="1"/>
              <a:t>AfterInnerBehaviour</a:t>
            </a:r>
            <a:r>
              <a:rPr lang="en-GB" dirty="0"/>
              <a:t>();</a:t>
            </a:r>
          </a:p>
          <a:p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u="sng" dirty="0" smtClean="0">
                <a:hlinkClick r:id="rId2"/>
              </a:rPr>
              <a:t>http</a:t>
            </a:r>
            <a:r>
              <a:rPr lang="en-GB" u="sng" dirty="0">
                <a:hlinkClick r:id="rId2"/>
              </a:rPr>
              <a:t>://</a:t>
            </a:r>
            <a:r>
              <a:rPr lang="en-GB" u="sng" dirty="0" smtClean="0">
                <a:hlinkClick r:id="rId2"/>
              </a:rPr>
              <a:t>lostechies.com/chadmyers/2011/06/23/cool-stuff-in-fubumvc-no-1-behaviors</a:t>
            </a:r>
            <a:endParaRPr lang="en-GB" u="sng" dirty="0" smtClean="0"/>
          </a:p>
          <a:p>
            <a:pPr lvl="0">
              <a:buNone/>
            </a:pPr>
            <a:endParaRPr lang="en-GB" dirty="0"/>
          </a:p>
          <a:p>
            <a:pPr lvl="0"/>
            <a:r>
              <a:rPr lang="en-GB" u="sng" dirty="0">
                <a:hlinkClick r:id="rId3"/>
              </a:rPr>
              <a:t>http://lostechies.com/josharnold/2011/02/01/fubumvc-primer-configuration-vs-runtime/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151</Words>
  <Application>Microsoft Office PowerPoint</Application>
  <PresentationFormat>On-screen Show (4:3)</PresentationFormat>
  <Paragraphs>38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Behaviour Chains ** Russian Doll Model ** BMVC</vt:lpstr>
      <vt:lpstr>Intentionally Different</vt:lpstr>
      <vt:lpstr>Configuration model....</vt:lpstr>
      <vt:lpstr>...Runtime Model</vt:lpstr>
      <vt:lpstr>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 Chains ** Russian Doll Model ** BMVC</dc:title>
  <dc:creator>nickt</dc:creator>
  <cp:lastModifiedBy>nickt</cp:lastModifiedBy>
  <cp:revision>13</cp:revision>
  <dcterms:created xsi:type="dcterms:W3CDTF">2012-03-13T09:54:26Z</dcterms:created>
  <dcterms:modified xsi:type="dcterms:W3CDTF">2012-03-13T10:45:54Z</dcterms:modified>
</cp:coreProperties>
</file>