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8129B-38BB-4C86-877C-2B653E7FE8B5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33CD-8BF2-4FF3-8830-D8FFC315B00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033CD-8BF2-4FF3-8830-D8FFC315B00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2400" cy="31683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Behaviour Chains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**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Russian Doll Model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**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BMVC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4762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All About Intent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8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000" dirty="0" smtClean="0"/>
              <a:t>Behaviour Chains Are Pipelines</a:t>
            </a:r>
          </a:p>
          <a:p>
            <a:r>
              <a:rPr lang="en-GB" sz="2000" dirty="0" smtClean="0"/>
              <a:t>You go from start to end of the pipeline. Each behaviour </a:t>
            </a:r>
            <a:r>
              <a:rPr lang="en-GB" sz="2000" dirty="0" err="1" smtClean="0"/>
              <a:t>ivoking</a:t>
            </a:r>
            <a:r>
              <a:rPr lang="en-GB" sz="2000" dirty="0" smtClean="0"/>
              <a:t> itself and controlling the next. </a:t>
            </a:r>
          </a:p>
          <a:p>
            <a:r>
              <a:rPr lang="en-GB" sz="2000" dirty="0" smtClean="0"/>
              <a:t>Then you come back up – optionally executing different parts of those behaviours again</a:t>
            </a:r>
          </a:p>
        </p:txBody>
      </p:sp>
      <p:sp>
        <p:nvSpPr>
          <p:cNvPr id="4" name="Oval 3"/>
          <p:cNvSpPr/>
          <p:nvPr/>
        </p:nvSpPr>
        <p:spPr>
          <a:xfrm>
            <a:off x="3419872" y="4077072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419872" y="4581128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19872" y="5085184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19872" y="5589240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63888" y="386104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88024" y="386104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67744" y="4221088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407707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Start unit of work</a:t>
            </a:r>
          </a:p>
          <a:p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48064" y="4221088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4168" y="407707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Commit unit of work</a:t>
            </a:r>
          </a:p>
          <a:p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67744" y="5157192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576" y="501317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Update entities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36096" y="2852936"/>
            <a:ext cx="0" cy="38884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9512" y="3212976"/>
            <a:ext cx="28803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Behaviour Node</a:t>
            </a:r>
          </a:p>
          <a:p>
            <a:r>
              <a:rPr lang="en-GB" sz="1400" i="1" dirty="0"/>
              <a:t> </a:t>
            </a:r>
            <a:r>
              <a:rPr lang="en-GB" sz="1400" i="1" dirty="0" smtClean="0"/>
              <a:t>              +Type </a:t>
            </a:r>
            <a:endParaRPr lang="en-GB" sz="14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9552" y="4077072"/>
            <a:ext cx="2160240" cy="1800200"/>
            <a:chOff x="1043608" y="3645024"/>
            <a:chExt cx="2160240" cy="1800200"/>
          </a:xfrm>
        </p:grpSpPr>
        <p:sp>
          <p:nvSpPr>
            <p:cNvPr id="6" name="Rounded Rectangle 5"/>
            <p:cNvSpPr/>
            <p:nvPr/>
          </p:nvSpPr>
          <p:spPr>
            <a:xfrm>
              <a:off x="1043608" y="3645024"/>
              <a:ext cx="2160240" cy="1800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Behaviour Node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640" y="4149080"/>
              <a:ext cx="1584176" cy="10801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Behaviour Node</a:t>
              </a:r>
              <a:endParaRPr lang="en-GB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19872" y="2852936"/>
            <a:ext cx="0" cy="381642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275856" y="3284984"/>
            <a:ext cx="2520280" cy="79208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Conventions</a:t>
            </a:r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3275856" y="5517232"/>
            <a:ext cx="2520280" cy="79208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Transformations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>
            <a:off x="5508104" y="4365104"/>
            <a:ext cx="316835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 to Runtime Model</a:t>
            </a:r>
            <a:endParaRPr lang="en-GB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Configuration model....</a:t>
            </a:r>
            <a:endParaRPr lang="en-GB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367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GB" sz="2400" dirty="0" smtClean="0"/>
              <a:t>Behaviour chains - metadata/blueprints for the runtime behaviours</a:t>
            </a:r>
          </a:p>
          <a:p>
            <a:r>
              <a:rPr lang="en-GB" sz="2400" dirty="0" smtClean="0"/>
              <a:t>Separate configuration permits conventions and manipulation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...Runtime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000" dirty="0" smtClean="0"/>
              <a:t>Convert the chains into sequences of linked behaviours (think </a:t>
            </a:r>
            <a:r>
              <a:rPr lang="en-GB" sz="2000" dirty="0" err="1" smtClean="0"/>
              <a:t>CoR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Begin execution of the chain by invoking the first behaviour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755576" y="3140968"/>
            <a:ext cx="28803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Behaviour </a:t>
            </a:r>
          </a:p>
          <a:p>
            <a:r>
              <a:rPr lang="en-GB" sz="1400" i="1" dirty="0"/>
              <a:t> </a:t>
            </a:r>
            <a:r>
              <a:rPr lang="en-GB" sz="1400" i="1" dirty="0" smtClean="0"/>
              <a:t>                     Invoke()</a:t>
            </a:r>
            <a:endParaRPr lang="en-GB" sz="1400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5616" y="4005064"/>
            <a:ext cx="2160240" cy="1800200"/>
            <a:chOff x="1043608" y="3645024"/>
            <a:chExt cx="2160240" cy="1800200"/>
          </a:xfrm>
        </p:grpSpPr>
        <p:sp>
          <p:nvSpPr>
            <p:cNvPr id="6" name="Rounded Rectangle 5"/>
            <p:cNvSpPr/>
            <p:nvPr/>
          </p:nvSpPr>
          <p:spPr>
            <a:xfrm>
              <a:off x="1043608" y="3645024"/>
              <a:ext cx="2160240" cy="1800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Behaviour 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640" y="4149080"/>
              <a:ext cx="1584176" cy="10801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Behaviour</a:t>
              </a:r>
              <a:endParaRPr lang="en-GB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139952" y="3501008"/>
            <a:ext cx="4572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void Invoke()</a:t>
            </a:r>
          </a:p>
          <a:p>
            <a:r>
              <a:rPr lang="en-GB" dirty="0"/>
              <a:t>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BeforeInnerBehaviour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    if (!</a:t>
            </a:r>
            <a:r>
              <a:rPr lang="en-GB" dirty="0" err="1"/>
              <a:t>IsEndOfChain</a:t>
            </a:r>
            <a:r>
              <a:rPr lang="en-GB" dirty="0"/>
              <a:t>()) </a:t>
            </a:r>
            <a:r>
              <a:rPr lang="en-GB" dirty="0" err="1"/>
              <a:t>Inner.Invoke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AfterInnerBehaviour</a:t>
            </a:r>
            <a:r>
              <a:rPr lang="en-GB" dirty="0"/>
              <a:t>();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Behaviour Chains ** Russian Doll Model ** BMVC</vt:lpstr>
      <vt:lpstr>It’s All About Intent</vt:lpstr>
      <vt:lpstr>Configuration model....</vt:lpstr>
      <vt:lpstr>...Runtime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Chains ** Russian Doll Model ** BMVC</dc:title>
  <dc:creator>nickt</dc:creator>
  <cp:lastModifiedBy>nickt</cp:lastModifiedBy>
  <cp:revision>8</cp:revision>
  <dcterms:created xsi:type="dcterms:W3CDTF">2012-03-13T09:54:26Z</dcterms:created>
  <dcterms:modified xsi:type="dcterms:W3CDTF">2012-03-13T10:35:19Z</dcterms:modified>
</cp:coreProperties>
</file>