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JcoFpf6eo11+gCOXS1M/0U/fN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4F62F7-F003-4922-8B03-7641FEADE023}">
  <a:tblStyle styleId="{B44F62F7-F003-4922-8B03-7641FEADE0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36C9B9-74D8-40F3-B3A1-9AEDE6547CD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tcBdr/>
        <a:fill>
          <a:solidFill>
            <a:srgbClr val="FCDC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C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72" Type="http://customschemas.google.com/relationships/presentationmetadata" Target="metadata"/><Relationship Id="rId3" Type="http://schemas.openxmlformats.org/officeDocument/2006/relationships/customXml" Target="../customXml/item3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184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50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7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97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36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25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65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17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37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83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89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8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8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8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8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8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9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0"/>
          <p:cNvSpPr txBox="1"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sz="3200" b="1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0"/>
          <p:cNvSpPr txBox="1"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0"/>
          <p:cNvSpPr txBox="1">
            <a:spLocks noGrp="1"/>
          </p:cNvSpPr>
          <p:nvPr>
            <p:ph type="dt" idx="10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0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0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1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1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71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278606" y="900113"/>
            <a:ext cx="4217194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252912" cy="222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3"/>
          </p:nvPr>
        </p:nvSpPr>
        <p:spPr>
          <a:xfrm>
            <a:off x="278606" y="3258343"/>
            <a:ext cx="8622506" cy="13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3"/>
          <p:cNvSpPr txBox="1"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3"/>
          <p:cNvSpPr txBox="1"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3"/>
          <p:cNvSpPr txBox="1">
            <a:spLocks noGrp="1"/>
          </p:cNvSpPr>
          <p:nvPr>
            <p:ph type="body" idx="2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body" idx="3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4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dt" idx="10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6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6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6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1: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i="0" dirty="0">
                <a:solidFill>
                  <a:srgbClr val="212121"/>
                </a:solidFill>
                <a:effectLst/>
                <a:latin typeface="+mn-lt"/>
              </a:rPr>
              <a:t>Policy document is </a:t>
            </a:r>
            <a:r>
              <a:rPr lang="en-GB" sz="2000" dirty="0">
                <a:solidFill>
                  <a:srgbClr val="212121"/>
                </a:solidFill>
                <a:latin typeface="+mn-lt"/>
              </a:rPr>
              <a:t>written in which language?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HTML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JSON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i="0" dirty="0">
                <a:solidFill>
                  <a:srgbClr val="212121"/>
                </a:solidFill>
                <a:effectLst/>
                <a:latin typeface="+mn-lt"/>
              </a:rPr>
              <a:t> HCL (</a:t>
            </a:r>
            <a:r>
              <a:rPr lang="en-GB" sz="2000" dirty="0" err="1">
                <a:solidFill>
                  <a:srgbClr val="212121"/>
                </a:solidFill>
                <a:latin typeface="+mn-lt"/>
              </a:rPr>
              <a:t>H</a:t>
            </a:r>
            <a:r>
              <a:rPr lang="en-GB" sz="2000" i="0" dirty="0" err="1">
                <a:solidFill>
                  <a:srgbClr val="212121"/>
                </a:solidFill>
                <a:effectLst/>
                <a:latin typeface="+mn-lt"/>
              </a:rPr>
              <a:t>ashicorp</a:t>
            </a:r>
            <a:r>
              <a:rPr lang="en-GB" sz="2000" i="0" dirty="0">
                <a:solidFill>
                  <a:srgbClr val="212121"/>
                </a:solidFill>
                <a:effectLst/>
                <a:latin typeface="+mn-lt"/>
              </a:rPr>
              <a:t> Configuration </a:t>
            </a:r>
            <a:r>
              <a:rPr lang="en-GB" sz="2000" dirty="0">
                <a:solidFill>
                  <a:srgbClr val="212121"/>
                </a:solidFill>
                <a:latin typeface="+mn-lt"/>
              </a:rPr>
              <a:t>L</a:t>
            </a:r>
            <a:r>
              <a:rPr lang="en-GB" sz="2000" i="0" dirty="0">
                <a:solidFill>
                  <a:srgbClr val="212121"/>
                </a:solidFill>
                <a:effectLst/>
                <a:latin typeface="+mn-lt"/>
              </a:rPr>
              <a:t>anguage)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JavaScript</a:t>
            </a: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10: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Which of the following are managed by using IAM? (Select 2 answers)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Role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KMS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i="0" dirty="0">
                <a:solidFill>
                  <a:srgbClr val="212121"/>
                </a:solidFill>
                <a:effectLst/>
                <a:latin typeface="+mn-lt"/>
              </a:rPr>
              <a:t>MFA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ACM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550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2: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Which access permission does Root user has 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DevOps user access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Developer user access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Project Manager user access</a:t>
            </a: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Administrator access</a:t>
            </a: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9968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3: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What is default access of IAM user 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Full access for IAM service, no access for all other services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No access for IAM service</a:t>
            </a: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Administrator access for all AWS services</a:t>
            </a: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228600" indent="-2286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 No access for all AWS services</a:t>
            </a: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443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r>
              <a:rPr lang="en-GB" sz="2000" b="1" dirty="0">
                <a:solidFill>
                  <a:srgbClr val="212121"/>
                </a:solidFill>
                <a:latin typeface="+mn-lt"/>
              </a:rPr>
              <a:t>4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You need to add new users to your AWS account and set password rotation policies for these new users. Which AWS service should you use to do so?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A. Inspector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B. Key Management Service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C. Identity Access Management (IAM)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D. Directory Service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4060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5: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What is an AWS region?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A. A region is a geographical area divided into Availability Zones. Each region contains at least two Availability Zones.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B. A region is an independent data center, located in different countries around the globe.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C. A region is a subset of AWS technologies. For example, the Compute region consists of EC2, ECS, Lambda, etc.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D. A region is a collection of Edge Locations available in specific countries.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6152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6: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Which statement best describes Availability Zones?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A. A Content Distribution Network used to distribute content to users.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B. Restricted areas designed specifically for the creation of Virtual Private Clouds.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C. Two zones containing compute resources that are designed to automatically maintain synchronized copies of each other's data.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D. Distinct locations from within an AWS region that are engineered to be isolated from failures.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1219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7: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Which component of the AWS Global Infrastructure does Amazon CloudFront use to ensure low-latency delivery? (Select the best answer)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AWS Regions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AWS Edge locations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AWS Availability Zone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pt-BR" sz="2000" dirty="0">
                <a:solidFill>
                  <a:srgbClr val="212121"/>
                </a:solidFill>
                <a:latin typeface="+mn-lt"/>
              </a:rPr>
              <a:t>Amazon virtual private cloud (Amazon VPC)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5512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8: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One of the elements is an optional element of an IAM policy document, which one is it?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Action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Version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i="0" dirty="0">
                <a:solidFill>
                  <a:srgbClr val="212121"/>
                </a:solidFill>
                <a:effectLst/>
                <a:latin typeface="+mn-lt"/>
              </a:rPr>
              <a:t>Effect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Condition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688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b="1" i="0" dirty="0" err="1">
                <a:solidFill>
                  <a:srgbClr val="212121"/>
                </a:solidFill>
                <a:effectLst/>
                <a:latin typeface="+mn-lt"/>
              </a:rPr>
              <a:t>Câu</a:t>
            </a:r>
            <a:r>
              <a:rPr lang="en-GB" sz="2000" b="1" i="0" dirty="0">
                <a:solidFill>
                  <a:srgbClr val="212121"/>
                </a:solidFill>
                <a:effectLst/>
                <a:latin typeface="+mn-lt"/>
              </a:rPr>
              <a:t> 9: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What you need to allow a lambda function to do an action on S3 Bucket?</a:t>
            </a:r>
          </a:p>
          <a:p>
            <a:pPr marL="0" indent="0" algn="just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pl-PL" sz="2000" dirty="0">
                <a:solidFill>
                  <a:srgbClr val="212121"/>
                </a:solidFill>
                <a:latin typeface="+mn-lt"/>
              </a:rPr>
              <a:t>IAM Role and IAM Policy</a:t>
            </a:r>
            <a:endParaRPr lang="en-GB" sz="2000" dirty="0">
              <a:solidFill>
                <a:srgbClr val="212121"/>
              </a:solidFill>
              <a:latin typeface="+mn-lt"/>
            </a:endParaRP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IAM User and IAM Policy</a:t>
            </a: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pt-BR" sz="2000" i="0" dirty="0">
                <a:solidFill>
                  <a:srgbClr val="212121"/>
                </a:solidFill>
                <a:effectLst/>
                <a:latin typeface="+mn-lt"/>
              </a:rPr>
              <a:t>IAM Role and IAM User</a:t>
            </a:r>
            <a:endParaRPr lang="en-GB" sz="2000" i="0" dirty="0">
              <a:solidFill>
                <a:srgbClr val="212121"/>
              </a:solidFill>
              <a:effectLst/>
              <a:latin typeface="+mn-lt"/>
            </a:endParaRPr>
          </a:p>
          <a:p>
            <a:pPr indent="-457200" algn="just">
              <a:spcBef>
                <a:spcPts val="0"/>
              </a:spcBef>
              <a:buClr>
                <a:srgbClr val="000000"/>
              </a:buClr>
              <a:buSzPts val="2000"/>
              <a:buAutoNum type="alphaUcPeriod"/>
            </a:pPr>
            <a:r>
              <a:rPr lang="en-GB" sz="2000" dirty="0">
                <a:solidFill>
                  <a:srgbClr val="212121"/>
                </a:solidFill>
                <a:latin typeface="+mn-lt"/>
              </a:rPr>
              <a:t>STS token and S3 bucket </a:t>
            </a:r>
            <a:r>
              <a:rPr lang="en-GB" sz="2000" dirty="0" err="1">
                <a:solidFill>
                  <a:srgbClr val="212121"/>
                </a:solidFill>
                <a:latin typeface="+mn-lt"/>
              </a:rPr>
              <a:t>url</a:t>
            </a:r>
            <a:endParaRPr lang="en-US" sz="2000" i="0" dirty="0">
              <a:solidFill>
                <a:srgbClr val="212121"/>
              </a:solidFill>
              <a:effectLst/>
              <a:latin typeface="+mn-lt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ftr" idx="11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dt" idx="10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06/27/2023</a:t>
            </a:r>
            <a:endParaRPr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2400" dirty="0"/>
              <a:t>AWS Introduction &amp; IAM Service Quizzes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53960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1D3840784B36E41A60FE4C7440FF874" ma:contentTypeVersion="0" ma:contentTypeDescription="Tạo tài liệu mới." ma:contentTypeScope="" ma:versionID="4824fdae60db6abf03fcde44e4b9af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0E731-551E-45CE-9A2C-AD0746BB2A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A13FC2-AE73-42FA-B9D9-B25C0A18FCE5}"/>
</file>

<file path=customXml/itemProps3.xml><?xml version="1.0" encoding="utf-8"?>
<ds:datastoreItem xmlns:ds="http://schemas.openxmlformats.org/officeDocument/2006/customXml" ds:itemID="{E8514935-A9AB-4C42-8B54-506E4A4402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683</Words>
  <Application>Microsoft Office PowerPoint</Application>
  <PresentationFormat>On-screen Show (16:9)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Template_Internal_Course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  <vt:lpstr>AWS Introduction &amp; IAM Service Quizzes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Introduction &amp; IAM Service Quizzes</dc:title>
  <dc:creator>Ly Tuan Linh (FHO.FWA)</dc:creator>
  <cp:lastModifiedBy>Nguyen Minh Man (GHC.COE)</cp:lastModifiedBy>
  <cp:revision>2</cp:revision>
  <dcterms:created xsi:type="dcterms:W3CDTF">2015-08-31T01:44:46Z</dcterms:created>
  <dcterms:modified xsi:type="dcterms:W3CDTF">2023-06-26T17:50:29Z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0x01010001D3840784B36E41A60FE4C7440FF874</vt:lpwstr>
  </property>
  <property fmtid="{D5CDD505-2E9C-101B-9397-08002B2CF9AE}" pid="3" name="Order">
    <vt:r8>18686900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