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1097" r:id="rId2"/>
    <p:sldId id="1099" r:id="rId3"/>
    <p:sldId id="1110" r:id="rId4"/>
    <p:sldId id="1101" r:id="rId5"/>
    <p:sldId id="1104" r:id="rId6"/>
    <p:sldId id="1105" r:id="rId7"/>
    <p:sldId id="1107" r:id="rId8"/>
    <p:sldId id="1098" r:id="rId9"/>
    <p:sldId id="1096" r:id="rId10"/>
    <p:sldId id="1095" r:id="rId11"/>
    <p:sldId id="1121" r:id="rId12"/>
    <p:sldId id="1124" r:id="rId13"/>
    <p:sldId id="1111" r:id="rId14"/>
    <p:sldId id="1120" r:id="rId15"/>
    <p:sldId id="1112" r:id="rId16"/>
    <p:sldId id="1129" r:id="rId17"/>
    <p:sldId id="1136" r:id="rId18"/>
    <p:sldId id="1134" r:id="rId19"/>
    <p:sldId id="1130" r:id="rId20"/>
    <p:sldId id="1133" r:id="rId21"/>
    <p:sldId id="1132" r:id="rId22"/>
    <p:sldId id="1114" r:id="rId23"/>
    <p:sldId id="1131" r:id="rId24"/>
    <p:sldId id="1135" r:id="rId25"/>
    <p:sldId id="1125" r:id="rId26"/>
    <p:sldId id="1126" r:id="rId27"/>
    <p:sldId id="1122" r:id="rId28"/>
    <p:sldId id="1117" r:id="rId29"/>
    <p:sldId id="1103" r:id="rId30"/>
    <p:sldId id="111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D60093"/>
    <a:srgbClr val="E46C0A"/>
    <a:srgbClr val="68B8CE"/>
    <a:srgbClr val="93CDDD"/>
    <a:srgbClr val="99FFCC"/>
    <a:srgbClr val="B7DEE8"/>
    <a:srgbClr val="66FF66"/>
    <a:srgbClr val="99FF99"/>
    <a:srgbClr val="E9E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0C3FD-AE19-4482-8B6D-2510CB2D0447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59C0-292A-4539-BF35-7BE3DC347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8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859C0-292A-4539-BF35-7BE3DC347E8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5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FF7FF-14CC-4610-8AD2-E0F6BAEC8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FFE355-D75B-44BD-A985-751B0C72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7E33C-7EE1-4D8B-94B1-C88BCCE5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D7195-FD55-4015-8DA7-1E46585C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18193-EC37-4C8B-B316-93AE3355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9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6BD0C-7C97-41F6-AA2C-D68B2A6A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1B289-B431-4CDB-B377-8321FFF45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80AEE-C4A0-4500-B882-CA73160B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84F47-8583-48E2-B00B-8DB4A0A9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426EF-CD90-44DB-B095-6A663C19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71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2FB365-7263-401E-A02F-B1967C730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478C74-A80B-4ECC-911A-77B460BA3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5EA9A-AE26-4D74-9147-3D44F91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35FD4-B090-464F-A749-47DE4F9C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891C1-FE6A-4C0E-B989-17EA8DF3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3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C87F9-56C8-43A1-A620-327B5F40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01983-3692-4ACC-94DD-D5EC4868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01723-0147-4B24-A7DA-F8911D0A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19342-0444-4F42-A5DE-BA427952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6BD3E-D80B-421C-ADEB-EFEE5A6A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8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6C4A-350E-4094-B1A1-FEC40D0F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787B2-AD5C-4E5B-8D93-2A4EB6D28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746EB-5C67-4D90-944D-A4EEAEF5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615D2-E0CD-482E-AE4E-C8EBEE91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8B34E-AE34-42AA-B33E-7B5365C3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92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DAB4-4B49-4515-846C-B20EF3D5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DB922-37C8-4748-A4E5-786EF485A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9DB287-E9AA-4E6A-8EBE-5D1805D5C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B9D6E-1BD6-4431-A510-05A70E7D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99D06E-9638-4677-B4BE-795C82D2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674A63-77EA-41A2-9F2F-48AF400A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25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5D47A-D358-4EC8-B205-9864964E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6CB17-BE52-484C-BA95-2C3FE3D9B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2579DB-663C-41E8-BEE5-569CFA758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84899B-F1A3-4F74-BF11-39AC5F659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F7A681-E0DB-4AFB-BFD6-CC9CFEC3C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7A44A8-B6C3-4C92-9DDE-5C7D2F7E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8E5A64-3100-4D96-A9C7-FD883A23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F21B69-5CF5-4E00-B8F0-514C73C3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4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F11FF-96FE-4E55-BD81-5EC865E8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D0AE41-041D-47B4-978F-AD36263C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39DDD4-8DAE-49FE-9E8C-C1166526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7C6FF0-0860-4099-8A29-93DB1789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7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710E61-0B9C-44E5-ADF7-CDF02540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97E5AF-D7C2-4167-B64A-68658AE4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072904-8514-45A1-9C70-3DE0A7A8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5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65403-75D2-43DC-8AD7-8389C7C8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06E15-335A-43D4-B9F3-4E5F9AD3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E18F87-2074-4DA5-BFE4-8A4693167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E6F45C-879F-4658-96A9-2C16B136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914022-1AE6-4CC2-AD57-777AEECD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BB47E6-E47A-4094-A983-C6DD0753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0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CEC6A-BBBD-46DE-A60C-054AC6A8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B1F13C-3D2A-4E2C-A2C8-A7774ADC7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7B2DA-A5E3-4A58-AB82-5B6AA96A0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A423C-2AB3-43BE-A836-312CA15C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59C25-AE50-4D69-9211-3F9012DC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A786DA-420D-449D-8862-A53F3514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25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40ADF8-978C-4900-B98F-5FFD156F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9675E-C4A2-42A9-A5F1-AF5E0D9F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C92F0-A641-43BC-A55A-B1311411E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67AE-0C54-4D57-B0C7-55ABD412086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9287D-4399-4CA1-9DD9-B0FE14180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1040E-9691-4B90-9CA0-E5F007577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5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5ED6087-5D5C-4202-88A8-BFE723AA237E}"/>
              </a:ext>
            </a:extLst>
          </p:cNvPr>
          <p:cNvGrpSpPr/>
          <p:nvPr/>
        </p:nvGrpSpPr>
        <p:grpSpPr>
          <a:xfrm>
            <a:off x="390524" y="828675"/>
            <a:ext cx="10406896" cy="5200650"/>
            <a:chOff x="390524" y="828675"/>
            <a:chExt cx="10406896" cy="520065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CDA9933-03C0-4331-B03C-8FA8E75E5836}"/>
                </a:ext>
              </a:extLst>
            </p:cNvPr>
            <p:cNvSpPr/>
            <p:nvPr/>
          </p:nvSpPr>
          <p:spPr>
            <a:xfrm>
              <a:off x="390524" y="3152775"/>
              <a:ext cx="7840279" cy="28765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61A304A-5F88-401C-A5B5-CA877AA50659}"/>
                </a:ext>
              </a:extLst>
            </p:cNvPr>
            <p:cNvSpPr/>
            <p:nvPr/>
          </p:nvSpPr>
          <p:spPr>
            <a:xfrm>
              <a:off x="390524" y="828675"/>
              <a:ext cx="7840279" cy="23241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800DAFE-0328-4A93-B9C7-C8765FDD371B}"/>
                </a:ext>
              </a:extLst>
            </p:cNvPr>
            <p:cNvSpPr/>
            <p:nvPr/>
          </p:nvSpPr>
          <p:spPr>
            <a:xfrm>
              <a:off x="6565180" y="1221260"/>
              <a:ext cx="1486302" cy="369332"/>
            </a:xfrm>
            <a:prstGeom prst="roundRect">
              <a:avLst>
                <a:gd name="adj" fmla="val 7078"/>
              </a:avLst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</a:rPr>
                <a:t>Debugger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45E4F41-FA4A-47F7-90A5-D57AF6DA6C3D}"/>
                </a:ext>
              </a:extLst>
            </p:cNvPr>
            <p:cNvSpPr txBox="1"/>
            <p:nvPr/>
          </p:nvSpPr>
          <p:spPr>
            <a:xfrm>
              <a:off x="2383155" y="1155375"/>
              <a:ext cx="972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92D05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C/C++</a:t>
              </a:r>
              <a:endParaRPr lang="zh-CN" altLang="en-US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86C037D-9368-402E-BEE0-F3A46B2AA987}"/>
                </a:ext>
              </a:extLst>
            </p:cNvPr>
            <p:cNvSpPr txBox="1"/>
            <p:nvPr/>
          </p:nvSpPr>
          <p:spPr>
            <a:xfrm>
              <a:off x="2383155" y="1466923"/>
              <a:ext cx="61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IEC</a:t>
              </a:r>
              <a:endParaRPr lang="zh-CN" altLang="en-US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7CC993-52B6-4BF8-8BA7-39DCEC678780}"/>
                </a:ext>
              </a:extLst>
            </p:cNvPr>
            <p:cNvSpPr txBox="1"/>
            <p:nvPr/>
          </p:nvSpPr>
          <p:spPr>
            <a:xfrm>
              <a:off x="3355307" y="1466923"/>
              <a:ext cx="61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Java</a:t>
              </a:r>
              <a:endParaRPr lang="zh-CN" altLang="en-US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6D51726-586C-4913-8D60-4D6A97477841}"/>
                </a:ext>
              </a:extLst>
            </p:cNvPr>
            <p:cNvSpPr txBox="1"/>
            <p:nvPr/>
          </p:nvSpPr>
          <p:spPr>
            <a:xfrm>
              <a:off x="3355307" y="1165001"/>
              <a:ext cx="105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python</a:t>
              </a:r>
              <a:endParaRPr lang="zh-CN" altLang="en-US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938E23E-8322-4F66-9197-86BD7B9B870A}"/>
                </a:ext>
              </a:extLst>
            </p:cNvPr>
            <p:cNvSpPr txBox="1"/>
            <p:nvPr/>
          </p:nvSpPr>
          <p:spPr>
            <a:xfrm>
              <a:off x="4414086" y="1165001"/>
              <a:ext cx="1953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9933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Simulink/LabView</a:t>
              </a:r>
              <a:endParaRPr lang="zh-CN" altLang="en-US">
                <a:solidFill>
                  <a:srgbClr val="9933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526562B-DD5E-49E8-A2C9-822E5AB53110}"/>
                </a:ext>
              </a:extLst>
            </p:cNvPr>
            <p:cNvSpPr txBox="1"/>
            <p:nvPr/>
          </p:nvSpPr>
          <p:spPr>
            <a:xfrm>
              <a:off x="4414086" y="1466923"/>
              <a:ext cx="1953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E2AC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JavaScript</a:t>
              </a:r>
              <a:endParaRPr lang="zh-CN" altLang="en-US">
                <a:solidFill>
                  <a:srgbClr val="E2AC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366FB52-F2D7-4A90-8F69-AC7F3547AE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9902" y="1590592"/>
              <a:ext cx="0" cy="148551"/>
            </a:xfrm>
            <a:prstGeom prst="line">
              <a:avLst/>
            </a:prstGeom>
            <a:ln w="19050">
              <a:solidFill>
                <a:srgbClr val="9933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5B8B0E5-ED59-4A91-A09A-17D550939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5165" y="1590593"/>
              <a:ext cx="0" cy="148550"/>
            </a:xfrm>
            <a:prstGeom prst="line">
              <a:avLst/>
            </a:prstGeom>
            <a:ln w="1905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8C9E8A4-27E6-4069-8EAE-AFCE5432A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0427" y="1590593"/>
              <a:ext cx="0" cy="148550"/>
            </a:xfrm>
            <a:prstGeom prst="line">
              <a:avLst/>
            </a:prstGeom>
            <a:ln w="1905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A4CA487-42B4-4639-8A1C-BE669A940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40" y="1590593"/>
              <a:ext cx="0" cy="148550"/>
            </a:xfrm>
            <a:prstGeom prst="line">
              <a:avLst/>
            </a:prstGeom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60C03BD-6D4C-4FD4-9CC9-BD34390B4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7615" y="1590594"/>
              <a:ext cx="0" cy="150930"/>
            </a:xfrm>
            <a:prstGeom prst="line">
              <a:avLst/>
            </a:prstGeom>
            <a:ln w="19050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5416EDC-023B-4CD2-B3D4-9C4CC83B08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8590" y="1590592"/>
              <a:ext cx="0" cy="150932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F88C571-7586-46E6-9A9D-41D1C6676E11}"/>
                </a:ext>
              </a:extLst>
            </p:cNvPr>
            <p:cNvSpPr/>
            <p:nvPr/>
          </p:nvSpPr>
          <p:spPr>
            <a:xfrm>
              <a:off x="2477398" y="2239029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CANOpen</a:t>
              </a:r>
              <a:endParaRPr lang="zh-CN" altLang="en-US" sz="160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05FC5BA-129F-4BDA-B3A5-E56866D2BD89}"/>
                </a:ext>
              </a:extLst>
            </p:cNvPr>
            <p:cNvSpPr/>
            <p:nvPr/>
          </p:nvSpPr>
          <p:spPr>
            <a:xfrm>
              <a:off x="3881082" y="2239029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TCP/IP</a:t>
              </a:r>
              <a:endParaRPr lang="zh-CN" altLang="en-US" sz="160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6F2D153-805F-4547-86ED-78DBFFBFA46F}"/>
                </a:ext>
              </a:extLst>
            </p:cNvPr>
            <p:cNvSpPr/>
            <p:nvPr/>
          </p:nvSpPr>
          <p:spPr>
            <a:xfrm>
              <a:off x="5284766" y="2239029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UDP</a:t>
              </a:r>
              <a:endParaRPr lang="zh-CN" altLang="en-US" sz="160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D49C093C-57CB-46D3-92B1-B40542ED3345}"/>
                </a:ext>
              </a:extLst>
            </p:cNvPr>
            <p:cNvSpPr/>
            <p:nvPr/>
          </p:nvSpPr>
          <p:spPr>
            <a:xfrm>
              <a:off x="6688450" y="2239029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Modbus</a:t>
              </a:r>
              <a:endParaRPr lang="zh-CN" altLang="en-US" sz="160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B493788A-4739-4AA4-98BB-EC5052CCE031}"/>
                </a:ext>
              </a:extLst>
            </p:cNvPr>
            <p:cNvSpPr/>
            <p:nvPr/>
          </p:nvSpPr>
          <p:spPr>
            <a:xfrm>
              <a:off x="2477398" y="2641174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OPC UA</a:t>
              </a:r>
              <a:endParaRPr lang="zh-CN" altLang="en-US" sz="160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52D61C0-942F-4D6D-8098-4307217711A3}"/>
                </a:ext>
              </a:extLst>
            </p:cNvPr>
            <p:cNvSpPr/>
            <p:nvPr/>
          </p:nvSpPr>
          <p:spPr>
            <a:xfrm>
              <a:off x="3881082" y="2641174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EAP</a:t>
              </a:r>
              <a:r>
                <a:rPr lang="en-US" altLang="zh-CN" sz="1000"/>
                <a:t>(Beckhoff)</a:t>
              </a:r>
              <a:endParaRPr lang="zh-CN" altLang="en-US" sz="160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0AE1D3F-F1CD-4198-8CF4-24B36C158CA5}"/>
                </a:ext>
              </a:extLst>
            </p:cNvPr>
            <p:cNvSpPr txBox="1"/>
            <p:nvPr/>
          </p:nvSpPr>
          <p:spPr>
            <a:xfrm>
              <a:off x="2477398" y="3354725"/>
              <a:ext cx="5110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 | </a:t>
              </a: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RT Linux </a:t>
              </a:r>
              <a:r>
                <a:rPr lang="en-US" altLang="zh-CN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Linux+Xenomai | ucLinux | </a:t>
              </a:r>
            </a:p>
            <a:p>
              <a:r>
                <a:rPr lang="en-US" altLang="zh-CN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 CE | Win 10 | Vxworks</a:t>
              </a:r>
              <a:r>
                <a:rPr lang="zh-CN" altLang="en-US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Reworks</a:t>
              </a:r>
              <a:r>
                <a:rPr lang="zh-CN" altLang="en-US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QNX</a:t>
              </a:r>
              <a:endParaRPr lang="zh-CN" altLang="en-US" sz="16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4DDC9E2E-AE0C-4FB9-A674-798DB58A9D80}"/>
                </a:ext>
              </a:extLst>
            </p:cNvPr>
            <p:cNvSpPr/>
            <p:nvPr/>
          </p:nvSpPr>
          <p:spPr>
            <a:xfrm>
              <a:off x="2763832" y="4203006"/>
              <a:ext cx="646331" cy="646331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x86</a:t>
              </a:r>
              <a:endParaRPr lang="zh-CN" altLang="en-US"/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4192BEE1-7990-4F6C-9FA1-59D310359D18}"/>
                </a:ext>
              </a:extLst>
            </p:cNvPr>
            <p:cNvSpPr/>
            <p:nvPr/>
          </p:nvSpPr>
          <p:spPr>
            <a:xfrm>
              <a:off x="4410733" y="4203006"/>
              <a:ext cx="646331" cy="64633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/>
                <a:t>ARM</a:t>
              </a:r>
            </a:p>
            <a:p>
              <a:pPr algn="ctr"/>
              <a:r>
                <a:rPr lang="en-US" altLang="zh-CN" sz="800"/>
                <a:t>A8/A9/</a:t>
              </a:r>
            </a:p>
            <a:p>
              <a:pPr algn="ctr"/>
              <a:r>
                <a:rPr lang="en-US" altLang="zh-CN" sz="800"/>
                <a:t>A53/M7</a:t>
              </a:r>
              <a:endParaRPr lang="zh-CN" altLang="en-US" sz="800"/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21EE83B0-B462-4FEB-BE4A-5966AB7A0DB5}"/>
                </a:ext>
              </a:extLst>
            </p:cNvPr>
            <p:cNvSpPr/>
            <p:nvPr/>
          </p:nvSpPr>
          <p:spPr>
            <a:xfrm>
              <a:off x="6057634" y="4203006"/>
              <a:ext cx="646331" cy="646331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MIPS</a:t>
              </a:r>
            </a:p>
            <a:p>
              <a:pPr algn="ctr"/>
              <a:r>
                <a:rPr lang="en-US" altLang="zh-CN" sz="1100"/>
                <a:t>(</a:t>
              </a:r>
              <a:r>
                <a:rPr lang="zh-CN" altLang="en-US" sz="1100"/>
                <a:t>龙芯</a:t>
              </a:r>
              <a:r>
                <a:rPr lang="en-US" altLang="zh-CN" sz="1100"/>
                <a:t>)</a:t>
              </a:r>
              <a:endParaRPr lang="zh-CN" altLang="en-US" sz="110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BF7779D-3C6A-48BC-A801-24B722AD5BC3}"/>
                </a:ext>
              </a:extLst>
            </p:cNvPr>
            <p:cNvSpPr/>
            <p:nvPr/>
          </p:nvSpPr>
          <p:spPr>
            <a:xfrm>
              <a:off x="2477398" y="5195335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EtherCAT</a:t>
              </a:r>
              <a:endParaRPr lang="zh-CN" altLang="en-US" sz="160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C3F518C-9B8B-4E98-B50A-18C8512E811C}"/>
                </a:ext>
              </a:extLst>
            </p:cNvPr>
            <p:cNvSpPr/>
            <p:nvPr/>
          </p:nvSpPr>
          <p:spPr>
            <a:xfrm>
              <a:off x="3881082" y="5195335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Ethernet</a:t>
              </a:r>
              <a:endParaRPr lang="zh-CN" altLang="en-US" sz="160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0EB32F8-3EDC-44E9-8278-F6D620905F95}"/>
                </a:ext>
              </a:extLst>
            </p:cNvPr>
            <p:cNvSpPr/>
            <p:nvPr/>
          </p:nvSpPr>
          <p:spPr>
            <a:xfrm>
              <a:off x="5284766" y="5195335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profinet</a:t>
              </a:r>
              <a:endParaRPr lang="zh-CN" altLang="en-US" sz="160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63783BB-D35D-47D5-9A53-0AE7C848A2F8}"/>
                </a:ext>
              </a:extLst>
            </p:cNvPr>
            <p:cNvSpPr/>
            <p:nvPr/>
          </p:nvSpPr>
          <p:spPr>
            <a:xfrm>
              <a:off x="6688450" y="5195335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profibus</a:t>
              </a:r>
              <a:endParaRPr lang="zh-CN" altLang="en-US" sz="160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FF38348-FC1C-4C78-99B8-C2CFB5CA741A}"/>
                </a:ext>
              </a:extLst>
            </p:cNvPr>
            <p:cNvSpPr/>
            <p:nvPr/>
          </p:nvSpPr>
          <p:spPr>
            <a:xfrm>
              <a:off x="2477398" y="5598959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CAN</a:t>
              </a:r>
              <a:endParaRPr lang="zh-CN" altLang="en-US" sz="160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370A8F2-0B71-4110-B9A6-9F4DFEBFCBEC}"/>
                </a:ext>
              </a:extLst>
            </p:cNvPr>
            <p:cNvSpPr/>
            <p:nvPr/>
          </p:nvSpPr>
          <p:spPr>
            <a:xfrm>
              <a:off x="3881082" y="5598959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RS485/232</a:t>
              </a:r>
              <a:endParaRPr lang="zh-CN" altLang="en-US" sz="160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ABA91A8-5E9E-46FF-9327-CE08CFE2AA03}"/>
                </a:ext>
              </a:extLst>
            </p:cNvPr>
            <p:cNvSpPr/>
            <p:nvPr/>
          </p:nvSpPr>
          <p:spPr>
            <a:xfrm>
              <a:off x="5284766" y="5598959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KNX</a:t>
              </a:r>
              <a:endParaRPr lang="zh-CN" altLang="en-US" sz="160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9A5E725-52FC-4590-BA3F-BE3E6009BAEE}"/>
                </a:ext>
              </a:extLst>
            </p:cNvPr>
            <p:cNvSpPr txBox="1"/>
            <p:nvPr/>
          </p:nvSpPr>
          <p:spPr>
            <a:xfrm>
              <a:off x="686657" y="1357090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编程语言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74C1BC3-C478-4834-AC45-5F45B0E807BD}"/>
                </a:ext>
              </a:extLst>
            </p:cNvPr>
            <p:cNvSpPr txBox="1"/>
            <p:nvPr/>
          </p:nvSpPr>
          <p:spPr>
            <a:xfrm>
              <a:off x="686657" y="2333397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通讯协议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FEA5340-3951-488C-A71D-92C391CE9C2A}"/>
                </a:ext>
              </a:extLst>
            </p:cNvPr>
            <p:cNvSpPr txBox="1"/>
            <p:nvPr/>
          </p:nvSpPr>
          <p:spPr>
            <a:xfrm>
              <a:off x="686657" y="3524001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3B7647E7-E767-47B0-8793-8A50E10115E7}"/>
                </a:ext>
              </a:extLst>
            </p:cNvPr>
            <p:cNvSpPr txBox="1"/>
            <p:nvPr/>
          </p:nvSpPr>
          <p:spPr>
            <a:xfrm>
              <a:off x="686657" y="4372282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硬件平台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EDE8400-0771-4C2C-9D4F-8D73A8548FCD}"/>
                </a:ext>
              </a:extLst>
            </p:cNvPr>
            <p:cNvSpPr txBox="1"/>
            <p:nvPr/>
          </p:nvSpPr>
          <p:spPr>
            <a:xfrm>
              <a:off x="686657" y="5296054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现场总线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D893034-0D0D-43CE-976B-5AF865F3E39F}"/>
                </a:ext>
              </a:extLst>
            </p:cNvPr>
            <p:cNvSpPr/>
            <p:nvPr/>
          </p:nvSpPr>
          <p:spPr>
            <a:xfrm>
              <a:off x="8227694" y="828675"/>
              <a:ext cx="2569726" cy="52006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0C9D7465-8CAB-46FB-9675-757447C514E1}"/>
                </a:ext>
              </a:extLst>
            </p:cNvPr>
            <p:cNvSpPr txBox="1"/>
            <p:nvPr/>
          </p:nvSpPr>
          <p:spPr>
            <a:xfrm>
              <a:off x="9001707" y="1011112"/>
              <a:ext cx="10248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组件模型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02D2531F-89FE-41FA-8A66-DADBDCF5268D}"/>
                </a:ext>
              </a:extLst>
            </p:cNvPr>
            <p:cNvSpPr txBox="1"/>
            <p:nvPr/>
          </p:nvSpPr>
          <p:spPr>
            <a:xfrm>
              <a:off x="8328357" y="1361428"/>
              <a:ext cx="2221831" cy="2962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基于类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ObjectServer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的动态加载、卸载和更新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组件加载签名认证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变量和数据区域的（跨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RTE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）映射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（跨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RTE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）接口调用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DDS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消息总线（路由）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可靠性（冗余和高可用）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92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A054A5E-9702-425F-9747-A2B074351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Mentor Graphics Company Confidential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7DADD7-B8D0-4732-9636-18954E735D5D}"/>
              </a:ext>
            </a:extLst>
          </p:cNvPr>
          <p:cNvSpPr/>
          <p:nvPr/>
        </p:nvSpPr>
        <p:spPr>
          <a:xfrm>
            <a:off x="318426" y="1273030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3D395A-E0E8-43D1-A263-C1CFFC71D2C8}"/>
              </a:ext>
            </a:extLst>
          </p:cNvPr>
          <p:cNvSpPr/>
          <p:nvPr/>
        </p:nvSpPr>
        <p:spPr>
          <a:xfrm>
            <a:off x="808877" y="1273030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6BD750-F807-4A99-AF5B-122F2EB46EDF}"/>
              </a:ext>
            </a:extLst>
          </p:cNvPr>
          <p:cNvSpPr/>
          <p:nvPr/>
        </p:nvSpPr>
        <p:spPr>
          <a:xfrm>
            <a:off x="1299328" y="1273030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E5C678-7DD7-454C-835C-6C5B35411EAE}"/>
              </a:ext>
            </a:extLst>
          </p:cNvPr>
          <p:cNvSpPr/>
          <p:nvPr/>
        </p:nvSpPr>
        <p:spPr>
          <a:xfrm>
            <a:off x="532593" y="1721917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232A40-F095-481B-907D-63097BF4CD4C}"/>
              </a:ext>
            </a:extLst>
          </p:cNvPr>
          <p:cNvSpPr/>
          <p:nvPr/>
        </p:nvSpPr>
        <p:spPr>
          <a:xfrm>
            <a:off x="1112291" y="1721917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5D25E99-133F-4C92-B8EA-8926C58E896A}"/>
              </a:ext>
            </a:extLst>
          </p:cNvPr>
          <p:cNvSpPr/>
          <p:nvPr/>
        </p:nvSpPr>
        <p:spPr>
          <a:xfrm>
            <a:off x="289330" y="366943"/>
            <a:ext cx="1396539" cy="55695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App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9C6CAD-0AAC-4077-8970-BE3E8BF60453}"/>
              </a:ext>
            </a:extLst>
          </p:cNvPr>
          <p:cNvSpPr txBox="1"/>
          <p:nvPr/>
        </p:nvSpPr>
        <p:spPr>
          <a:xfrm>
            <a:off x="202047" y="1452887"/>
            <a:ext cx="23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Runtime system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EA1AF1-B699-455E-909F-1B110773EA0E}"/>
              </a:ext>
            </a:extLst>
          </p:cNvPr>
          <p:cNvSpPr/>
          <p:nvPr/>
        </p:nvSpPr>
        <p:spPr>
          <a:xfrm>
            <a:off x="3169690" y="1791440"/>
            <a:ext cx="793867" cy="2369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337F37-19C0-4205-9914-AE25D180C034}"/>
              </a:ext>
            </a:extLst>
          </p:cNvPr>
          <p:cNvSpPr/>
          <p:nvPr/>
        </p:nvSpPr>
        <p:spPr>
          <a:xfrm>
            <a:off x="2812243" y="333692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FF66"/>
                </a:solidFill>
              </a:rPr>
              <a:t>TC</a:t>
            </a:r>
            <a:endParaRPr lang="zh-CN" altLang="en-US" sz="1100">
              <a:solidFill>
                <a:srgbClr val="FFFF66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417BAA-242D-4667-AEFC-F6BE9747C4E7}"/>
              </a:ext>
            </a:extLst>
          </p:cNvPr>
          <p:cNvSpPr/>
          <p:nvPr/>
        </p:nvSpPr>
        <p:spPr>
          <a:xfrm>
            <a:off x="3327633" y="333691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B3B553-A3F2-482A-A4DC-D42DB3336F46}"/>
              </a:ext>
            </a:extLst>
          </p:cNvPr>
          <p:cNvSpPr/>
          <p:nvPr/>
        </p:nvSpPr>
        <p:spPr>
          <a:xfrm>
            <a:off x="3136438" y="754994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6E6E3A1-C776-4A65-9AD1-DC3DF3F9D24B}"/>
              </a:ext>
            </a:extLst>
          </p:cNvPr>
          <p:cNvSpPr/>
          <p:nvPr/>
        </p:nvSpPr>
        <p:spPr>
          <a:xfrm>
            <a:off x="2512986" y="934665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E105C7-651E-4C47-8D62-069F61C6DE60}"/>
              </a:ext>
            </a:extLst>
          </p:cNvPr>
          <p:cNvSpPr/>
          <p:nvPr/>
        </p:nvSpPr>
        <p:spPr>
          <a:xfrm>
            <a:off x="3535431" y="1078056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FEA951-AFC2-4687-8073-93439951226F}"/>
              </a:ext>
            </a:extLst>
          </p:cNvPr>
          <p:cNvSpPr/>
          <p:nvPr/>
        </p:nvSpPr>
        <p:spPr>
          <a:xfrm>
            <a:off x="2990966" y="1299102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D85C79E-1E75-435D-A915-5C661C69FF10}"/>
              </a:ext>
            </a:extLst>
          </p:cNvPr>
          <p:cNvSpPr/>
          <p:nvPr/>
        </p:nvSpPr>
        <p:spPr>
          <a:xfrm>
            <a:off x="2600266" y="1791440"/>
            <a:ext cx="569423" cy="2369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1C09E3-1AC8-4BDB-BB82-99103E18D2C9}"/>
              </a:ext>
            </a:extLst>
          </p:cNvPr>
          <p:cNvSpPr txBox="1"/>
          <p:nvPr/>
        </p:nvSpPr>
        <p:spPr>
          <a:xfrm>
            <a:off x="3042921" y="2062544"/>
            <a:ext cx="5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OS</a:t>
            </a:r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EB66CCB-F7CA-4AD0-8E09-507ADBAB7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54" y="487476"/>
            <a:ext cx="4272330" cy="47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3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34D26B-52EA-4B8D-82E8-36BF3CFFFB43}"/>
              </a:ext>
            </a:extLst>
          </p:cNvPr>
          <p:cNvSpPr txBox="1"/>
          <p:nvPr/>
        </p:nvSpPr>
        <p:spPr>
          <a:xfrm>
            <a:off x="578783" y="607754"/>
            <a:ext cx="31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Type-Prototype Pattern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DC489F-4E01-43C0-96CF-D0D310C2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58" y="1397872"/>
            <a:ext cx="7409657" cy="478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6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30E21E4-9BD9-4D48-8747-4C39227B5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12192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9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DFFFAD4D-164A-4D20-9583-183E74148F6E}"/>
              </a:ext>
            </a:extLst>
          </p:cNvPr>
          <p:cNvSpPr txBox="1"/>
          <p:nvPr/>
        </p:nvSpPr>
        <p:spPr>
          <a:xfrm>
            <a:off x="542924" y="93961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Life Cycle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4A2C26-BBCD-46B9-B14F-F7C879521F18}"/>
              </a:ext>
            </a:extLst>
          </p:cNvPr>
          <p:cNvSpPr txBox="1"/>
          <p:nvPr/>
        </p:nvSpPr>
        <p:spPr>
          <a:xfrm>
            <a:off x="571499" y="4376447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Taxonomy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58371436-A237-4EA5-B39D-FA56722319C0}"/>
              </a:ext>
            </a:extLst>
          </p:cNvPr>
          <p:cNvSpPr/>
          <p:nvPr/>
        </p:nvSpPr>
        <p:spPr>
          <a:xfrm>
            <a:off x="2781299" y="939616"/>
            <a:ext cx="2310136" cy="43600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Design Phase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F51A1416-D695-44CE-AEFE-E46BA66D22F5}"/>
              </a:ext>
            </a:extLst>
          </p:cNvPr>
          <p:cNvSpPr/>
          <p:nvPr/>
        </p:nvSpPr>
        <p:spPr>
          <a:xfrm>
            <a:off x="5610224" y="939616"/>
            <a:ext cx="2314576" cy="43600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Deployment Phase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id="{06AA07C6-CD63-4EF5-BE7A-02FDEE1153AD}"/>
              </a:ext>
            </a:extLst>
          </p:cNvPr>
          <p:cNvSpPr/>
          <p:nvPr/>
        </p:nvSpPr>
        <p:spPr>
          <a:xfrm>
            <a:off x="8443588" y="939616"/>
            <a:ext cx="2314575" cy="43600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Run-time Phase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C8F2830-2D29-4AC8-8D0F-F3B46E42F727}"/>
              </a:ext>
            </a:extLst>
          </p:cNvPr>
          <p:cNvSpPr/>
          <p:nvPr/>
        </p:nvSpPr>
        <p:spPr>
          <a:xfrm>
            <a:off x="2687960" y="2326640"/>
            <a:ext cx="1755776" cy="43600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Syntax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54EAE19-9DB0-4D40-99ED-D3F94FD87BA6}"/>
              </a:ext>
            </a:extLst>
          </p:cNvPr>
          <p:cNvSpPr/>
          <p:nvPr/>
        </p:nvSpPr>
        <p:spPr>
          <a:xfrm>
            <a:off x="2687960" y="3464256"/>
            <a:ext cx="1755776" cy="43600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Semantics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E7586D7-2943-46DB-9848-97975221ECD2}"/>
              </a:ext>
            </a:extLst>
          </p:cNvPr>
          <p:cNvSpPr/>
          <p:nvPr/>
        </p:nvSpPr>
        <p:spPr>
          <a:xfrm>
            <a:off x="2687960" y="5275314"/>
            <a:ext cx="1755776" cy="43600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Composition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359636B-1C3E-4EDC-9812-8DACE40B6A11}"/>
              </a:ext>
            </a:extLst>
          </p:cNvPr>
          <p:cNvSpPr/>
          <p:nvPr/>
        </p:nvSpPr>
        <p:spPr>
          <a:xfrm>
            <a:off x="4816248" y="2097533"/>
            <a:ext cx="3627340" cy="894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Object−oriented Programming Languages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 Languages with IDL mappings</a:t>
            </a:r>
            <a:endParaRPr lang="zh-CN" altLang="en-US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Description Languages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FA4AB7F-9095-406B-A9EF-D5549A201864}"/>
              </a:ext>
            </a:extLst>
          </p:cNvPr>
          <p:cNvSpPr/>
          <p:nvPr/>
        </p:nvSpPr>
        <p:spPr>
          <a:xfrm>
            <a:off x="4816248" y="3232822"/>
            <a:ext cx="2066925" cy="894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Classes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Architectural Units</a:t>
            </a:r>
            <a:endParaRPr lang="zh-CN" altLang="en-US" sz="120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072D105-C66D-415D-A467-32ECEC0CE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6" y="4368111"/>
            <a:ext cx="5434014" cy="243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92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4BD051-DC65-4189-9B22-4A85A5755D64}"/>
              </a:ext>
            </a:extLst>
          </p:cNvPr>
          <p:cNvSpPr txBox="1"/>
          <p:nvPr/>
        </p:nvSpPr>
        <p:spPr>
          <a:xfrm>
            <a:off x="578783" y="3856209"/>
            <a:ext cx="169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Port Instance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6D7931-8F3B-4501-846D-DA2120D50C96}"/>
              </a:ext>
            </a:extLst>
          </p:cNvPr>
          <p:cNvSpPr txBox="1"/>
          <p:nvPr/>
        </p:nvSpPr>
        <p:spPr>
          <a:xfrm>
            <a:off x="578783" y="831702"/>
            <a:ext cx="214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AF6C0A-620D-46E0-BE0A-7BC47F158A44}"/>
              </a:ext>
            </a:extLst>
          </p:cNvPr>
          <p:cNvSpPr txBox="1"/>
          <p:nvPr/>
        </p:nvSpPr>
        <p:spPr>
          <a:xfrm>
            <a:off x="578783" y="2032765"/>
            <a:ext cx="14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9A2F7C-45F2-42A5-BAAB-D2E7CBA34B00}"/>
              </a:ext>
            </a:extLst>
          </p:cNvPr>
          <p:cNvSpPr txBox="1"/>
          <p:nvPr/>
        </p:nvSpPr>
        <p:spPr>
          <a:xfrm>
            <a:off x="578784" y="5845234"/>
            <a:ext cx="14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2469F6B-6A8F-46D6-A6F9-BEA6D9EB3973}"/>
              </a:ext>
            </a:extLst>
          </p:cNvPr>
          <p:cNvSpPr txBox="1"/>
          <p:nvPr/>
        </p:nvSpPr>
        <p:spPr>
          <a:xfrm>
            <a:off x="3260446" y="838988"/>
            <a:ext cx="285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Require 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72ABDD5-5634-49E3-8ED9-91F908D0A80E}"/>
              </a:ext>
            </a:extLst>
          </p:cNvPr>
          <p:cNvSpPr txBox="1"/>
          <p:nvPr/>
        </p:nvSpPr>
        <p:spPr>
          <a:xfrm>
            <a:off x="5427127" y="838988"/>
            <a:ext cx="182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Provide 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DA977EA-99AF-4FFF-BD9C-21E991B2A7CB}"/>
              </a:ext>
            </a:extLst>
          </p:cNvPr>
          <p:cNvSpPr txBox="1"/>
          <p:nvPr/>
        </p:nvSpPr>
        <p:spPr>
          <a:xfrm>
            <a:off x="7589052" y="838988"/>
            <a:ext cx="285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Require/Provide 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5C78ECD-F2ED-4EC5-9249-8E8EA77D862B}"/>
              </a:ext>
            </a:extLst>
          </p:cNvPr>
          <p:cNvSpPr txBox="1"/>
          <p:nvPr/>
        </p:nvSpPr>
        <p:spPr>
          <a:xfrm>
            <a:off x="4760865" y="5845234"/>
            <a:ext cx="14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Passive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E2D591D-2430-439F-B6DB-DFE3A0CF08D9}"/>
              </a:ext>
            </a:extLst>
          </p:cNvPr>
          <p:cNvSpPr txBox="1"/>
          <p:nvPr/>
        </p:nvSpPr>
        <p:spPr>
          <a:xfrm>
            <a:off x="7450336" y="5845234"/>
            <a:ext cx="14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Periodic</a:t>
            </a:r>
            <a:r>
              <a:rPr lang="en-US" altLang="zh-CN"/>
              <a:t> 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47082AF6-D597-4C42-B1FF-B30321734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48725"/>
              </p:ext>
            </p:extLst>
          </p:nvPr>
        </p:nvGraphicFramePr>
        <p:xfrm>
          <a:off x="3033485" y="1661171"/>
          <a:ext cx="7562241" cy="11190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9916">
                  <a:extLst>
                    <a:ext uri="{9D8B030D-6E8A-4147-A177-3AD203B41FA5}">
                      <a16:colId xmlns:a16="http://schemas.microsoft.com/office/drawing/2014/main" val="3161911732"/>
                    </a:ext>
                  </a:extLst>
                </a:gridCol>
                <a:gridCol w="2752627">
                  <a:extLst>
                    <a:ext uri="{9D8B030D-6E8A-4147-A177-3AD203B41FA5}">
                      <a16:colId xmlns:a16="http://schemas.microsoft.com/office/drawing/2014/main" val="3559304476"/>
                    </a:ext>
                  </a:extLst>
                </a:gridCol>
                <a:gridCol w="3129698">
                  <a:extLst>
                    <a:ext uri="{9D8B030D-6E8A-4147-A177-3AD203B41FA5}">
                      <a16:colId xmlns:a16="http://schemas.microsoft.com/office/drawing/2014/main" val="527943873"/>
                    </a:ext>
                  </a:extLst>
                </a:gridCol>
              </a:tblGrid>
              <a:tr h="377353">
                <a:tc>
                  <a:txBody>
                    <a:bodyPr/>
                    <a:lstStyle/>
                    <a:p>
                      <a:endParaRPr lang="zh-CN" altLang="en-US" sz="1600" b="1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Synchronous</a:t>
                      </a:r>
                      <a:endParaRPr lang="zh-CN" altLang="en-US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Asynchronous</a:t>
                      </a:r>
                      <a:endParaRPr lang="zh-CN" altLang="en-US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67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Control-based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Request-reply interface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Event-trigger interface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3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Data-based</a:t>
                      </a:r>
                      <a:endParaRPr lang="zh-CN" altLang="en-US" sz="1400" b="1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Cyclic synchronous interface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Send-receive interface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96248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F2E53889-20B2-4B29-9C5D-BC7B5671A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96792"/>
              </p:ext>
            </p:extLst>
          </p:nvPr>
        </p:nvGraphicFramePr>
        <p:xfrm>
          <a:off x="3033485" y="3197378"/>
          <a:ext cx="7561809" cy="2119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6745">
                  <a:extLst>
                    <a:ext uri="{9D8B030D-6E8A-4147-A177-3AD203B41FA5}">
                      <a16:colId xmlns:a16="http://schemas.microsoft.com/office/drawing/2014/main" val="1359584927"/>
                    </a:ext>
                  </a:extLst>
                </a:gridCol>
                <a:gridCol w="2659310">
                  <a:extLst>
                    <a:ext uri="{9D8B030D-6E8A-4147-A177-3AD203B41FA5}">
                      <a16:colId xmlns:a16="http://schemas.microsoft.com/office/drawing/2014/main" val="1924247731"/>
                    </a:ext>
                  </a:extLst>
                </a:gridCol>
                <a:gridCol w="2625754">
                  <a:extLst>
                    <a:ext uri="{9D8B030D-6E8A-4147-A177-3AD203B41FA5}">
                      <a16:colId xmlns:a16="http://schemas.microsoft.com/office/drawing/2014/main" val="3014317410"/>
                    </a:ext>
                  </a:extLst>
                </a:gridCol>
              </a:tblGrid>
              <a:tr h="4196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Intra-container</a:t>
                      </a:r>
                      <a:r>
                        <a:rPr lang="zh-CN" alt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port binding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Inter-container</a:t>
                      </a:r>
                      <a:r>
                        <a:rPr lang="zh-CN" alt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port binding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06061"/>
                  </a:ext>
                </a:extLst>
              </a:tr>
              <a:tr h="4003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request-reply interface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46368"/>
                  </a:ext>
                </a:extLst>
              </a:tr>
              <a:tr h="4003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send-receive interface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376801"/>
                  </a:ext>
                </a:extLst>
              </a:tr>
              <a:tr h="4003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cyclic synchronous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279610"/>
                  </a:ext>
                </a:extLst>
              </a:tr>
              <a:tr h="4003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event-trigger interface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664817"/>
                  </a:ext>
                </a:extLst>
              </a:tr>
            </a:tbl>
          </a:graphicData>
        </a:graphic>
      </p:graphicFrame>
      <p:grpSp>
        <p:nvGrpSpPr>
          <p:cNvPr id="50" name="组合 49">
            <a:extLst>
              <a:ext uri="{FF2B5EF4-FFF2-40B4-BE49-F238E27FC236}">
                <a16:creationId xmlns:a16="http://schemas.microsoft.com/office/drawing/2014/main" id="{EB1DCD5A-02E7-4D30-A09F-897C53622C58}"/>
              </a:ext>
            </a:extLst>
          </p:cNvPr>
          <p:cNvGrpSpPr/>
          <p:nvPr/>
        </p:nvGrpSpPr>
        <p:grpSpPr>
          <a:xfrm>
            <a:off x="6095999" y="3831355"/>
            <a:ext cx="1047800" cy="174376"/>
            <a:chOff x="5696583" y="2490761"/>
            <a:chExt cx="1047800" cy="174376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D3B0BEB5-D6A4-449B-8E68-3CC250E513A1}"/>
                </a:ext>
              </a:extLst>
            </p:cNvPr>
            <p:cNvGrpSpPr/>
            <p:nvPr/>
          </p:nvGrpSpPr>
          <p:grpSpPr>
            <a:xfrm>
              <a:off x="6570009" y="2490761"/>
              <a:ext cx="174374" cy="174374"/>
              <a:chOff x="3516045" y="2250901"/>
              <a:chExt cx="273003" cy="273003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56A1A1A-ACD9-4577-BFE4-57FB71825A3F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053435AD-DE31-492E-87E2-ACB6A0B6B93B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8545443-61A3-4411-A921-6EA931F2A58C}"/>
                </a:ext>
              </a:extLst>
            </p:cNvPr>
            <p:cNvGrpSpPr/>
            <p:nvPr/>
          </p:nvGrpSpPr>
          <p:grpSpPr>
            <a:xfrm rot="5400000">
              <a:off x="5696583" y="2490763"/>
              <a:ext cx="174374" cy="174374"/>
              <a:chOff x="4011345" y="2250901"/>
              <a:chExt cx="273003" cy="273003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D04C189-6F04-4756-8D83-E89B1F3434F5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5" name="空心弧 54">
                <a:extLst>
                  <a:ext uri="{FF2B5EF4-FFF2-40B4-BE49-F238E27FC236}">
                    <a16:creationId xmlns:a16="http://schemas.microsoft.com/office/drawing/2014/main" id="{574EF8E0-AA85-4894-8891-B1B5760E5C27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92E243EC-61B7-4009-BD89-814498668440}"/>
                </a:ext>
              </a:extLst>
            </p:cNvPr>
            <p:cNvCxnSpPr>
              <a:cxnSpLocks/>
              <a:stCxn id="54" idx="0"/>
              <a:endCxn id="56" idx="1"/>
            </p:cNvCxnSpPr>
            <p:nvPr/>
          </p:nvCxnSpPr>
          <p:spPr>
            <a:xfrm flipV="1">
              <a:off x="5870957" y="2577948"/>
              <a:ext cx="699052" cy="2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4C63485-F9D6-4711-9584-7359502C83E2}"/>
              </a:ext>
            </a:extLst>
          </p:cNvPr>
          <p:cNvCxnSpPr>
            <a:cxnSpLocks/>
            <a:stCxn id="60" idx="0"/>
            <a:endCxn id="63" idx="1"/>
          </p:cNvCxnSpPr>
          <p:nvPr/>
        </p:nvCxnSpPr>
        <p:spPr>
          <a:xfrm flipV="1">
            <a:off x="6280803" y="4298296"/>
            <a:ext cx="688622" cy="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ACD7CF1-2CE2-4A46-A438-CBF83AEFF782}"/>
              </a:ext>
            </a:extLst>
          </p:cNvPr>
          <p:cNvGrpSpPr/>
          <p:nvPr/>
        </p:nvGrpSpPr>
        <p:grpSpPr>
          <a:xfrm>
            <a:off x="6103997" y="4209895"/>
            <a:ext cx="176806" cy="176806"/>
            <a:chOff x="2463060" y="1957889"/>
            <a:chExt cx="176806" cy="17680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A501CCF-4974-45DC-B04C-31CE6820FEFB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箭头: 五边形 60">
              <a:extLst>
                <a:ext uri="{FF2B5EF4-FFF2-40B4-BE49-F238E27FC236}">
                  <a16:creationId xmlns:a16="http://schemas.microsoft.com/office/drawing/2014/main" id="{C4F240D1-621E-4A6E-BC9C-0EA9AEE7E3CD}"/>
                </a:ext>
              </a:extLst>
            </p:cNvPr>
            <p:cNvSpPr/>
            <p:nvPr/>
          </p:nvSpPr>
          <p:spPr>
            <a:xfrm>
              <a:off x="2491219" y="2003543"/>
              <a:ext cx="133616" cy="8306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FD7C721-22B7-4A46-843C-69CA9332C030}"/>
              </a:ext>
            </a:extLst>
          </p:cNvPr>
          <p:cNvGrpSpPr/>
          <p:nvPr/>
        </p:nvGrpSpPr>
        <p:grpSpPr>
          <a:xfrm>
            <a:off x="6969425" y="4209893"/>
            <a:ext cx="176806" cy="176806"/>
            <a:chOff x="3056261" y="1957887"/>
            <a:chExt cx="176806" cy="176806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F249A79-D921-4CC0-A943-30B130FEA4CA}"/>
                </a:ext>
              </a:extLst>
            </p:cNvPr>
            <p:cNvSpPr/>
            <p:nvPr/>
          </p:nvSpPr>
          <p:spPr>
            <a:xfrm>
              <a:off x="3056261" y="1957887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箭头: 五边形 63">
              <a:extLst>
                <a:ext uri="{FF2B5EF4-FFF2-40B4-BE49-F238E27FC236}">
                  <a16:creationId xmlns:a16="http://schemas.microsoft.com/office/drawing/2014/main" id="{176B7F18-9FF9-4985-AB91-2C655D73E1E4}"/>
                </a:ext>
              </a:extLst>
            </p:cNvPr>
            <p:cNvSpPr/>
            <p:nvPr/>
          </p:nvSpPr>
          <p:spPr>
            <a:xfrm>
              <a:off x="3080036" y="2003543"/>
              <a:ext cx="133616" cy="77792"/>
            </a:xfrm>
            <a:prstGeom prst="homePlate">
              <a:avLst>
                <a:gd name="adj" fmla="val 582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38D2AA7-BA7F-42A5-9093-E7AB0D276AD9}"/>
              </a:ext>
            </a:extLst>
          </p:cNvPr>
          <p:cNvCxnSpPr>
            <a:cxnSpLocks/>
            <a:stCxn id="67" idx="1"/>
            <a:endCxn id="71" idx="3"/>
          </p:cNvCxnSpPr>
          <p:nvPr/>
        </p:nvCxnSpPr>
        <p:spPr>
          <a:xfrm>
            <a:off x="6289847" y="4705971"/>
            <a:ext cx="67132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51DBE6B-BAFC-4F9B-9690-A387F37C98A3}"/>
              </a:ext>
            </a:extLst>
          </p:cNvPr>
          <p:cNvGrpSpPr/>
          <p:nvPr/>
        </p:nvGrpSpPr>
        <p:grpSpPr>
          <a:xfrm>
            <a:off x="6103997" y="4616402"/>
            <a:ext cx="185850" cy="179139"/>
            <a:chOff x="8538119" y="2547706"/>
            <a:chExt cx="239820" cy="231160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C9E2A96-E961-4751-8D00-43FCF323507D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箭头: 右 67">
              <a:extLst>
                <a:ext uri="{FF2B5EF4-FFF2-40B4-BE49-F238E27FC236}">
                  <a16:creationId xmlns:a16="http://schemas.microsoft.com/office/drawing/2014/main" id="{1E122DC2-7467-4722-B53C-F45646A8725F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箭头: 右 68">
              <a:extLst>
                <a:ext uri="{FF2B5EF4-FFF2-40B4-BE49-F238E27FC236}">
                  <a16:creationId xmlns:a16="http://schemas.microsoft.com/office/drawing/2014/main" id="{988DDF1E-5249-4E19-AE3A-65AD398712A9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E3D7719-3D4F-4292-BC2F-0F4C29BC827A}"/>
              </a:ext>
            </a:extLst>
          </p:cNvPr>
          <p:cNvGrpSpPr/>
          <p:nvPr/>
        </p:nvGrpSpPr>
        <p:grpSpPr>
          <a:xfrm>
            <a:off x="6961167" y="4616402"/>
            <a:ext cx="185850" cy="179139"/>
            <a:chOff x="8538119" y="2547706"/>
            <a:chExt cx="239820" cy="23116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926E2EF-1A67-4FEC-94ED-C89295C09EBA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箭头: 右 71">
              <a:extLst>
                <a:ext uri="{FF2B5EF4-FFF2-40B4-BE49-F238E27FC236}">
                  <a16:creationId xmlns:a16="http://schemas.microsoft.com/office/drawing/2014/main" id="{3C7FA98E-DE8B-4A59-A0DB-6A59E6C625AF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箭头: 右 72">
              <a:extLst>
                <a:ext uri="{FF2B5EF4-FFF2-40B4-BE49-F238E27FC236}">
                  <a16:creationId xmlns:a16="http://schemas.microsoft.com/office/drawing/2014/main" id="{FF1E367C-58F9-4CC2-A5A3-5A34BFB8BBE7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E57DD3-3F85-48C3-8255-430E6AFFE599}"/>
              </a:ext>
            </a:extLst>
          </p:cNvPr>
          <p:cNvGrpSpPr/>
          <p:nvPr/>
        </p:nvGrpSpPr>
        <p:grpSpPr>
          <a:xfrm>
            <a:off x="6105429" y="5018796"/>
            <a:ext cx="184418" cy="184418"/>
            <a:chOff x="8395703" y="5715346"/>
            <a:chExt cx="237109" cy="237109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9C68068-CB94-4672-A68C-C999E44482C7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C3FB94AD-E398-4198-82C9-C5DEAE57158D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B130111-3E3A-45E0-884D-93A58120B1E8}"/>
              </a:ext>
            </a:extLst>
          </p:cNvPr>
          <p:cNvGrpSpPr/>
          <p:nvPr/>
        </p:nvGrpSpPr>
        <p:grpSpPr>
          <a:xfrm>
            <a:off x="6959381" y="5018796"/>
            <a:ext cx="184418" cy="184418"/>
            <a:chOff x="2981336" y="3153575"/>
            <a:chExt cx="184418" cy="184418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039DF2F-C72E-4412-8836-2912F3CF3F32}"/>
                </a:ext>
              </a:extLst>
            </p:cNvPr>
            <p:cNvSpPr/>
            <p:nvPr/>
          </p:nvSpPr>
          <p:spPr>
            <a:xfrm>
              <a:off x="2981336" y="3153575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87308A86-0923-45CE-811E-24A6086BE31C}"/>
                </a:ext>
              </a:extLst>
            </p:cNvPr>
            <p:cNvSpPr/>
            <p:nvPr/>
          </p:nvSpPr>
          <p:spPr>
            <a:xfrm rot="5400000">
              <a:off x="3013256" y="319089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FDF8234-81BC-43B8-9C20-CB6DA1CF5BFF}"/>
              </a:ext>
            </a:extLst>
          </p:cNvPr>
          <p:cNvCxnSpPr>
            <a:cxnSpLocks/>
            <a:stCxn id="75" idx="0"/>
            <a:endCxn id="78" idx="1"/>
          </p:cNvCxnSpPr>
          <p:nvPr/>
        </p:nvCxnSpPr>
        <p:spPr>
          <a:xfrm>
            <a:off x="6289847" y="5111005"/>
            <a:ext cx="669534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ED6C893C-8C31-4118-A269-53B2E49A6E6B}"/>
              </a:ext>
            </a:extLst>
          </p:cNvPr>
          <p:cNvGrpSpPr/>
          <p:nvPr/>
        </p:nvGrpSpPr>
        <p:grpSpPr>
          <a:xfrm>
            <a:off x="9591357" y="3831355"/>
            <a:ext cx="174374" cy="174374"/>
            <a:chOff x="3516045" y="2250901"/>
            <a:chExt cx="273003" cy="273003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85B89F-F2D1-4B47-B839-43175D7E21F3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737E9BCA-2314-486E-B146-D666EE5D9841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F0C30E0-E08B-4221-AB93-B1DE3E4AAA36}"/>
              </a:ext>
            </a:extLst>
          </p:cNvPr>
          <p:cNvGrpSpPr/>
          <p:nvPr/>
        </p:nvGrpSpPr>
        <p:grpSpPr>
          <a:xfrm rot="5400000">
            <a:off x="8717931" y="3831357"/>
            <a:ext cx="174374" cy="174374"/>
            <a:chOff x="4011345" y="2250901"/>
            <a:chExt cx="273003" cy="273003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BAB4C6C-41E5-4D58-A07B-9F90E7427FDE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86" name="空心弧 85">
              <a:extLst>
                <a:ext uri="{FF2B5EF4-FFF2-40B4-BE49-F238E27FC236}">
                  <a16:creationId xmlns:a16="http://schemas.microsoft.com/office/drawing/2014/main" id="{CC84756A-389F-4473-B1F4-2F5102AA4BAE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4964E49-6F05-46DA-B496-E46E285CD9E7}"/>
              </a:ext>
            </a:extLst>
          </p:cNvPr>
          <p:cNvCxnSpPr>
            <a:cxnSpLocks/>
            <a:stCxn id="85" idx="0"/>
            <a:endCxn id="82" idx="1"/>
          </p:cNvCxnSpPr>
          <p:nvPr/>
        </p:nvCxnSpPr>
        <p:spPr>
          <a:xfrm flipV="1">
            <a:off x="8892305" y="3918542"/>
            <a:ext cx="699052" cy="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262BA2B-F224-417B-B489-3B4CC3FFCEE1}"/>
              </a:ext>
            </a:extLst>
          </p:cNvPr>
          <p:cNvCxnSpPr>
            <a:cxnSpLocks/>
            <a:stCxn id="90" idx="0"/>
            <a:endCxn id="93" idx="1"/>
          </p:cNvCxnSpPr>
          <p:nvPr/>
        </p:nvCxnSpPr>
        <p:spPr>
          <a:xfrm flipV="1">
            <a:off x="8902735" y="4298296"/>
            <a:ext cx="688622" cy="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F6CA6D9-9E7F-468C-8EEA-F284C42F97D5}"/>
              </a:ext>
            </a:extLst>
          </p:cNvPr>
          <p:cNvGrpSpPr/>
          <p:nvPr/>
        </p:nvGrpSpPr>
        <p:grpSpPr>
          <a:xfrm>
            <a:off x="8725929" y="4209895"/>
            <a:ext cx="176806" cy="176806"/>
            <a:chOff x="2463060" y="1957889"/>
            <a:chExt cx="176806" cy="176806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275A801-E99A-475B-9952-EFD0C600108D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1" name="箭头: 五边形 90">
              <a:extLst>
                <a:ext uri="{FF2B5EF4-FFF2-40B4-BE49-F238E27FC236}">
                  <a16:creationId xmlns:a16="http://schemas.microsoft.com/office/drawing/2014/main" id="{6C4C8148-9E35-4820-8323-B8FBF4D774DF}"/>
                </a:ext>
              </a:extLst>
            </p:cNvPr>
            <p:cNvSpPr/>
            <p:nvPr/>
          </p:nvSpPr>
          <p:spPr>
            <a:xfrm>
              <a:off x="2491219" y="2003543"/>
              <a:ext cx="133616" cy="83073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92CAA71E-2302-47B6-97BF-C2170B2C2E0F}"/>
              </a:ext>
            </a:extLst>
          </p:cNvPr>
          <p:cNvGrpSpPr/>
          <p:nvPr/>
        </p:nvGrpSpPr>
        <p:grpSpPr>
          <a:xfrm>
            <a:off x="9591357" y="4209893"/>
            <a:ext cx="176806" cy="176806"/>
            <a:chOff x="3056261" y="1957887"/>
            <a:chExt cx="176806" cy="176806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2FF617C2-F26D-4796-B412-D35F2129D281}"/>
                </a:ext>
              </a:extLst>
            </p:cNvPr>
            <p:cNvSpPr/>
            <p:nvPr/>
          </p:nvSpPr>
          <p:spPr>
            <a:xfrm>
              <a:off x="3056261" y="1957887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4" name="箭头: 五边形 93">
              <a:extLst>
                <a:ext uri="{FF2B5EF4-FFF2-40B4-BE49-F238E27FC236}">
                  <a16:creationId xmlns:a16="http://schemas.microsoft.com/office/drawing/2014/main" id="{0A870F50-44A9-40D5-8F43-55F9DAE613E4}"/>
                </a:ext>
              </a:extLst>
            </p:cNvPr>
            <p:cNvSpPr/>
            <p:nvPr/>
          </p:nvSpPr>
          <p:spPr>
            <a:xfrm>
              <a:off x="3080036" y="2006179"/>
              <a:ext cx="133616" cy="77792"/>
            </a:xfrm>
            <a:prstGeom prst="homePlate">
              <a:avLst>
                <a:gd name="adj" fmla="val 582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7AF0ADB-4827-4633-AA04-52547B5F2B86}"/>
              </a:ext>
            </a:extLst>
          </p:cNvPr>
          <p:cNvCxnSpPr>
            <a:cxnSpLocks/>
            <a:stCxn id="97" idx="1"/>
            <a:endCxn id="101" idx="3"/>
          </p:cNvCxnSpPr>
          <p:nvPr/>
        </p:nvCxnSpPr>
        <p:spPr>
          <a:xfrm>
            <a:off x="8911779" y="4705971"/>
            <a:ext cx="67132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0AD45C5E-ECF5-44F2-9781-27CCBF8E3DAB}"/>
              </a:ext>
            </a:extLst>
          </p:cNvPr>
          <p:cNvGrpSpPr/>
          <p:nvPr/>
        </p:nvGrpSpPr>
        <p:grpSpPr>
          <a:xfrm>
            <a:off x="8725929" y="4616402"/>
            <a:ext cx="185850" cy="179139"/>
            <a:chOff x="8538119" y="2547706"/>
            <a:chExt cx="239820" cy="23116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D804396-EF9D-4E9C-BF03-D8170D7D67C3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1B10F967-C6CE-495B-BCF4-7E6D6A9695FC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箭头: 右 98">
              <a:extLst>
                <a:ext uri="{FF2B5EF4-FFF2-40B4-BE49-F238E27FC236}">
                  <a16:creationId xmlns:a16="http://schemas.microsoft.com/office/drawing/2014/main" id="{826A4E0F-9C35-43C2-93B2-E7ADC55BA5E7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1DE4E9F-515A-4714-B5B9-BEE0C78C8306}"/>
              </a:ext>
            </a:extLst>
          </p:cNvPr>
          <p:cNvGrpSpPr/>
          <p:nvPr/>
        </p:nvGrpSpPr>
        <p:grpSpPr>
          <a:xfrm>
            <a:off x="9583099" y="4616402"/>
            <a:ext cx="185850" cy="179139"/>
            <a:chOff x="8538119" y="2547706"/>
            <a:chExt cx="239820" cy="231160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C9DE735-0416-4398-93BC-D56949BE74F9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箭头: 右 101">
              <a:extLst>
                <a:ext uri="{FF2B5EF4-FFF2-40B4-BE49-F238E27FC236}">
                  <a16:creationId xmlns:a16="http://schemas.microsoft.com/office/drawing/2014/main" id="{508C851B-7DF5-4281-BA40-6B4D8FE3F95A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箭头: 右 102">
              <a:extLst>
                <a:ext uri="{FF2B5EF4-FFF2-40B4-BE49-F238E27FC236}">
                  <a16:creationId xmlns:a16="http://schemas.microsoft.com/office/drawing/2014/main" id="{07C6E70C-746C-4299-93CA-7B5B6E48584A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B16B2A5-CB9A-49EF-856B-8FB8F8965DB1}"/>
              </a:ext>
            </a:extLst>
          </p:cNvPr>
          <p:cNvGrpSpPr/>
          <p:nvPr/>
        </p:nvGrpSpPr>
        <p:grpSpPr>
          <a:xfrm>
            <a:off x="8727361" y="5018796"/>
            <a:ext cx="184418" cy="184418"/>
            <a:chOff x="8395703" y="5715346"/>
            <a:chExt cx="237109" cy="237109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11E9B74-7719-42C7-8A5F-9570AB1251C2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6" name="等腰三角形 105">
              <a:extLst>
                <a:ext uri="{FF2B5EF4-FFF2-40B4-BE49-F238E27FC236}">
                  <a16:creationId xmlns:a16="http://schemas.microsoft.com/office/drawing/2014/main" id="{6A796339-8F5B-48A6-A64D-B2F4C7677946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41C2BD11-354C-4D6C-BC62-8CCF5958AD0D}"/>
              </a:ext>
            </a:extLst>
          </p:cNvPr>
          <p:cNvGrpSpPr/>
          <p:nvPr/>
        </p:nvGrpSpPr>
        <p:grpSpPr>
          <a:xfrm>
            <a:off x="9581313" y="5018796"/>
            <a:ext cx="184418" cy="184418"/>
            <a:chOff x="2981336" y="3153575"/>
            <a:chExt cx="184418" cy="184418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16E8F72B-D274-4E0B-9231-75470E83C406}"/>
                </a:ext>
              </a:extLst>
            </p:cNvPr>
            <p:cNvSpPr/>
            <p:nvPr/>
          </p:nvSpPr>
          <p:spPr>
            <a:xfrm>
              <a:off x="2981336" y="3153575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id="{66B8670C-8DC2-4CBC-B5A8-3A612B76C08D}"/>
                </a:ext>
              </a:extLst>
            </p:cNvPr>
            <p:cNvSpPr/>
            <p:nvPr/>
          </p:nvSpPr>
          <p:spPr>
            <a:xfrm rot="5400000">
              <a:off x="3013256" y="319089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7D958F7-2552-4444-B16B-B3FBF00AE222}"/>
              </a:ext>
            </a:extLst>
          </p:cNvPr>
          <p:cNvCxnSpPr>
            <a:cxnSpLocks/>
            <a:stCxn id="105" idx="0"/>
            <a:endCxn id="108" idx="1"/>
          </p:cNvCxnSpPr>
          <p:nvPr/>
        </p:nvCxnSpPr>
        <p:spPr>
          <a:xfrm>
            <a:off x="8911779" y="5111005"/>
            <a:ext cx="66953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6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A3BE18E-CF4D-492F-8476-BB7185BC1867}"/>
              </a:ext>
            </a:extLst>
          </p:cNvPr>
          <p:cNvSpPr/>
          <p:nvPr/>
        </p:nvSpPr>
        <p:spPr>
          <a:xfrm>
            <a:off x="710939" y="1143000"/>
            <a:ext cx="1847826" cy="4499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6E7914-EC70-43C4-A3FC-232F7116E26A}"/>
              </a:ext>
            </a:extLst>
          </p:cNvPr>
          <p:cNvSpPr/>
          <p:nvPr/>
        </p:nvSpPr>
        <p:spPr>
          <a:xfrm>
            <a:off x="2558765" y="1143000"/>
            <a:ext cx="1847826" cy="4499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B2F5FA-C663-4736-B57D-9590FFB1C714}"/>
              </a:ext>
            </a:extLst>
          </p:cNvPr>
          <p:cNvSpPr/>
          <p:nvPr/>
        </p:nvSpPr>
        <p:spPr>
          <a:xfrm>
            <a:off x="4873867" y="1160661"/>
            <a:ext cx="1847826" cy="44999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24B1E5-2C0A-4414-8435-369A368BEB47}"/>
              </a:ext>
            </a:extLst>
          </p:cNvPr>
          <p:cNvSpPr/>
          <p:nvPr/>
        </p:nvSpPr>
        <p:spPr>
          <a:xfrm>
            <a:off x="7188969" y="1143000"/>
            <a:ext cx="1847826" cy="4499987"/>
          </a:xfrm>
          <a:prstGeom prst="rect">
            <a:avLst/>
          </a:prstGeom>
          <a:solidFill>
            <a:srgbClr val="68B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4CE944-67ED-4FBA-AA87-401E997CCE5C}"/>
              </a:ext>
            </a:extLst>
          </p:cNvPr>
          <p:cNvSpPr txBox="1"/>
          <p:nvPr/>
        </p:nvSpPr>
        <p:spPr>
          <a:xfrm>
            <a:off x="1559566" y="571510"/>
            <a:ext cx="184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/>
              <a:t>Design</a:t>
            </a:r>
            <a:endParaRPr lang="zh-CN" altLang="en-US" sz="2400" i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7EE8BB-AD05-4969-8D87-707B2A62EA17}"/>
              </a:ext>
            </a:extLst>
          </p:cNvPr>
          <p:cNvSpPr txBox="1"/>
          <p:nvPr/>
        </p:nvSpPr>
        <p:spPr>
          <a:xfrm>
            <a:off x="4870819" y="571510"/>
            <a:ext cx="184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/>
              <a:t>Deployment</a:t>
            </a:r>
            <a:endParaRPr lang="zh-CN" altLang="en-US" sz="2400" i="1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2DB401-0849-40FB-9356-21F9E9814AB6}"/>
              </a:ext>
            </a:extLst>
          </p:cNvPr>
          <p:cNvSpPr txBox="1"/>
          <p:nvPr/>
        </p:nvSpPr>
        <p:spPr>
          <a:xfrm>
            <a:off x="7113683" y="571510"/>
            <a:ext cx="184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/>
              <a:t>Run-time</a:t>
            </a:r>
            <a:endParaRPr lang="zh-CN" altLang="en-US" sz="2400" i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28C528-0356-4F62-A20C-FCAE246B721F}"/>
              </a:ext>
            </a:extLst>
          </p:cNvPr>
          <p:cNvSpPr txBox="1"/>
          <p:nvPr/>
        </p:nvSpPr>
        <p:spPr>
          <a:xfrm>
            <a:off x="1144315" y="1388051"/>
            <a:ext cx="9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Builder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6082FF-76D2-463B-B68F-F6D8D417986E}"/>
              </a:ext>
            </a:extLst>
          </p:cNvPr>
          <p:cNvSpPr txBox="1"/>
          <p:nvPr/>
        </p:nvSpPr>
        <p:spPr>
          <a:xfrm>
            <a:off x="2774002" y="1388051"/>
            <a:ext cx="1417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3114C9-539D-40D4-8336-EC90FE235460}"/>
              </a:ext>
            </a:extLst>
          </p:cNvPr>
          <p:cNvSpPr txBox="1"/>
          <p:nvPr/>
        </p:nvSpPr>
        <p:spPr>
          <a:xfrm>
            <a:off x="5089105" y="1388051"/>
            <a:ext cx="141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Assembler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794B6E-1CC6-4450-BF0F-45289B26992B}"/>
              </a:ext>
            </a:extLst>
          </p:cNvPr>
          <p:cNvSpPr txBox="1"/>
          <p:nvPr/>
        </p:nvSpPr>
        <p:spPr>
          <a:xfrm>
            <a:off x="7239219" y="1264940"/>
            <a:ext cx="1747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 Distributed RTE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2A8AE7-429C-40BB-BA9F-CFCA54F52CCC}"/>
              </a:ext>
            </a:extLst>
          </p:cNvPr>
          <p:cNvSpPr/>
          <p:nvPr/>
        </p:nvSpPr>
        <p:spPr>
          <a:xfrm>
            <a:off x="3091518" y="201272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6ACCB3-CAA4-40FF-800D-11BB536F13F2}"/>
              </a:ext>
            </a:extLst>
          </p:cNvPr>
          <p:cNvSpPr/>
          <p:nvPr/>
        </p:nvSpPr>
        <p:spPr>
          <a:xfrm>
            <a:off x="3091518" y="2723451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3B5CCCF-DAE5-4A77-9BDA-323BD65CB251}"/>
              </a:ext>
            </a:extLst>
          </p:cNvPr>
          <p:cNvSpPr/>
          <p:nvPr/>
        </p:nvSpPr>
        <p:spPr>
          <a:xfrm>
            <a:off x="3091518" y="343417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EF1298-2F9A-47FF-8CDB-CEA049407669}"/>
              </a:ext>
            </a:extLst>
          </p:cNvPr>
          <p:cNvSpPr/>
          <p:nvPr/>
        </p:nvSpPr>
        <p:spPr>
          <a:xfrm>
            <a:off x="3091518" y="4144901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451BF1-B51C-478A-82F4-EB9399BCB6B7}"/>
              </a:ext>
            </a:extLst>
          </p:cNvPr>
          <p:cNvSpPr/>
          <p:nvPr/>
        </p:nvSpPr>
        <p:spPr>
          <a:xfrm>
            <a:off x="3091518" y="485562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D772EAD-7AED-4AD5-B464-6AB9C43201F1}"/>
              </a:ext>
            </a:extLst>
          </p:cNvPr>
          <p:cNvSpPr/>
          <p:nvPr/>
        </p:nvSpPr>
        <p:spPr>
          <a:xfrm>
            <a:off x="1243692" y="201272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D4228C1-C161-4DAE-BBDA-66D642FEC32D}"/>
              </a:ext>
            </a:extLst>
          </p:cNvPr>
          <p:cNvCxnSpPr>
            <a:stCxn id="19" idx="1"/>
            <a:endCxn id="24" idx="3"/>
          </p:cNvCxnSpPr>
          <p:nvPr/>
        </p:nvCxnSpPr>
        <p:spPr>
          <a:xfrm flipH="1">
            <a:off x="2026012" y="3644044"/>
            <a:ext cx="10655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0728CAC-A61B-41C6-9668-35C1D2AB1AB5}"/>
              </a:ext>
            </a:extLst>
          </p:cNvPr>
          <p:cNvCxnSpPr>
            <a:cxnSpLocks/>
            <a:stCxn id="20" idx="1"/>
            <a:endCxn id="25" idx="3"/>
          </p:cNvCxnSpPr>
          <p:nvPr/>
        </p:nvCxnSpPr>
        <p:spPr>
          <a:xfrm flipH="1" flipV="1">
            <a:off x="2026012" y="4354768"/>
            <a:ext cx="10655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2832473-DA14-458A-A068-837E988C2BB9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>
            <a:off x="2026012" y="2222594"/>
            <a:ext cx="10655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01C7671-9490-421F-AC18-0915750665FE}"/>
              </a:ext>
            </a:extLst>
          </p:cNvPr>
          <p:cNvCxnSpPr>
            <a:cxnSpLocks/>
            <a:stCxn id="74" idx="2"/>
            <a:endCxn id="21" idx="1"/>
          </p:cNvCxnSpPr>
          <p:nvPr/>
        </p:nvCxnSpPr>
        <p:spPr>
          <a:xfrm rot="10800000" flipH="1" flipV="1">
            <a:off x="1498180" y="3999406"/>
            <a:ext cx="1593338" cy="1066088"/>
          </a:xfrm>
          <a:prstGeom prst="bentConnector3">
            <a:avLst>
              <a:gd name="adj1" fmla="val -3048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6BEE1AC9-2C47-41B2-B0AF-9DF2757EC613}"/>
              </a:ext>
            </a:extLst>
          </p:cNvPr>
          <p:cNvSpPr/>
          <p:nvPr/>
        </p:nvSpPr>
        <p:spPr>
          <a:xfrm>
            <a:off x="5209418" y="1938759"/>
            <a:ext cx="1130537" cy="12855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4B5A0E5-4B04-44BC-AD92-AA9128EF31C6}"/>
              </a:ext>
            </a:extLst>
          </p:cNvPr>
          <p:cNvSpPr/>
          <p:nvPr/>
        </p:nvSpPr>
        <p:spPr>
          <a:xfrm>
            <a:off x="5406619" y="201272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41DA3D9-9476-4845-96AF-B2BB12E83125}"/>
              </a:ext>
            </a:extLst>
          </p:cNvPr>
          <p:cNvSpPr/>
          <p:nvPr/>
        </p:nvSpPr>
        <p:spPr>
          <a:xfrm>
            <a:off x="5406619" y="2723451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4B69CD5-A327-4807-8EE1-0EC7921FE81F}"/>
              </a:ext>
            </a:extLst>
          </p:cNvPr>
          <p:cNvSpPr/>
          <p:nvPr/>
        </p:nvSpPr>
        <p:spPr>
          <a:xfrm>
            <a:off x="5406619" y="343417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3411ABD-4A83-4E63-84CC-1B11CF8EB7ED}"/>
              </a:ext>
            </a:extLst>
          </p:cNvPr>
          <p:cNvSpPr/>
          <p:nvPr/>
        </p:nvSpPr>
        <p:spPr>
          <a:xfrm>
            <a:off x="5406619" y="4144900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759D1AC-DAD5-45C3-B582-256789CA77BB}"/>
              </a:ext>
            </a:extLst>
          </p:cNvPr>
          <p:cNvSpPr/>
          <p:nvPr/>
        </p:nvSpPr>
        <p:spPr>
          <a:xfrm>
            <a:off x="5406619" y="4855625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8E57FB9-42B3-41A1-BCCB-7284CD05125A}"/>
              </a:ext>
            </a:extLst>
          </p:cNvPr>
          <p:cNvSpPr/>
          <p:nvPr/>
        </p:nvSpPr>
        <p:spPr>
          <a:xfrm>
            <a:off x="5209418" y="3363285"/>
            <a:ext cx="1130537" cy="198201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C5F998A-3D93-41EE-BD0B-3C0A8FC49A82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873838" y="2930812"/>
            <a:ext cx="1532781" cy="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885EAFA-0B80-4179-9162-47D861B7342E}"/>
              </a:ext>
            </a:extLst>
          </p:cNvPr>
          <p:cNvCxnSpPr>
            <a:cxnSpLocks/>
            <a:stCxn id="17" idx="3"/>
            <a:endCxn id="43" idx="1"/>
          </p:cNvCxnSpPr>
          <p:nvPr/>
        </p:nvCxnSpPr>
        <p:spPr>
          <a:xfrm>
            <a:off x="3873838" y="2222594"/>
            <a:ext cx="15327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3E35AFE-9806-484D-BF08-70565F623E6B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 flipV="1">
            <a:off x="3873838" y="4354768"/>
            <a:ext cx="15327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890E1E3-1A9D-4E1D-AA1B-AA0311E69159}"/>
              </a:ext>
            </a:extLst>
          </p:cNvPr>
          <p:cNvCxnSpPr>
            <a:cxnSpLocks/>
            <a:stCxn id="21" idx="3"/>
            <a:endCxn id="49" idx="1"/>
          </p:cNvCxnSpPr>
          <p:nvPr/>
        </p:nvCxnSpPr>
        <p:spPr>
          <a:xfrm flipV="1">
            <a:off x="3873838" y="5065493"/>
            <a:ext cx="15327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9888C18-1DF6-4507-8000-3525EECA9442}"/>
              </a:ext>
            </a:extLst>
          </p:cNvPr>
          <p:cNvCxnSpPr>
            <a:cxnSpLocks/>
            <a:stCxn id="18" idx="3"/>
            <a:endCxn id="46" idx="1"/>
          </p:cNvCxnSpPr>
          <p:nvPr/>
        </p:nvCxnSpPr>
        <p:spPr>
          <a:xfrm>
            <a:off x="3873838" y="2933319"/>
            <a:ext cx="1532781" cy="710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4F596C0-BDB6-4C7C-BA6F-E83A642A90D8}"/>
              </a:ext>
            </a:extLst>
          </p:cNvPr>
          <p:cNvSpPr/>
          <p:nvPr/>
        </p:nvSpPr>
        <p:spPr>
          <a:xfrm>
            <a:off x="5699840" y="2432461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B484E10-5924-44C7-821A-785AA417CCD9}"/>
              </a:ext>
            </a:extLst>
          </p:cNvPr>
          <p:cNvSpPr/>
          <p:nvPr/>
        </p:nvSpPr>
        <p:spPr>
          <a:xfrm>
            <a:off x="5699840" y="3853910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EC80B1F-8CFE-44E1-8F8F-259AE75F06A4}"/>
              </a:ext>
            </a:extLst>
          </p:cNvPr>
          <p:cNvSpPr/>
          <p:nvPr/>
        </p:nvSpPr>
        <p:spPr>
          <a:xfrm>
            <a:off x="5699840" y="4564635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B7D49FD-7943-4074-86D0-863EFDA194F9}"/>
              </a:ext>
            </a:extLst>
          </p:cNvPr>
          <p:cNvSpPr/>
          <p:nvPr/>
        </p:nvSpPr>
        <p:spPr>
          <a:xfrm>
            <a:off x="1498180" y="3861496"/>
            <a:ext cx="275819" cy="275819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0B5AE02-6696-46FC-A0C7-90CB1141D898}"/>
              </a:ext>
            </a:extLst>
          </p:cNvPr>
          <p:cNvSpPr/>
          <p:nvPr/>
        </p:nvSpPr>
        <p:spPr>
          <a:xfrm>
            <a:off x="1243692" y="343417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49ED687-6892-472D-8D5F-76BD1739514B}"/>
              </a:ext>
            </a:extLst>
          </p:cNvPr>
          <p:cNvSpPr/>
          <p:nvPr/>
        </p:nvSpPr>
        <p:spPr>
          <a:xfrm>
            <a:off x="1243692" y="4144900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7D30F82-5A84-4DFF-A01E-B6BEF4A5379A}"/>
              </a:ext>
            </a:extLst>
          </p:cNvPr>
          <p:cNvSpPr/>
          <p:nvPr/>
        </p:nvSpPr>
        <p:spPr>
          <a:xfrm>
            <a:off x="7543630" y="1938759"/>
            <a:ext cx="1130537" cy="12855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62A4304-F2B0-4A4D-8EDF-F39B4F51BBCD}"/>
              </a:ext>
            </a:extLst>
          </p:cNvPr>
          <p:cNvSpPr/>
          <p:nvPr/>
        </p:nvSpPr>
        <p:spPr>
          <a:xfrm>
            <a:off x="7740831" y="2012726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ED9745C-DB14-47C6-91D2-39E03B002490}"/>
              </a:ext>
            </a:extLst>
          </p:cNvPr>
          <p:cNvSpPr/>
          <p:nvPr/>
        </p:nvSpPr>
        <p:spPr>
          <a:xfrm>
            <a:off x="7740831" y="2723451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insB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7B42AC0-7B48-4508-9DD0-D3127AF53330}"/>
              </a:ext>
            </a:extLst>
          </p:cNvPr>
          <p:cNvSpPr/>
          <p:nvPr/>
        </p:nvSpPr>
        <p:spPr>
          <a:xfrm>
            <a:off x="7740831" y="3434176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insB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B42925C-1CE2-4A6C-886E-C8D9C0F51222}"/>
              </a:ext>
            </a:extLst>
          </p:cNvPr>
          <p:cNvSpPr/>
          <p:nvPr/>
        </p:nvSpPr>
        <p:spPr>
          <a:xfrm>
            <a:off x="7740831" y="4144900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43E7F1B-2CFB-49BD-BA36-7FDDB9890413}"/>
              </a:ext>
            </a:extLst>
          </p:cNvPr>
          <p:cNvSpPr/>
          <p:nvPr/>
        </p:nvSpPr>
        <p:spPr>
          <a:xfrm>
            <a:off x="7710187" y="4855625"/>
            <a:ext cx="836241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insCD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EF6DFCD-DEE0-4A8A-8F12-70A70E9D975E}"/>
              </a:ext>
            </a:extLst>
          </p:cNvPr>
          <p:cNvSpPr/>
          <p:nvPr/>
        </p:nvSpPr>
        <p:spPr>
          <a:xfrm>
            <a:off x="7543630" y="3363285"/>
            <a:ext cx="1130537" cy="19820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6C44953-6737-4F17-9771-1ADC792B2A31}"/>
              </a:ext>
            </a:extLst>
          </p:cNvPr>
          <p:cNvSpPr/>
          <p:nvPr/>
        </p:nvSpPr>
        <p:spPr>
          <a:xfrm>
            <a:off x="8034052" y="2432461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D88E172-4859-4A61-BEEC-E3EF7AB49E7D}"/>
              </a:ext>
            </a:extLst>
          </p:cNvPr>
          <p:cNvSpPr/>
          <p:nvPr/>
        </p:nvSpPr>
        <p:spPr>
          <a:xfrm>
            <a:off x="8034052" y="3853910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6B3FE10-AC2B-43FB-82A1-16221C98EBFB}"/>
              </a:ext>
            </a:extLst>
          </p:cNvPr>
          <p:cNvSpPr/>
          <p:nvPr/>
        </p:nvSpPr>
        <p:spPr>
          <a:xfrm>
            <a:off x="8034052" y="4564635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" name="流程图: 决策 72">
            <a:extLst>
              <a:ext uri="{FF2B5EF4-FFF2-40B4-BE49-F238E27FC236}">
                <a16:creationId xmlns:a16="http://schemas.microsoft.com/office/drawing/2014/main" id="{FC78368A-6AFC-4DF0-A6FC-645AC1EA0740}"/>
              </a:ext>
            </a:extLst>
          </p:cNvPr>
          <p:cNvSpPr/>
          <p:nvPr/>
        </p:nvSpPr>
        <p:spPr>
          <a:xfrm>
            <a:off x="8007063" y="3165582"/>
            <a:ext cx="242491" cy="245745"/>
          </a:xfrm>
          <a:prstGeom prst="flowChartDecisi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D4C3C6C-C7AD-459A-B93F-473DE5667E53}"/>
              </a:ext>
            </a:extLst>
          </p:cNvPr>
          <p:cNvSpPr txBox="1"/>
          <p:nvPr/>
        </p:nvSpPr>
        <p:spPr>
          <a:xfrm>
            <a:off x="2098991" y="1857300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deposit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B76F906-7E88-48FD-9ABA-C05F6C8EFA31}"/>
              </a:ext>
            </a:extLst>
          </p:cNvPr>
          <p:cNvSpPr txBox="1"/>
          <p:nvPr/>
        </p:nvSpPr>
        <p:spPr>
          <a:xfrm>
            <a:off x="4092366" y="1864761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compile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49FEBE4-A73A-4A5A-B69C-51A7DE7E3970}"/>
              </a:ext>
            </a:extLst>
          </p:cNvPr>
          <p:cNvSpPr txBox="1"/>
          <p:nvPr/>
        </p:nvSpPr>
        <p:spPr>
          <a:xfrm>
            <a:off x="2098991" y="3280287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retrieve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BB596F7B-1857-4AE8-8F62-AF79925ED35D}"/>
              </a:ext>
            </a:extLst>
          </p:cNvPr>
          <p:cNvSpPr txBox="1"/>
          <p:nvPr/>
        </p:nvSpPr>
        <p:spPr>
          <a:xfrm>
            <a:off x="2098991" y="4701736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deposit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EE2DCA3-00BF-4B07-ACCE-C5436C8B0545}"/>
              </a:ext>
            </a:extLst>
          </p:cNvPr>
          <p:cNvCxnSpPr>
            <a:cxnSpLocks/>
            <a:stCxn id="48" idx="3"/>
            <a:endCxn id="89" idx="1"/>
          </p:cNvCxnSpPr>
          <p:nvPr/>
        </p:nvCxnSpPr>
        <p:spPr>
          <a:xfrm>
            <a:off x="6188939" y="4354768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D7EE7A8-230F-455C-844B-C31BCBBC7387}"/>
              </a:ext>
            </a:extLst>
          </p:cNvPr>
          <p:cNvCxnSpPr>
            <a:cxnSpLocks/>
            <a:stCxn id="46" idx="3"/>
            <a:endCxn id="88" idx="1"/>
          </p:cNvCxnSpPr>
          <p:nvPr/>
        </p:nvCxnSpPr>
        <p:spPr>
          <a:xfrm>
            <a:off x="6188939" y="3644044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0C7B18E7-1CCE-4F43-BB7E-63E343749454}"/>
              </a:ext>
            </a:extLst>
          </p:cNvPr>
          <p:cNvCxnSpPr>
            <a:cxnSpLocks/>
            <a:stCxn id="44" idx="3"/>
            <a:endCxn id="87" idx="1"/>
          </p:cNvCxnSpPr>
          <p:nvPr/>
        </p:nvCxnSpPr>
        <p:spPr>
          <a:xfrm>
            <a:off x="6188939" y="2933319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42DDE61A-347B-4C32-B195-6640586C64FC}"/>
              </a:ext>
            </a:extLst>
          </p:cNvPr>
          <p:cNvCxnSpPr>
            <a:cxnSpLocks/>
            <a:stCxn id="43" idx="3"/>
            <a:endCxn id="86" idx="1"/>
          </p:cNvCxnSpPr>
          <p:nvPr/>
        </p:nvCxnSpPr>
        <p:spPr>
          <a:xfrm>
            <a:off x="6188939" y="2222594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9F79CEF3-1FB7-4614-934C-12EDB7C0C8D5}"/>
              </a:ext>
            </a:extLst>
          </p:cNvPr>
          <p:cNvCxnSpPr>
            <a:cxnSpLocks/>
            <a:stCxn id="49" idx="3"/>
            <a:endCxn id="90" idx="1"/>
          </p:cNvCxnSpPr>
          <p:nvPr/>
        </p:nvCxnSpPr>
        <p:spPr>
          <a:xfrm>
            <a:off x="6188939" y="5065493"/>
            <a:ext cx="15212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4F58F2D-5324-4847-930A-CB000A70CE4D}"/>
              </a:ext>
            </a:extLst>
          </p:cNvPr>
          <p:cNvSpPr txBox="1"/>
          <p:nvPr/>
        </p:nvSpPr>
        <p:spPr>
          <a:xfrm>
            <a:off x="6330933" y="1852499"/>
            <a:ext cx="126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instantiate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D01E20B5-4756-4528-814E-8A82AD48E7B1}"/>
              </a:ext>
            </a:extLst>
          </p:cNvPr>
          <p:cNvSpPr/>
          <p:nvPr/>
        </p:nvSpPr>
        <p:spPr>
          <a:xfrm>
            <a:off x="710939" y="5955093"/>
            <a:ext cx="275819" cy="275819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5D5BA35-EE08-4735-8C06-28DF84979AC5}"/>
              </a:ext>
            </a:extLst>
          </p:cNvPr>
          <p:cNvSpPr/>
          <p:nvPr/>
        </p:nvSpPr>
        <p:spPr>
          <a:xfrm>
            <a:off x="4101923" y="5939512"/>
            <a:ext cx="173736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8" name="流程图: 决策 117">
            <a:extLst>
              <a:ext uri="{FF2B5EF4-FFF2-40B4-BE49-F238E27FC236}">
                <a16:creationId xmlns:a16="http://schemas.microsoft.com/office/drawing/2014/main" id="{D9E7C04F-8CF7-41AD-8349-7EC3522A3C39}"/>
              </a:ext>
            </a:extLst>
          </p:cNvPr>
          <p:cNvSpPr/>
          <p:nvPr/>
        </p:nvSpPr>
        <p:spPr>
          <a:xfrm>
            <a:off x="7807819" y="5950678"/>
            <a:ext cx="242491" cy="250097"/>
          </a:xfrm>
          <a:prstGeom prst="flowChartDecisi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224B6512-A5F1-4164-9444-0CA646239149}"/>
              </a:ext>
            </a:extLst>
          </p:cNvPr>
          <p:cNvGrpSpPr/>
          <p:nvPr/>
        </p:nvGrpSpPr>
        <p:grpSpPr>
          <a:xfrm>
            <a:off x="9371176" y="3932010"/>
            <a:ext cx="768202" cy="873534"/>
            <a:chOff x="9434535" y="2021055"/>
            <a:chExt cx="1130537" cy="1285550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7FCAAB9-204C-402C-B509-553251513D03}"/>
                </a:ext>
              </a:extLst>
            </p:cNvPr>
            <p:cNvSpPr/>
            <p:nvPr/>
          </p:nvSpPr>
          <p:spPr>
            <a:xfrm>
              <a:off x="9434535" y="2021055"/>
              <a:ext cx="1130537" cy="12855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9B0284E5-C7C9-4428-B67F-0A2C96D4E55C}"/>
                </a:ext>
              </a:extLst>
            </p:cNvPr>
            <p:cNvSpPr/>
            <p:nvPr/>
          </p:nvSpPr>
          <p:spPr>
            <a:xfrm>
              <a:off x="9631736" y="2095022"/>
              <a:ext cx="782320" cy="419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5E44552F-9B9D-420A-A5E1-1B83BF820DE6}"/>
                </a:ext>
              </a:extLst>
            </p:cNvPr>
            <p:cNvSpPr/>
            <p:nvPr/>
          </p:nvSpPr>
          <p:spPr>
            <a:xfrm>
              <a:off x="9631736" y="2805747"/>
              <a:ext cx="782320" cy="419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BDFAB894-0633-4F59-A95D-CEB9D2AD330D}"/>
                </a:ext>
              </a:extLst>
            </p:cNvPr>
            <p:cNvSpPr/>
            <p:nvPr/>
          </p:nvSpPr>
          <p:spPr>
            <a:xfrm>
              <a:off x="9924957" y="2514757"/>
              <a:ext cx="195878" cy="290990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D03F5537-CCFC-409E-AD77-F1DBA270814D}"/>
              </a:ext>
            </a:extLst>
          </p:cNvPr>
          <p:cNvSpPr/>
          <p:nvPr/>
        </p:nvSpPr>
        <p:spPr>
          <a:xfrm>
            <a:off x="9500228" y="3364423"/>
            <a:ext cx="531588" cy="2852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insA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05807E1-BF80-485D-9386-18D05FCAF7A9}"/>
              </a:ext>
            </a:extLst>
          </p:cNvPr>
          <p:cNvSpPr/>
          <p:nvPr/>
        </p:nvSpPr>
        <p:spPr>
          <a:xfrm>
            <a:off x="9500228" y="2720788"/>
            <a:ext cx="531588" cy="2852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BB1D7B3-D4E4-4F50-803B-36770094231B}"/>
              </a:ext>
            </a:extLst>
          </p:cNvPr>
          <p:cNvSpPr/>
          <p:nvPr/>
        </p:nvSpPr>
        <p:spPr>
          <a:xfrm>
            <a:off x="9500228" y="2079988"/>
            <a:ext cx="531588" cy="2852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5007EEA-D6EC-4C65-AFA6-C7B71C5AEC90}"/>
              </a:ext>
            </a:extLst>
          </p:cNvPr>
          <p:cNvSpPr txBox="1"/>
          <p:nvPr/>
        </p:nvSpPr>
        <p:spPr>
          <a:xfrm>
            <a:off x="10235133" y="2084093"/>
            <a:ext cx="1213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8F7D806-BD99-4AB0-9178-03A58E8BFAAC}"/>
              </a:ext>
            </a:extLst>
          </p:cNvPr>
          <p:cNvSpPr txBox="1"/>
          <p:nvPr/>
        </p:nvSpPr>
        <p:spPr>
          <a:xfrm>
            <a:off x="10235132" y="2723383"/>
            <a:ext cx="172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component(binary)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04A8CED0-0E13-4534-93B6-0FD64FB8AADE}"/>
              </a:ext>
            </a:extLst>
          </p:cNvPr>
          <p:cNvSpPr txBox="1"/>
          <p:nvPr/>
        </p:nvSpPr>
        <p:spPr>
          <a:xfrm>
            <a:off x="10239520" y="3276195"/>
            <a:ext cx="172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875C4C8-8FF2-4B4A-A737-3FF14B1BF9CA}"/>
              </a:ext>
            </a:extLst>
          </p:cNvPr>
          <p:cNvSpPr txBox="1"/>
          <p:nvPr/>
        </p:nvSpPr>
        <p:spPr>
          <a:xfrm>
            <a:off x="10239520" y="4208118"/>
            <a:ext cx="172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container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325BA5B3-EF7A-43B9-A8E0-9CB5DD7333CD}"/>
              </a:ext>
            </a:extLst>
          </p:cNvPr>
          <p:cNvSpPr txBox="1"/>
          <p:nvPr/>
        </p:nvSpPr>
        <p:spPr>
          <a:xfrm>
            <a:off x="1027227" y="5852854"/>
            <a:ext cx="2827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design phase composition operator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(composite)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6C11C74-B14E-4B1B-A869-73CD9FE2F66D}"/>
              </a:ext>
            </a:extLst>
          </p:cNvPr>
          <p:cNvSpPr txBox="1"/>
          <p:nvPr/>
        </p:nvSpPr>
        <p:spPr>
          <a:xfrm>
            <a:off x="4378240" y="5854174"/>
            <a:ext cx="319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deployment phase composition operator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(intra-container assemble)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0E90DA06-E5B5-4156-84E2-A65FF9A7F411}"/>
              </a:ext>
            </a:extLst>
          </p:cNvPr>
          <p:cNvSpPr txBox="1"/>
          <p:nvPr/>
        </p:nvSpPr>
        <p:spPr>
          <a:xfrm>
            <a:off x="8094622" y="5852024"/>
            <a:ext cx="3600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run-time phase composition operator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(inter-container/run-time assemble)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04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F24B1E5-2C0A-4414-8435-369A368BEB47}"/>
              </a:ext>
            </a:extLst>
          </p:cNvPr>
          <p:cNvSpPr/>
          <p:nvPr/>
        </p:nvSpPr>
        <p:spPr>
          <a:xfrm>
            <a:off x="8066962" y="806999"/>
            <a:ext cx="1537200" cy="5205125"/>
          </a:xfrm>
          <a:prstGeom prst="rect">
            <a:avLst/>
          </a:prstGeom>
          <a:solidFill>
            <a:srgbClr val="68B8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D8A5FA5-7E04-4379-8E7D-D155EF281C49}"/>
              </a:ext>
            </a:extLst>
          </p:cNvPr>
          <p:cNvSpPr/>
          <p:nvPr/>
        </p:nvSpPr>
        <p:spPr>
          <a:xfrm>
            <a:off x="8771147" y="1569430"/>
            <a:ext cx="163548" cy="4186052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3BE18E-CF4D-492F-8476-BB7185BC1867}"/>
              </a:ext>
            </a:extLst>
          </p:cNvPr>
          <p:cNvSpPr/>
          <p:nvPr/>
        </p:nvSpPr>
        <p:spPr>
          <a:xfrm>
            <a:off x="2914921" y="804456"/>
            <a:ext cx="1537200" cy="2456451"/>
          </a:xfrm>
          <a:prstGeom prst="rect">
            <a:avLst/>
          </a:prstGeom>
          <a:solidFill>
            <a:srgbClr val="D7E4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28C528-0356-4F62-A20C-FCAE246B721F}"/>
              </a:ext>
            </a:extLst>
          </p:cNvPr>
          <p:cNvSpPr txBox="1"/>
          <p:nvPr/>
        </p:nvSpPr>
        <p:spPr>
          <a:xfrm>
            <a:off x="3222199" y="993682"/>
            <a:ext cx="981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Builder</a:t>
            </a:r>
          </a:p>
          <a:p>
            <a:pPr algn="ctr"/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(Vendor)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6E7914-EC70-43C4-A3FC-232F7116E26A}"/>
              </a:ext>
            </a:extLst>
          </p:cNvPr>
          <p:cNvSpPr/>
          <p:nvPr/>
        </p:nvSpPr>
        <p:spPr>
          <a:xfrm>
            <a:off x="4450252" y="807000"/>
            <a:ext cx="1537200" cy="24487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6082FF-76D2-463B-B68F-F6D8D417986E}"/>
              </a:ext>
            </a:extLst>
          </p:cNvPr>
          <p:cNvSpPr txBox="1"/>
          <p:nvPr/>
        </p:nvSpPr>
        <p:spPr>
          <a:xfrm>
            <a:off x="4542843" y="993682"/>
            <a:ext cx="14173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Repository</a:t>
            </a:r>
          </a:p>
          <a:p>
            <a:pPr algn="ctr"/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(Vendor)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B2F5FA-C663-4736-B57D-9590FFB1C714}"/>
              </a:ext>
            </a:extLst>
          </p:cNvPr>
          <p:cNvSpPr/>
          <p:nvPr/>
        </p:nvSpPr>
        <p:spPr>
          <a:xfrm>
            <a:off x="6255577" y="824661"/>
            <a:ext cx="1537200" cy="51874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3114C9-539D-40D4-8336-EC90FE235460}"/>
              </a:ext>
            </a:extLst>
          </p:cNvPr>
          <p:cNvSpPr txBox="1"/>
          <p:nvPr/>
        </p:nvSpPr>
        <p:spPr>
          <a:xfrm>
            <a:off x="6312702" y="928939"/>
            <a:ext cx="1488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Object</a:t>
            </a:r>
          </a:p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Repository</a:t>
            </a:r>
          </a:p>
          <a:p>
            <a:pPr algn="ctr"/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(OEM)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A1C12AC-4043-4555-BB66-56482BF128A7}"/>
              </a:ext>
            </a:extLst>
          </p:cNvPr>
          <p:cNvSpPr/>
          <p:nvPr/>
        </p:nvSpPr>
        <p:spPr>
          <a:xfrm>
            <a:off x="4450252" y="3508031"/>
            <a:ext cx="1537200" cy="2502090"/>
          </a:xfrm>
          <a:prstGeom prst="rect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96BED05-574C-4C08-8B7A-2E71FC109D38}"/>
              </a:ext>
            </a:extLst>
          </p:cNvPr>
          <p:cNvSpPr/>
          <p:nvPr/>
        </p:nvSpPr>
        <p:spPr>
          <a:xfrm>
            <a:off x="2915523" y="3508031"/>
            <a:ext cx="1537200" cy="2502089"/>
          </a:xfrm>
          <a:prstGeom prst="rect">
            <a:avLst/>
          </a:prstGeom>
          <a:solidFill>
            <a:srgbClr val="D7E4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583070E-BEC9-41D3-91BE-F37A1EC77B47}"/>
              </a:ext>
            </a:extLst>
          </p:cNvPr>
          <p:cNvSpPr/>
          <p:nvPr/>
        </p:nvSpPr>
        <p:spPr>
          <a:xfrm>
            <a:off x="4810888" y="1761558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18146AE-38C9-47E4-823F-9A2EFD0CFCC4}"/>
              </a:ext>
            </a:extLst>
          </p:cNvPr>
          <p:cNvSpPr/>
          <p:nvPr/>
        </p:nvSpPr>
        <p:spPr>
          <a:xfrm>
            <a:off x="4810888" y="2472283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FEB9607-2846-4B5E-8078-AC6754BA2F52}"/>
              </a:ext>
            </a:extLst>
          </p:cNvPr>
          <p:cNvSpPr/>
          <p:nvPr/>
        </p:nvSpPr>
        <p:spPr>
          <a:xfrm>
            <a:off x="3281378" y="1761558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3EBB9DF9-25F3-4E6E-9AC6-82C6F2FCE1D8}"/>
              </a:ext>
            </a:extLst>
          </p:cNvPr>
          <p:cNvCxnSpPr>
            <a:cxnSpLocks/>
            <a:stCxn id="109" idx="3"/>
            <a:endCxn id="107" idx="1"/>
          </p:cNvCxnSpPr>
          <p:nvPr/>
        </p:nvCxnSpPr>
        <p:spPr>
          <a:xfrm>
            <a:off x="4063698" y="1971426"/>
            <a:ext cx="7471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E8406C1A-6478-4E49-B65D-2E8F88C207DD}"/>
              </a:ext>
            </a:extLst>
          </p:cNvPr>
          <p:cNvSpPr/>
          <p:nvPr/>
        </p:nvSpPr>
        <p:spPr>
          <a:xfrm>
            <a:off x="6665684" y="1761558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1EC42A5-6CED-492A-BBEF-A9029BB04ED8}"/>
              </a:ext>
            </a:extLst>
          </p:cNvPr>
          <p:cNvSpPr/>
          <p:nvPr/>
        </p:nvSpPr>
        <p:spPr>
          <a:xfrm>
            <a:off x="6665684" y="2472283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EC2165D5-E9E7-4AA9-8B99-FF86808BBF7C}"/>
              </a:ext>
            </a:extLst>
          </p:cNvPr>
          <p:cNvCxnSpPr>
            <a:cxnSpLocks/>
            <a:stCxn id="108" idx="3"/>
            <a:endCxn id="112" idx="1"/>
          </p:cNvCxnSpPr>
          <p:nvPr/>
        </p:nvCxnSpPr>
        <p:spPr>
          <a:xfrm>
            <a:off x="5593208" y="2682151"/>
            <a:ext cx="10724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53CE3C6-CD53-49F8-9771-05499529D69F}"/>
              </a:ext>
            </a:extLst>
          </p:cNvPr>
          <p:cNvCxnSpPr>
            <a:cxnSpLocks/>
            <a:stCxn id="107" idx="3"/>
            <a:endCxn id="111" idx="1"/>
          </p:cNvCxnSpPr>
          <p:nvPr/>
        </p:nvCxnSpPr>
        <p:spPr>
          <a:xfrm>
            <a:off x="5593208" y="1971426"/>
            <a:ext cx="10724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C0FD9E6C-B55F-4D46-A738-FD375AF0EAD2}"/>
              </a:ext>
            </a:extLst>
          </p:cNvPr>
          <p:cNvSpPr/>
          <p:nvPr/>
        </p:nvSpPr>
        <p:spPr>
          <a:xfrm>
            <a:off x="4810888" y="3896819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B2870D3-8C58-40BF-9EF0-F7E89E0D6BD9}"/>
              </a:ext>
            </a:extLst>
          </p:cNvPr>
          <p:cNvSpPr/>
          <p:nvPr/>
        </p:nvSpPr>
        <p:spPr>
          <a:xfrm>
            <a:off x="4810888" y="4607544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F9BB923-FBA7-4B28-AC88-F9D777831FA5}"/>
              </a:ext>
            </a:extLst>
          </p:cNvPr>
          <p:cNvSpPr/>
          <p:nvPr/>
        </p:nvSpPr>
        <p:spPr>
          <a:xfrm>
            <a:off x="4810888" y="5318269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FBA9CB5-7CA6-4693-9314-EEFE6A1AD09C}"/>
              </a:ext>
            </a:extLst>
          </p:cNvPr>
          <p:cNvCxnSpPr>
            <a:stCxn id="129" idx="1"/>
            <a:endCxn id="150" idx="3"/>
          </p:cNvCxnSpPr>
          <p:nvPr/>
        </p:nvCxnSpPr>
        <p:spPr>
          <a:xfrm flipH="1">
            <a:off x="4061775" y="4106687"/>
            <a:ext cx="74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8882701-72B0-4EBA-A60B-4138FAF383B6}"/>
              </a:ext>
            </a:extLst>
          </p:cNvPr>
          <p:cNvCxnSpPr>
            <a:cxnSpLocks/>
            <a:stCxn id="130" idx="1"/>
            <a:endCxn id="151" idx="3"/>
          </p:cNvCxnSpPr>
          <p:nvPr/>
        </p:nvCxnSpPr>
        <p:spPr>
          <a:xfrm flipH="1" flipV="1">
            <a:off x="4061775" y="4817411"/>
            <a:ext cx="74911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4891C8C5-C987-4113-BF1D-57935D9FDA65}"/>
              </a:ext>
            </a:extLst>
          </p:cNvPr>
          <p:cNvCxnSpPr>
            <a:cxnSpLocks/>
            <a:stCxn id="149" idx="2"/>
            <a:endCxn id="131" idx="1"/>
          </p:cNvCxnSpPr>
          <p:nvPr/>
        </p:nvCxnSpPr>
        <p:spPr>
          <a:xfrm rot="10800000" flipH="1" flipV="1">
            <a:off x="3533942" y="4462049"/>
            <a:ext cx="1276945" cy="1066088"/>
          </a:xfrm>
          <a:prstGeom prst="bentConnector3">
            <a:avLst>
              <a:gd name="adj1" fmla="val -316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27E9874-D99C-40E4-9432-C99F509E7D38}"/>
              </a:ext>
            </a:extLst>
          </p:cNvPr>
          <p:cNvSpPr/>
          <p:nvPr/>
        </p:nvSpPr>
        <p:spPr>
          <a:xfrm>
            <a:off x="6665684" y="3904404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54BD014C-E285-423C-8C16-B2CAB2CBD231}"/>
              </a:ext>
            </a:extLst>
          </p:cNvPr>
          <p:cNvCxnSpPr>
            <a:cxnSpLocks/>
            <a:stCxn id="131" idx="3"/>
            <a:endCxn id="137" idx="1"/>
          </p:cNvCxnSpPr>
          <p:nvPr/>
        </p:nvCxnSpPr>
        <p:spPr>
          <a:xfrm flipV="1">
            <a:off x="5593208" y="4114272"/>
            <a:ext cx="1072476" cy="141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04B49968-7F42-48E2-98BF-07ADC4732677}"/>
              </a:ext>
            </a:extLst>
          </p:cNvPr>
          <p:cNvSpPr/>
          <p:nvPr/>
        </p:nvSpPr>
        <p:spPr>
          <a:xfrm>
            <a:off x="3533943" y="4324139"/>
            <a:ext cx="275819" cy="275819"/>
          </a:xfrm>
          <a:prstGeom prst="ellipse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9C273C5-D5B8-4664-A28A-6FC97442125A}"/>
              </a:ext>
            </a:extLst>
          </p:cNvPr>
          <p:cNvSpPr/>
          <p:nvPr/>
        </p:nvSpPr>
        <p:spPr>
          <a:xfrm>
            <a:off x="3279455" y="3896819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0BF82EBA-F088-4BAF-A1C6-8A22A0E0AB23}"/>
              </a:ext>
            </a:extLst>
          </p:cNvPr>
          <p:cNvSpPr/>
          <p:nvPr/>
        </p:nvSpPr>
        <p:spPr>
          <a:xfrm>
            <a:off x="3279455" y="4607543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4D859AD8-A58E-4FC8-897B-36EB724EEFFA}"/>
              </a:ext>
            </a:extLst>
          </p:cNvPr>
          <p:cNvSpPr txBox="1"/>
          <p:nvPr/>
        </p:nvSpPr>
        <p:spPr>
          <a:xfrm>
            <a:off x="3567971" y="5195075"/>
            <a:ext cx="98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deposit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6C857A59-BCBC-4738-BC8A-F5C487A8FA5D}"/>
              </a:ext>
            </a:extLst>
          </p:cNvPr>
          <p:cNvSpPr/>
          <p:nvPr/>
        </p:nvSpPr>
        <p:spPr>
          <a:xfrm>
            <a:off x="8454720" y="1761558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insA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F7A026C-99DA-4E3C-9F2C-5FD604A3E1C2}"/>
              </a:ext>
            </a:extLst>
          </p:cNvPr>
          <p:cNvSpPr/>
          <p:nvPr/>
        </p:nvSpPr>
        <p:spPr>
          <a:xfrm>
            <a:off x="8431443" y="2472283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insB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B38162F4-20CE-4AB4-8EB5-6CF87886213B}"/>
              </a:ext>
            </a:extLst>
          </p:cNvPr>
          <p:cNvSpPr/>
          <p:nvPr/>
        </p:nvSpPr>
        <p:spPr>
          <a:xfrm>
            <a:off x="8431443" y="3183008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insB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D3B509A7-02BD-47B3-B69C-95B6122D2C95}"/>
              </a:ext>
            </a:extLst>
          </p:cNvPr>
          <p:cNvSpPr/>
          <p:nvPr/>
        </p:nvSpPr>
        <p:spPr>
          <a:xfrm>
            <a:off x="8400799" y="3896449"/>
            <a:ext cx="836241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insCD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4A3EEB00-44E6-4DBC-9E16-74FE7499E3AC}"/>
              </a:ext>
            </a:extLst>
          </p:cNvPr>
          <p:cNvCxnSpPr>
            <a:cxnSpLocks/>
            <a:stCxn id="111" idx="3"/>
            <a:endCxn id="160" idx="1"/>
          </p:cNvCxnSpPr>
          <p:nvPr/>
        </p:nvCxnSpPr>
        <p:spPr>
          <a:xfrm>
            <a:off x="7448004" y="1971426"/>
            <a:ext cx="10067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91BAA5BB-A5E7-4D8E-AD58-A0F0A17AFF73}"/>
              </a:ext>
            </a:extLst>
          </p:cNvPr>
          <p:cNvCxnSpPr>
            <a:cxnSpLocks/>
            <a:stCxn id="112" idx="3"/>
            <a:endCxn id="161" idx="1"/>
          </p:cNvCxnSpPr>
          <p:nvPr/>
        </p:nvCxnSpPr>
        <p:spPr>
          <a:xfrm>
            <a:off x="7448004" y="2682151"/>
            <a:ext cx="9834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4948CEFB-A316-4805-94F9-2CBFFB29E693}"/>
              </a:ext>
            </a:extLst>
          </p:cNvPr>
          <p:cNvCxnSpPr>
            <a:cxnSpLocks/>
            <a:stCxn id="112" idx="3"/>
            <a:endCxn id="162" idx="1"/>
          </p:cNvCxnSpPr>
          <p:nvPr/>
        </p:nvCxnSpPr>
        <p:spPr>
          <a:xfrm>
            <a:off x="7448004" y="2682151"/>
            <a:ext cx="983439" cy="710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A62770A-F587-4436-8E92-040A44605774}"/>
              </a:ext>
            </a:extLst>
          </p:cNvPr>
          <p:cNvCxnSpPr>
            <a:cxnSpLocks/>
            <a:stCxn id="137" idx="3"/>
            <a:endCxn id="164" idx="1"/>
          </p:cNvCxnSpPr>
          <p:nvPr/>
        </p:nvCxnSpPr>
        <p:spPr>
          <a:xfrm flipV="1">
            <a:off x="7448004" y="4106317"/>
            <a:ext cx="952795" cy="7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2EF0183A-C11D-4142-8B45-B15CB3EEFC14}"/>
              </a:ext>
            </a:extLst>
          </p:cNvPr>
          <p:cNvSpPr txBox="1"/>
          <p:nvPr/>
        </p:nvSpPr>
        <p:spPr>
          <a:xfrm>
            <a:off x="3939455" y="1544020"/>
            <a:ext cx="98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deposit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F35331BC-CFC0-4B76-B634-CD5225868EA0}"/>
              </a:ext>
            </a:extLst>
          </p:cNvPr>
          <p:cNvSpPr txBox="1"/>
          <p:nvPr/>
        </p:nvSpPr>
        <p:spPr>
          <a:xfrm>
            <a:off x="3944573" y="3688052"/>
            <a:ext cx="98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retrieve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74BDE18D-5356-410E-A8B7-C610704336F6}"/>
              </a:ext>
            </a:extLst>
          </p:cNvPr>
          <p:cNvSpPr txBox="1"/>
          <p:nvPr/>
        </p:nvSpPr>
        <p:spPr>
          <a:xfrm>
            <a:off x="5627711" y="1543031"/>
            <a:ext cx="98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compile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8ED4EC05-F812-445D-AF38-6C4E98AE8FBA}"/>
              </a:ext>
            </a:extLst>
          </p:cNvPr>
          <p:cNvSpPr txBox="1"/>
          <p:nvPr/>
        </p:nvSpPr>
        <p:spPr>
          <a:xfrm>
            <a:off x="7249694" y="1555696"/>
            <a:ext cx="1417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instantiate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30D4F7D4-61DF-4A78-8567-3189A372F750}"/>
              </a:ext>
            </a:extLst>
          </p:cNvPr>
          <p:cNvSpPr txBox="1"/>
          <p:nvPr/>
        </p:nvSpPr>
        <p:spPr>
          <a:xfrm>
            <a:off x="2474321" y="6320468"/>
            <a:ext cx="1584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7EE73FDD-13BC-4B8E-B692-3CC59B0717ED}"/>
              </a:ext>
            </a:extLst>
          </p:cNvPr>
          <p:cNvSpPr txBox="1"/>
          <p:nvPr/>
        </p:nvSpPr>
        <p:spPr>
          <a:xfrm>
            <a:off x="4551024" y="6198354"/>
            <a:ext cx="138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</a:t>
            </a: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(binary)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EBF34649-76DB-4D89-9651-82C08E20E11A}"/>
              </a:ext>
            </a:extLst>
          </p:cNvPr>
          <p:cNvSpPr txBox="1"/>
          <p:nvPr/>
        </p:nvSpPr>
        <p:spPr>
          <a:xfrm>
            <a:off x="6663621" y="6166189"/>
            <a:ext cx="1734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FA38BA26-69E2-424B-94F3-7062849756BE}"/>
              </a:ext>
            </a:extLst>
          </p:cNvPr>
          <p:cNvSpPr txBox="1"/>
          <p:nvPr/>
        </p:nvSpPr>
        <p:spPr>
          <a:xfrm>
            <a:off x="9832303" y="6181458"/>
            <a:ext cx="109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instancebus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558B68D-A8D2-4F06-8A75-33EFC246D642}"/>
              </a:ext>
            </a:extLst>
          </p:cNvPr>
          <p:cNvSpPr/>
          <p:nvPr/>
        </p:nvSpPr>
        <p:spPr>
          <a:xfrm>
            <a:off x="1817144" y="6313082"/>
            <a:ext cx="658077" cy="3553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A13003F2-6E87-4F9B-AF32-901676BC3163}"/>
              </a:ext>
            </a:extLst>
          </p:cNvPr>
          <p:cNvSpPr/>
          <p:nvPr/>
        </p:nvSpPr>
        <p:spPr>
          <a:xfrm>
            <a:off x="3892046" y="6313082"/>
            <a:ext cx="658077" cy="3553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29EAE97F-CC45-48B2-9BB3-C30C58E725C6}"/>
              </a:ext>
            </a:extLst>
          </p:cNvPr>
          <p:cNvSpPr/>
          <p:nvPr/>
        </p:nvSpPr>
        <p:spPr>
          <a:xfrm>
            <a:off x="6005544" y="6313082"/>
            <a:ext cx="658077" cy="355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F19981BE-390D-4E5A-8886-90AB3D847D4E}"/>
              </a:ext>
            </a:extLst>
          </p:cNvPr>
          <p:cNvSpPr/>
          <p:nvPr/>
        </p:nvSpPr>
        <p:spPr>
          <a:xfrm>
            <a:off x="9647187" y="6303808"/>
            <a:ext cx="185116" cy="343502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5" name="左大括号 194">
            <a:extLst>
              <a:ext uri="{FF2B5EF4-FFF2-40B4-BE49-F238E27FC236}">
                <a16:creationId xmlns:a16="http://schemas.microsoft.com/office/drawing/2014/main" id="{4475451D-F2A8-4239-A5B1-8C80D8549DE9}"/>
              </a:ext>
            </a:extLst>
          </p:cNvPr>
          <p:cNvSpPr/>
          <p:nvPr/>
        </p:nvSpPr>
        <p:spPr>
          <a:xfrm rot="5400000">
            <a:off x="3294676" y="-907794"/>
            <a:ext cx="215761" cy="3097345"/>
          </a:xfrm>
          <a:prstGeom prst="leftBrace">
            <a:avLst>
              <a:gd name="adj1" fmla="val 48293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6" name="左大括号 195">
            <a:extLst>
              <a:ext uri="{FF2B5EF4-FFF2-40B4-BE49-F238E27FC236}">
                <a16:creationId xmlns:a16="http://schemas.microsoft.com/office/drawing/2014/main" id="{8D328B30-911D-4207-B918-0678F18676CB}"/>
              </a:ext>
            </a:extLst>
          </p:cNvPr>
          <p:cNvSpPr/>
          <p:nvPr/>
        </p:nvSpPr>
        <p:spPr>
          <a:xfrm rot="5400000">
            <a:off x="6887881" y="-1013719"/>
            <a:ext cx="215761" cy="3309195"/>
          </a:xfrm>
          <a:prstGeom prst="leftBrace">
            <a:avLst>
              <a:gd name="adj1" fmla="val 48293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747A64D6-192C-4F1D-AB6B-FF5AD8A48BD2}"/>
              </a:ext>
            </a:extLst>
          </p:cNvPr>
          <p:cNvSpPr txBox="1"/>
          <p:nvPr/>
        </p:nvSpPr>
        <p:spPr>
          <a:xfrm>
            <a:off x="2113692" y="123074"/>
            <a:ext cx="216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Phase</a:t>
            </a:r>
            <a:endParaRPr lang="zh-CN" altLang="en-US" i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F3C49675-F331-4AB5-BE49-110BD5B7EB35}"/>
              </a:ext>
            </a:extLst>
          </p:cNvPr>
          <p:cNvSpPr txBox="1"/>
          <p:nvPr/>
        </p:nvSpPr>
        <p:spPr>
          <a:xfrm>
            <a:off x="5453940" y="139772"/>
            <a:ext cx="314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Phase</a:t>
            </a:r>
            <a:endParaRPr lang="zh-CN" altLang="en-US" i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E55E0CD9-978B-42EB-AA3C-C394C7F14486}"/>
              </a:ext>
            </a:extLst>
          </p:cNvPr>
          <p:cNvSpPr/>
          <p:nvPr/>
        </p:nvSpPr>
        <p:spPr>
          <a:xfrm>
            <a:off x="8079037" y="6335937"/>
            <a:ext cx="275819" cy="275819"/>
          </a:xfrm>
          <a:prstGeom prst="ellipse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65CC0047-ADC6-4DCD-9283-A38D8A6DEECF}"/>
              </a:ext>
            </a:extLst>
          </p:cNvPr>
          <p:cNvSpPr txBox="1"/>
          <p:nvPr/>
        </p:nvSpPr>
        <p:spPr>
          <a:xfrm>
            <a:off x="8332978" y="6295926"/>
            <a:ext cx="1245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composite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C923EE7-E0DD-4B0E-A87C-A4DCCF47B762}"/>
              </a:ext>
            </a:extLst>
          </p:cNvPr>
          <p:cNvSpPr txBox="1"/>
          <p:nvPr/>
        </p:nvSpPr>
        <p:spPr>
          <a:xfrm>
            <a:off x="8135497" y="923373"/>
            <a:ext cx="1417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Distributed</a:t>
            </a:r>
          </a:p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RTE</a:t>
            </a:r>
            <a:endParaRPr lang="zh-CN" altLang="en-US" sz="16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D27240F-C822-4177-B555-915E2026D863}"/>
              </a:ext>
            </a:extLst>
          </p:cNvPr>
          <p:cNvSpPr/>
          <p:nvPr/>
        </p:nvSpPr>
        <p:spPr>
          <a:xfrm>
            <a:off x="6665684" y="4607543"/>
            <a:ext cx="782320" cy="41973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0AA8209-9F41-43F6-A977-D2F7E77EB683}"/>
              </a:ext>
            </a:extLst>
          </p:cNvPr>
          <p:cNvSpPr/>
          <p:nvPr/>
        </p:nvSpPr>
        <p:spPr>
          <a:xfrm>
            <a:off x="8431443" y="4607543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insE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B5E7E62-86EE-42BF-9BC9-8D5378191F45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7448004" y="4817411"/>
            <a:ext cx="9834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663C4561-7289-4312-845D-E3C55CD4AD31}"/>
              </a:ext>
            </a:extLst>
          </p:cNvPr>
          <p:cNvSpPr/>
          <p:nvPr/>
        </p:nvSpPr>
        <p:spPr>
          <a:xfrm>
            <a:off x="10059758" y="1761558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insA’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44C5185E-2CF5-4C98-B7C1-BBC17A8CFABF}"/>
              </a:ext>
            </a:extLst>
          </p:cNvPr>
          <p:cNvCxnSpPr>
            <a:cxnSpLocks/>
            <a:stCxn id="76" idx="1"/>
            <a:endCxn id="160" idx="3"/>
          </p:cNvCxnSpPr>
          <p:nvPr/>
        </p:nvCxnSpPr>
        <p:spPr>
          <a:xfrm flipH="1">
            <a:off x="9237040" y="1971426"/>
            <a:ext cx="8227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2F46C7D5-BF1D-451A-B08E-C96EADAF0C1C}"/>
              </a:ext>
            </a:extLst>
          </p:cNvPr>
          <p:cNvSpPr txBox="1"/>
          <p:nvPr/>
        </p:nvSpPr>
        <p:spPr>
          <a:xfrm>
            <a:off x="9105956" y="1542514"/>
            <a:ext cx="11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update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5" name="左大括号 84">
            <a:extLst>
              <a:ext uri="{FF2B5EF4-FFF2-40B4-BE49-F238E27FC236}">
                <a16:creationId xmlns:a16="http://schemas.microsoft.com/office/drawing/2014/main" id="{B97F95F3-BDA3-4D92-B633-1EC450B42B99}"/>
              </a:ext>
            </a:extLst>
          </p:cNvPr>
          <p:cNvSpPr/>
          <p:nvPr/>
        </p:nvSpPr>
        <p:spPr>
          <a:xfrm rot="5400000">
            <a:off x="9630955" y="-127721"/>
            <a:ext cx="215761" cy="1537199"/>
          </a:xfrm>
          <a:prstGeom prst="leftBrace">
            <a:avLst>
              <a:gd name="adj1" fmla="val 48293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D01A49A-6F33-46F7-9D7E-630DBA11F869}"/>
              </a:ext>
            </a:extLst>
          </p:cNvPr>
          <p:cNvSpPr txBox="1"/>
          <p:nvPr/>
        </p:nvSpPr>
        <p:spPr>
          <a:xfrm>
            <a:off x="8429641" y="139772"/>
            <a:ext cx="261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Run-time Phase</a:t>
            </a:r>
            <a:endParaRPr lang="zh-CN" altLang="en-US" i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C07AB30-0A1E-4DA8-A665-BDFA05224443}"/>
              </a:ext>
            </a:extLst>
          </p:cNvPr>
          <p:cNvSpPr/>
          <p:nvPr/>
        </p:nvSpPr>
        <p:spPr>
          <a:xfrm>
            <a:off x="10059758" y="5245475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insF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422ECF8-3446-4BF6-9B61-DAAACC11470C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8944220" y="5455343"/>
            <a:ext cx="11155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BB30B85-55C1-4BD4-A5F9-9C57507F0FD0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9213763" y="3392876"/>
            <a:ext cx="836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3686910-856E-4FAA-9559-F715278E96BA}"/>
              </a:ext>
            </a:extLst>
          </p:cNvPr>
          <p:cNvSpPr txBox="1"/>
          <p:nvPr/>
        </p:nvSpPr>
        <p:spPr>
          <a:xfrm>
            <a:off x="9092216" y="3007875"/>
            <a:ext cx="11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unload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E8780D8-D44A-4C7A-8BCB-5191E7628FBB}"/>
              </a:ext>
            </a:extLst>
          </p:cNvPr>
          <p:cNvSpPr txBox="1"/>
          <p:nvPr/>
        </p:nvSpPr>
        <p:spPr>
          <a:xfrm>
            <a:off x="8943019" y="5105077"/>
            <a:ext cx="11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load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E913ADA4-894A-4A2F-AD26-37392AF5A33B}"/>
              </a:ext>
            </a:extLst>
          </p:cNvPr>
          <p:cNvSpPr/>
          <p:nvPr/>
        </p:nvSpPr>
        <p:spPr>
          <a:xfrm>
            <a:off x="1113703" y="804456"/>
            <a:ext cx="1535575" cy="36575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BA2AD73-5BAD-4E0B-B6BD-2F867BBF3ED5}"/>
              </a:ext>
            </a:extLst>
          </p:cNvPr>
          <p:cNvSpPr txBox="1"/>
          <p:nvPr/>
        </p:nvSpPr>
        <p:spPr>
          <a:xfrm>
            <a:off x="1377368" y="918240"/>
            <a:ext cx="981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Modeler</a:t>
            </a:r>
          </a:p>
          <a:p>
            <a:pPr algn="ctr"/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(OEM)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8" name="流程图: 文档 187">
            <a:extLst>
              <a:ext uri="{FF2B5EF4-FFF2-40B4-BE49-F238E27FC236}">
                <a16:creationId xmlns:a16="http://schemas.microsoft.com/office/drawing/2014/main" id="{19A5EAE9-5A8B-4530-8FE9-D485D3A9F27A}"/>
              </a:ext>
            </a:extLst>
          </p:cNvPr>
          <p:cNvSpPr/>
          <p:nvPr/>
        </p:nvSpPr>
        <p:spPr>
          <a:xfrm>
            <a:off x="1440715" y="3200877"/>
            <a:ext cx="826342" cy="419735"/>
          </a:xfrm>
          <a:prstGeom prst="flowChartDocument">
            <a:avLst/>
          </a:prstGeom>
          <a:solidFill>
            <a:srgbClr val="93CDD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CTR.xml</a:t>
            </a:r>
            <a:endParaRPr lang="zh-CN" altLang="en-US" sz="1200" b="1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93FF1C7-2D81-40A3-A49D-30A08276DFE1}"/>
              </a:ext>
            </a:extLst>
          </p:cNvPr>
          <p:cNvSpPr txBox="1"/>
          <p:nvPr/>
        </p:nvSpPr>
        <p:spPr>
          <a:xfrm>
            <a:off x="1367628" y="2170645"/>
            <a:ext cx="1000554" cy="46166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Software</a:t>
            </a:r>
          </a:p>
          <a:p>
            <a:pPr algn="ctr"/>
            <a:r>
              <a:rPr lang="en-US" altLang="zh-CN" sz="12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1CC5DAE-33DF-45D8-AD06-338A3EA2792E}"/>
              </a:ext>
            </a:extLst>
          </p:cNvPr>
          <p:cNvSpPr txBox="1"/>
          <p:nvPr/>
        </p:nvSpPr>
        <p:spPr>
          <a:xfrm>
            <a:off x="1367627" y="1484702"/>
            <a:ext cx="1000555" cy="46166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Hardware</a:t>
            </a:r>
          </a:p>
          <a:p>
            <a:pPr algn="ctr"/>
            <a:r>
              <a:rPr lang="en-US" altLang="zh-CN" sz="12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28CF1096-3D73-4A56-AA70-5CC706C480C9}"/>
              </a:ext>
            </a:extLst>
          </p:cNvPr>
          <p:cNvSpPr/>
          <p:nvPr/>
        </p:nvSpPr>
        <p:spPr>
          <a:xfrm>
            <a:off x="1732246" y="2729082"/>
            <a:ext cx="243280" cy="37502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1C1134F-191C-453D-9C70-D18AEA160252}"/>
              </a:ext>
            </a:extLst>
          </p:cNvPr>
          <p:cNvCxnSpPr>
            <a:cxnSpLocks/>
          </p:cNvCxnSpPr>
          <p:nvPr/>
        </p:nvCxnSpPr>
        <p:spPr>
          <a:xfrm>
            <a:off x="1612231" y="1954756"/>
            <a:ext cx="0" cy="209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0EF5772D-6229-49CC-8AD8-9E922883DC3C}"/>
              </a:ext>
            </a:extLst>
          </p:cNvPr>
          <p:cNvCxnSpPr>
            <a:cxnSpLocks/>
          </p:cNvCxnSpPr>
          <p:nvPr/>
        </p:nvCxnSpPr>
        <p:spPr>
          <a:xfrm>
            <a:off x="1770346" y="1954756"/>
            <a:ext cx="0" cy="209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CB3C957-BA1A-4111-B5D1-E222C362AE4F}"/>
              </a:ext>
            </a:extLst>
          </p:cNvPr>
          <p:cNvCxnSpPr>
            <a:cxnSpLocks/>
          </p:cNvCxnSpPr>
          <p:nvPr/>
        </p:nvCxnSpPr>
        <p:spPr>
          <a:xfrm>
            <a:off x="1925895" y="1954756"/>
            <a:ext cx="0" cy="209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AAD7811-D527-4336-A0B9-53FC4BEDDF85}"/>
              </a:ext>
            </a:extLst>
          </p:cNvPr>
          <p:cNvCxnSpPr>
            <a:cxnSpLocks/>
          </p:cNvCxnSpPr>
          <p:nvPr/>
        </p:nvCxnSpPr>
        <p:spPr>
          <a:xfrm>
            <a:off x="2075914" y="1954756"/>
            <a:ext cx="0" cy="209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63E2F4C6-2D2E-46AF-B779-FA599F797BA5}"/>
              </a:ext>
            </a:extLst>
          </p:cNvPr>
          <p:cNvGrpSpPr/>
          <p:nvPr/>
        </p:nvGrpSpPr>
        <p:grpSpPr>
          <a:xfrm>
            <a:off x="2556423" y="2913484"/>
            <a:ext cx="1483012" cy="902828"/>
            <a:chOff x="1721360" y="2913484"/>
            <a:chExt cx="1483012" cy="902828"/>
          </a:xfrm>
        </p:grpSpPr>
        <p:sp>
          <p:nvSpPr>
            <p:cNvPr id="128" name="左大括号 127">
              <a:extLst>
                <a:ext uri="{FF2B5EF4-FFF2-40B4-BE49-F238E27FC236}">
                  <a16:creationId xmlns:a16="http://schemas.microsoft.com/office/drawing/2014/main" id="{F90815E8-C005-4AB5-AFA1-DA23B42B9BC4}"/>
                </a:ext>
              </a:extLst>
            </p:cNvPr>
            <p:cNvSpPr/>
            <p:nvPr/>
          </p:nvSpPr>
          <p:spPr>
            <a:xfrm>
              <a:off x="1721360" y="2913484"/>
              <a:ext cx="465555" cy="902828"/>
            </a:xfrm>
            <a:prstGeom prst="leftBrace">
              <a:avLst>
                <a:gd name="adj1" fmla="val 15558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2B5F405-E1F4-4DB5-BE09-A6B0946CB0FA}"/>
                </a:ext>
              </a:extLst>
            </p:cNvPr>
            <p:cNvSpPr txBox="1"/>
            <p:nvPr/>
          </p:nvSpPr>
          <p:spPr>
            <a:xfrm>
              <a:off x="2007522" y="3181167"/>
              <a:ext cx="1196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assign</a:t>
              </a: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CBC2F30-E4D1-4A3E-AD0D-C5C2DD906DFC}"/>
              </a:ext>
            </a:extLst>
          </p:cNvPr>
          <p:cNvGrpSpPr/>
          <p:nvPr/>
        </p:nvGrpSpPr>
        <p:grpSpPr>
          <a:xfrm>
            <a:off x="5280406" y="2913484"/>
            <a:ext cx="1056175" cy="902828"/>
            <a:chOff x="5079884" y="2913484"/>
            <a:chExt cx="1056175" cy="902828"/>
          </a:xfrm>
        </p:grpSpPr>
        <p:sp>
          <p:nvSpPr>
            <p:cNvPr id="140" name="左大括号 139">
              <a:extLst>
                <a:ext uri="{FF2B5EF4-FFF2-40B4-BE49-F238E27FC236}">
                  <a16:creationId xmlns:a16="http://schemas.microsoft.com/office/drawing/2014/main" id="{1E1AD5EC-3151-4626-8C4D-CD436D2C2886}"/>
                </a:ext>
              </a:extLst>
            </p:cNvPr>
            <p:cNvSpPr/>
            <p:nvPr/>
          </p:nvSpPr>
          <p:spPr>
            <a:xfrm rot="10800000">
              <a:off x="5670504" y="2913484"/>
              <a:ext cx="465555" cy="902828"/>
            </a:xfrm>
            <a:prstGeom prst="leftBrace">
              <a:avLst>
                <a:gd name="adj1" fmla="val 15558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85FB09AA-F560-455B-BB0C-AC997413CC63}"/>
                </a:ext>
              </a:extLst>
            </p:cNvPr>
            <p:cNvSpPr txBox="1"/>
            <p:nvPr/>
          </p:nvSpPr>
          <p:spPr>
            <a:xfrm>
              <a:off x="5079884" y="3181167"/>
              <a:ext cx="823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merge</a:t>
              </a: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3" name="流程图: 文档 142">
            <a:extLst>
              <a:ext uri="{FF2B5EF4-FFF2-40B4-BE49-F238E27FC236}">
                <a16:creationId xmlns:a16="http://schemas.microsoft.com/office/drawing/2014/main" id="{D268153F-C0C0-4110-B50F-2A16D1363144}"/>
              </a:ext>
            </a:extLst>
          </p:cNvPr>
          <p:cNvSpPr/>
          <p:nvPr/>
        </p:nvSpPr>
        <p:spPr>
          <a:xfrm>
            <a:off x="1440715" y="3780710"/>
            <a:ext cx="826342" cy="419735"/>
          </a:xfrm>
          <a:prstGeom prst="flowChartDocument">
            <a:avLst/>
          </a:prstGeom>
          <a:solidFill>
            <a:srgbClr val="68B8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IAD.xml</a:t>
            </a:r>
            <a:endParaRPr lang="zh-CN" altLang="en-US" sz="1200" b="1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749796E-E8BB-43A6-8C91-E5DCF2C056DE}"/>
              </a:ext>
            </a:extLst>
          </p:cNvPr>
          <p:cNvSpPr/>
          <p:nvPr/>
        </p:nvSpPr>
        <p:spPr>
          <a:xfrm>
            <a:off x="975638" y="6863042"/>
            <a:ext cx="5264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CRD: Component Template Repository</a:t>
            </a:r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F7F1EB5-B849-4FE0-814C-01993C799082}"/>
              </a:ext>
            </a:extLst>
          </p:cNvPr>
          <p:cNvSpPr/>
          <p:nvPr/>
        </p:nvSpPr>
        <p:spPr>
          <a:xfrm>
            <a:off x="6469024" y="6863042"/>
            <a:ext cx="50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IAD : Instance Architecture Description</a:t>
            </a:r>
            <a:endParaRPr lang="zh-CN" altLang="en-US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C7613A13-E57A-460E-B552-5AA8FAB43EEE}"/>
              </a:ext>
            </a:extLst>
          </p:cNvPr>
          <p:cNvCxnSpPr>
            <a:cxnSpLocks/>
            <a:stCxn id="143" idx="2"/>
            <a:endCxn id="8" idx="2"/>
          </p:cNvCxnSpPr>
          <p:nvPr/>
        </p:nvCxnSpPr>
        <p:spPr>
          <a:xfrm rot="16200000" flipH="1">
            <a:off x="4425010" y="1601572"/>
            <a:ext cx="1839428" cy="6981676"/>
          </a:xfrm>
          <a:prstGeom prst="bentConnector3">
            <a:avLst>
              <a:gd name="adj1" fmla="val 107768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27FA6853-FD1F-48AA-93B0-57014B00D743}"/>
              </a:ext>
            </a:extLst>
          </p:cNvPr>
          <p:cNvSpPr txBox="1"/>
          <p:nvPr/>
        </p:nvSpPr>
        <p:spPr>
          <a:xfrm>
            <a:off x="6560179" y="5031751"/>
            <a:ext cx="1000554" cy="461665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Third-party</a:t>
            </a:r>
          </a:p>
          <a:p>
            <a:pPr algn="ctr"/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97631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883BFB8-3FE1-4EAD-846E-20909A331442}"/>
              </a:ext>
            </a:extLst>
          </p:cNvPr>
          <p:cNvCxnSpPr/>
          <p:nvPr/>
        </p:nvCxnSpPr>
        <p:spPr>
          <a:xfrm>
            <a:off x="518160" y="5170683"/>
            <a:ext cx="57683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2CDAE56-B836-4E18-AC26-2410EE541CA3}"/>
              </a:ext>
            </a:extLst>
          </p:cNvPr>
          <p:cNvSpPr/>
          <p:nvPr/>
        </p:nvSpPr>
        <p:spPr>
          <a:xfrm>
            <a:off x="1889043" y="1657510"/>
            <a:ext cx="1415044" cy="1069938"/>
          </a:xfrm>
          <a:prstGeom prst="roundRect">
            <a:avLst>
              <a:gd name="adj" fmla="val 4245"/>
            </a:avLst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77BEE7B-98BC-4495-88C1-F1FAF84F40CD}"/>
              </a:ext>
            </a:extLst>
          </p:cNvPr>
          <p:cNvSpPr/>
          <p:nvPr/>
        </p:nvSpPr>
        <p:spPr>
          <a:xfrm>
            <a:off x="3926699" y="1657510"/>
            <a:ext cx="1069671" cy="1069938"/>
          </a:xfrm>
          <a:prstGeom prst="roundRect">
            <a:avLst>
              <a:gd name="adj" fmla="val 4245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08640C2-0AA2-40FE-A615-AD499C460EDC}"/>
              </a:ext>
            </a:extLst>
          </p:cNvPr>
          <p:cNvSpPr/>
          <p:nvPr/>
        </p:nvSpPr>
        <p:spPr>
          <a:xfrm>
            <a:off x="1325461" y="1531203"/>
            <a:ext cx="4328719" cy="1288524"/>
          </a:xfrm>
          <a:prstGeom prst="roundRect">
            <a:avLst>
              <a:gd name="adj" fmla="val 4245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AE2E3A6-DC98-439B-9E9C-5E50205AC449}"/>
              </a:ext>
            </a:extLst>
          </p:cNvPr>
          <p:cNvSpPr/>
          <p:nvPr/>
        </p:nvSpPr>
        <p:spPr>
          <a:xfrm>
            <a:off x="3398972" y="3249467"/>
            <a:ext cx="1415044" cy="1069938"/>
          </a:xfrm>
          <a:prstGeom prst="roundRect">
            <a:avLst>
              <a:gd name="adj" fmla="val 4245"/>
            </a:avLst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9218E36-1464-4E2E-8E37-4FFE7219FBF7}"/>
              </a:ext>
            </a:extLst>
          </p:cNvPr>
          <p:cNvSpPr/>
          <p:nvPr/>
        </p:nvSpPr>
        <p:spPr>
          <a:xfrm>
            <a:off x="2065140" y="3247735"/>
            <a:ext cx="1069671" cy="1069938"/>
          </a:xfrm>
          <a:prstGeom prst="roundRect">
            <a:avLst>
              <a:gd name="adj" fmla="val 4245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2156E3-0EB6-41B1-9EA5-A887DFB18FDB}"/>
              </a:ext>
            </a:extLst>
          </p:cNvPr>
          <p:cNvSpPr/>
          <p:nvPr/>
        </p:nvSpPr>
        <p:spPr>
          <a:xfrm>
            <a:off x="935994" y="805343"/>
            <a:ext cx="4944689" cy="41273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F04F94-60BB-470A-99F6-4446FD053DEF}"/>
              </a:ext>
            </a:extLst>
          </p:cNvPr>
          <p:cNvSpPr txBox="1"/>
          <p:nvPr/>
        </p:nvSpPr>
        <p:spPr>
          <a:xfrm>
            <a:off x="949404" y="798486"/>
            <a:ext cx="111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State Machine</a:t>
            </a:r>
            <a:endParaRPr lang="zh-CN" altLang="en-US" i="1"/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F4523B48-B1C7-4374-9EA0-D2B341526C39}"/>
              </a:ext>
            </a:extLst>
          </p:cNvPr>
          <p:cNvSpPr/>
          <p:nvPr/>
        </p:nvSpPr>
        <p:spPr>
          <a:xfrm>
            <a:off x="214312" y="5389271"/>
            <a:ext cx="11763375" cy="227936"/>
          </a:xfrm>
          <a:prstGeom prst="chevron">
            <a:avLst>
              <a:gd name="adj" fmla="val 39476"/>
            </a:avLst>
          </a:prstGeom>
          <a:solidFill>
            <a:srgbClr val="B5CD85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E69FC12B-E525-40A4-ACAE-3CC98CA6E6BC}"/>
              </a:ext>
            </a:extLst>
          </p:cNvPr>
          <p:cNvSpPr/>
          <p:nvPr/>
        </p:nvSpPr>
        <p:spPr>
          <a:xfrm rot="10800000">
            <a:off x="2361601" y="4872842"/>
            <a:ext cx="411061" cy="5956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DD0474E1-FA34-43FD-9EA6-81B3EAF1705A}"/>
              </a:ext>
            </a:extLst>
          </p:cNvPr>
          <p:cNvSpPr/>
          <p:nvPr/>
        </p:nvSpPr>
        <p:spPr>
          <a:xfrm rot="10800000">
            <a:off x="4015288" y="4872842"/>
            <a:ext cx="411061" cy="5956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60D1001-ABB4-40C9-8039-C697F45A2269}"/>
              </a:ext>
            </a:extLst>
          </p:cNvPr>
          <p:cNvCxnSpPr>
            <a:cxnSpLocks/>
          </p:cNvCxnSpPr>
          <p:nvPr/>
        </p:nvCxnSpPr>
        <p:spPr>
          <a:xfrm>
            <a:off x="518160" y="4152900"/>
            <a:ext cx="0" cy="1017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C164486-6488-43C7-806C-D49C426CD3C1}"/>
              </a:ext>
            </a:extLst>
          </p:cNvPr>
          <p:cNvCxnSpPr>
            <a:cxnSpLocks/>
          </p:cNvCxnSpPr>
          <p:nvPr/>
        </p:nvCxnSpPr>
        <p:spPr>
          <a:xfrm>
            <a:off x="6286500" y="4152900"/>
            <a:ext cx="0" cy="1017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单角 24">
            <a:extLst>
              <a:ext uri="{FF2B5EF4-FFF2-40B4-BE49-F238E27FC236}">
                <a16:creationId xmlns:a16="http://schemas.microsoft.com/office/drawing/2014/main" id="{32024B16-9797-4842-9483-CF06A3EF41F4}"/>
              </a:ext>
            </a:extLst>
          </p:cNvPr>
          <p:cNvSpPr/>
          <p:nvPr/>
        </p:nvSpPr>
        <p:spPr>
          <a:xfrm rot="16200000">
            <a:off x="3250796" y="3563623"/>
            <a:ext cx="947738" cy="450862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Service</a:t>
            </a:r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552727F-C210-4B4D-9CF1-927B03C94431}"/>
              </a:ext>
            </a:extLst>
          </p:cNvPr>
          <p:cNvSpPr/>
          <p:nvPr/>
        </p:nvSpPr>
        <p:spPr>
          <a:xfrm>
            <a:off x="4034337" y="3315184"/>
            <a:ext cx="671013" cy="436397"/>
          </a:xfrm>
          <a:prstGeom prst="roundRect">
            <a:avLst>
              <a:gd name="adj" fmla="val 4245"/>
            </a:avLst>
          </a:prstGeom>
          <a:solidFill>
            <a:srgbClr val="4F81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Function</a:t>
            </a:r>
            <a:endParaRPr lang="zh-CN" altLang="en-US" sz="10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2E74CC5-1BD0-4C80-BC3A-3FA2439E5BDF}"/>
              </a:ext>
            </a:extLst>
          </p:cNvPr>
          <p:cNvSpPr/>
          <p:nvPr/>
        </p:nvSpPr>
        <p:spPr>
          <a:xfrm>
            <a:off x="4034337" y="3816129"/>
            <a:ext cx="671013" cy="436397"/>
          </a:xfrm>
          <a:prstGeom prst="roundRect">
            <a:avLst>
              <a:gd name="adj" fmla="val 4245"/>
            </a:avLst>
          </a:prstGeom>
          <a:solidFill>
            <a:srgbClr val="4F81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Event</a:t>
            </a:r>
            <a:endParaRPr lang="zh-CN" altLang="en-US" sz="12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CBE0367-0AC0-491F-81C9-F0E8A832DDB7}"/>
              </a:ext>
            </a:extLst>
          </p:cNvPr>
          <p:cNvSpPr txBox="1"/>
          <p:nvPr/>
        </p:nvSpPr>
        <p:spPr>
          <a:xfrm>
            <a:off x="2801400" y="369132"/>
            <a:ext cx="139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Application</a:t>
            </a:r>
            <a:endParaRPr lang="zh-CN" altLang="en-US" b="1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79DC199-883C-4D5C-A4CF-230931072C06}"/>
              </a:ext>
            </a:extLst>
          </p:cNvPr>
          <p:cNvSpPr txBox="1"/>
          <p:nvPr/>
        </p:nvSpPr>
        <p:spPr>
          <a:xfrm>
            <a:off x="2782351" y="1066164"/>
            <a:ext cx="139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Composite</a:t>
            </a:r>
            <a:endParaRPr lang="zh-CN" altLang="en-US" b="1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6325A1A-B201-4829-B4B2-3CCA60A0AAEF}"/>
              </a:ext>
            </a:extLst>
          </p:cNvPr>
          <p:cNvSpPr txBox="1"/>
          <p:nvPr/>
        </p:nvSpPr>
        <p:spPr>
          <a:xfrm>
            <a:off x="3360574" y="2934507"/>
            <a:ext cx="139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/>
              <a:t>Atomic</a:t>
            </a:r>
            <a:endParaRPr lang="zh-CN" altLang="en-US" sz="1400" b="1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4D21670-C147-47E2-9323-F42FA48877BF}"/>
              </a:ext>
            </a:extLst>
          </p:cNvPr>
          <p:cNvSpPr txBox="1"/>
          <p:nvPr/>
        </p:nvSpPr>
        <p:spPr>
          <a:xfrm>
            <a:off x="1902361" y="2934507"/>
            <a:ext cx="139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/>
              <a:t>DataArea</a:t>
            </a:r>
            <a:endParaRPr lang="zh-CN" altLang="en-US" sz="1400" b="1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ECE64AB-D48F-4460-9F01-7863E661247D}"/>
              </a:ext>
            </a:extLst>
          </p:cNvPr>
          <p:cNvSpPr/>
          <p:nvPr/>
        </p:nvSpPr>
        <p:spPr>
          <a:xfrm>
            <a:off x="3134811" y="2106267"/>
            <a:ext cx="899526" cy="1724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Assemble</a:t>
            </a:r>
            <a:endParaRPr lang="zh-CN" altLang="en-US" sz="11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AC46D98-0688-4C2E-8F73-4BA099C146A8}"/>
              </a:ext>
            </a:extLst>
          </p:cNvPr>
          <p:cNvSpPr/>
          <p:nvPr/>
        </p:nvSpPr>
        <p:spPr>
          <a:xfrm>
            <a:off x="4875512" y="2106267"/>
            <a:ext cx="899526" cy="1724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Delegate</a:t>
            </a:r>
            <a:endParaRPr lang="zh-CN" altLang="en-US" sz="11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077184F-54D0-457A-B1D7-C172B3A777EF}"/>
              </a:ext>
            </a:extLst>
          </p:cNvPr>
          <p:cNvSpPr/>
          <p:nvPr/>
        </p:nvSpPr>
        <p:spPr>
          <a:xfrm>
            <a:off x="1136363" y="2106267"/>
            <a:ext cx="899526" cy="1724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Delegate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65914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BF7CEDE8-C676-4EBE-AD75-36CB10CFC330}"/>
              </a:ext>
            </a:extLst>
          </p:cNvPr>
          <p:cNvGrpSpPr/>
          <p:nvPr/>
        </p:nvGrpSpPr>
        <p:grpSpPr>
          <a:xfrm>
            <a:off x="1472147" y="1876129"/>
            <a:ext cx="9505950" cy="2404616"/>
            <a:chOff x="1472147" y="1876129"/>
            <a:chExt cx="9505950" cy="240461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4056745-22BB-4E40-BFE1-DA427D323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3199" y="2223312"/>
              <a:ext cx="1356812" cy="41019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9053352-95F0-47A5-A2D9-42A974ED5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6208" y="1880909"/>
              <a:ext cx="666297" cy="91510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1909B3F-348F-4B71-838A-F179F9E0C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9702" y="1876129"/>
              <a:ext cx="666296" cy="91510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5EAD15C-A38F-4AB8-93D0-13530280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250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55914" y="3154648"/>
              <a:ext cx="974038" cy="783708"/>
            </a:xfrm>
            <a:prstGeom prst="rect">
              <a:avLst/>
            </a:prstGeom>
          </p:spPr>
        </p:pic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AD12813-E993-40FC-ACA9-6C7C5841CC8F}"/>
                </a:ext>
              </a:extLst>
            </p:cNvPr>
            <p:cNvGrpSpPr/>
            <p:nvPr/>
          </p:nvGrpSpPr>
          <p:grpSpPr>
            <a:xfrm rot="5400000">
              <a:off x="5796899" y="3196502"/>
              <a:ext cx="598202" cy="697824"/>
              <a:chOff x="1340788" y="3414786"/>
              <a:chExt cx="1248413" cy="1456317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C2470E40-5FC8-4D6E-81CA-AD9512C885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8560" r="50165"/>
              <a:stretch/>
            </p:blipFill>
            <p:spPr>
              <a:xfrm rot="16200000">
                <a:off x="1730492" y="4022710"/>
                <a:ext cx="458690" cy="1238095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BB4B1DBC-20AD-4251-B823-3EABD9FCAD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8560" r="50165"/>
              <a:stretch/>
            </p:blipFill>
            <p:spPr>
              <a:xfrm rot="5400000">
                <a:off x="1740809" y="3025083"/>
                <a:ext cx="458690" cy="1238095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C5289DCC-1A72-4F92-AD24-9EBD0FE7A7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t="1197" b="61991"/>
              <a:stretch/>
            </p:blipFill>
            <p:spPr>
              <a:xfrm>
                <a:off x="1340788" y="3867125"/>
                <a:ext cx="1238095" cy="545287"/>
              </a:xfrm>
              <a:prstGeom prst="rect">
                <a:avLst/>
              </a:prstGeom>
            </p:spPr>
          </p:pic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3414235-050A-4895-97D9-5314D537631C}"/>
                </a:ext>
              </a:extLst>
            </p:cNvPr>
            <p:cNvGrpSpPr/>
            <p:nvPr/>
          </p:nvGrpSpPr>
          <p:grpSpPr>
            <a:xfrm rot="5400000">
              <a:off x="9440982" y="3196501"/>
              <a:ext cx="598202" cy="697824"/>
              <a:chOff x="1340788" y="3414786"/>
              <a:chExt cx="1248413" cy="1456317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C1B514DD-4049-4818-B629-37B96044CC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8560" r="50165"/>
              <a:stretch/>
            </p:blipFill>
            <p:spPr>
              <a:xfrm rot="16200000">
                <a:off x="1730492" y="4022710"/>
                <a:ext cx="458690" cy="1238095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6B5CC9BD-9D9E-470D-95F7-4669CEE73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8560" r="50165"/>
              <a:stretch/>
            </p:blipFill>
            <p:spPr>
              <a:xfrm rot="5400000">
                <a:off x="1740809" y="3025083"/>
                <a:ext cx="458690" cy="1238095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E15C3334-0AF2-42D8-83F1-16D61BA2CF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t="1197" b="61991"/>
              <a:stretch/>
            </p:blipFill>
            <p:spPr>
              <a:xfrm>
                <a:off x="1340788" y="3867125"/>
                <a:ext cx="1238095" cy="545287"/>
              </a:xfrm>
              <a:prstGeom prst="rect">
                <a:avLst/>
              </a:prstGeom>
            </p:spPr>
          </p:pic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4ECFA8F-1A3F-48A4-A713-A71A99B0FB90}"/>
                </a:ext>
              </a:extLst>
            </p:cNvPr>
            <p:cNvCxnSpPr/>
            <p:nvPr/>
          </p:nvCxnSpPr>
          <p:spPr>
            <a:xfrm>
              <a:off x="1472147" y="4280745"/>
              <a:ext cx="95059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EF6480-4E56-4DD3-9AB2-0354DACA4D5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442933" y="3938356"/>
              <a:ext cx="0" cy="342389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C492930-45DA-4732-8D5F-05AE172D82D0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6096000" y="3839571"/>
              <a:ext cx="1522" cy="441174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CF3FA70-69B1-4584-B7A9-BCAF6672DA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3955" y="3839571"/>
              <a:ext cx="1522" cy="441174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8763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00561C-2246-4BA0-A186-8A9F9B8BCD33}"/>
              </a:ext>
            </a:extLst>
          </p:cNvPr>
          <p:cNvSpPr txBox="1"/>
          <p:nvPr/>
        </p:nvSpPr>
        <p:spPr>
          <a:xfrm>
            <a:off x="4934824" y="254967"/>
            <a:ext cx="23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Component Type</a:t>
            </a:r>
            <a:endParaRPr lang="zh-CN" altLang="en-US" b="1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3B76F6-57C7-4559-A928-77F3959F74FD}"/>
              </a:ext>
            </a:extLst>
          </p:cNvPr>
          <p:cNvSpPr txBox="1"/>
          <p:nvPr/>
        </p:nvSpPr>
        <p:spPr>
          <a:xfrm>
            <a:off x="2907418" y="854206"/>
            <a:ext cx="284643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Atomic Component Type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990B1F-83C9-44EA-9603-C7705B9C42F2}"/>
              </a:ext>
            </a:extLst>
          </p:cNvPr>
          <p:cNvSpPr txBox="1"/>
          <p:nvPr/>
        </p:nvSpPr>
        <p:spPr>
          <a:xfrm>
            <a:off x="6532858" y="854206"/>
            <a:ext cx="31241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Composite Component Type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B115CC-98E1-4C4D-84DC-08528138A0DD}"/>
              </a:ext>
            </a:extLst>
          </p:cNvPr>
          <p:cNvSpPr txBox="1"/>
          <p:nvPr/>
        </p:nvSpPr>
        <p:spPr>
          <a:xfrm>
            <a:off x="5404225" y="1453445"/>
            <a:ext cx="5381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Atomic/Composite Component Type References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27CFE0E-049F-400B-A8D1-C52A78B47FB2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8094908" y="1223538"/>
            <a:ext cx="0" cy="2299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A965090-CB38-4E29-A773-B4C0FCD588E9}"/>
              </a:ext>
            </a:extLst>
          </p:cNvPr>
          <p:cNvSpPr/>
          <p:nvPr/>
        </p:nvSpPr>
        <p:spPr>
          <a:xfrm>
            <a:off x="2831976" y="2283621"/>
            <a:ext cx="7953613" cy="2978751"/>
          </a:xfrm>
          <a:prstGeom prst="roundRect">
            <a:avLst>
              <a:gd name="adj" fmla="val 218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15" name="矩形: 剪去单角 14">
            <a:extLst>
              <a:ext uri="{FF2B5EF4-FFF2-40B4-BE49-F238E27FC236}">
                <a16:creationId xmlns:a16="http://schemas.microsoft.com/office/drawing/2014/main" id="{79787BC4-2149-4857-9583-97B9F07FED09}"/>
              </a:ext>
            </a:extLst>
          </p:cNvPr>
          <p:cNvSpPr/>
          <p:nvPr/>
        </p:nvSpPr>
        <p:spPr>
          <a:xfrm>
            <a:off x="4851845" y="3698441"/>
            <a:ext cx="1586436" cy="539245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8879126-79FC-4C74-88C3-D994FA879E10}"/>
              </a:ext>
            </a:extLst>
          </p:cNvPr>
          <p:cNvGrpSpPr/>
          <p:nvPr/>
        </p:nvGrpSpPr>
        <p:grpSpPr>
          <a:xfrm>
            <a:off x="8858165" y="5135114"/>
            <a:ext cx="269441" cy="269441"/>
            <a:chOff x="3516045" y="2250901"/>
            <a:chExt cx="273003" cy="27300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CB2C968-5ABD-4086-931C-C0C2A83EE45A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CAC9D2A-DF78-49AA-AFE9-8717358D668A}"/>
                </a:ext>
              </a:extLst>
            </p:cNvPr>
            <p:cNvSpPr/>
            <p:nvPr/>
          </p:nvSpPr>
          <p:spPr>
            <a:xfrm>
              <a:off x="3557727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87EFF26-66A4-4233-9F17-4C73FFBB194C}"/>
              </a:ext>
            </a:extLst>
          </p:cNvPr>
          <p:cNvGrpSpPr/>
          <p:nvPr/>
        </p:nvGrpSpPr>
        <p:grpSpPr>
          <a:xfrm rot="10800000">
            <a:off x="8165663" y="5135114"/>
            <a:ext cx="269441" cy="269441"/>
            <a:chOff x="4011345" y="2250901"/>
            <a:chExt cx="273003" cy="27300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F0703F2-F021-4D0C-901F-6548802F6999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A453C3E7-469C-4F18-90AC-0D43754A0B9C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491BE33-F463-4CD2-977A-D379E203029B}"/>
              </a:ext>
            </a:extLst>
          </p:cNvPr>
          <p:cNvGrpSpPr/>
          <p:nvPr/>
        </p:nvGrpSpPr>
        <p:grpSpPr>
          <a:xfrm rot="5400000">
            <a:off x="7766990" y="5135125"/>
            <a:ext cx="269452" cy="269440"/>
            <a:chOff x="8536432" y="2544599"/>
            <a:chExt cx="239828" cy="23981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653F592-E68C-458C-8A34-A182B36AA40E}"/>
                </a:ext>
              </a:extLst>
            </p:cNvPr>
            <p:cNvSpPr/>
            <p:nvPr/>
          </p:nvSpPr>
          <p:spPr>
            <a:xfrm rot="10800000">
              <a:off x="8536432" y="2544599"/>
              <a:ext cx="239828" cy="23981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7287ADCE-8195-4F28-AE9C-8DB5270BE6E9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1FDC0184-80A5-4DD6-8696-DB7A83F8546D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B90D309-9A70-4F23-9B6B-742C6F1A9BC4}"/>
              </a:ext>
            </a:extLst>
          </p:cNvPr>
          <p:cNvGrpSpPr/>
          <p:nvPr/>
        </p:nvGrpSpPr>
        <p:grpSpPr>
          <a:xfrm rot="5400000">
            <a:off x="8511914" y="5136709"/>
            <a:ext cx="269441" cy="269441"/>
            <a:chOff x="2463060" y="1957889"/>
            <a:chExt cx="176806" cy="17680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09386C1-C36A-4928-83B3-D8A43B68F2C9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箭头: 五边形 27">
              <a:extLst>
                <a:ext uri="{FF2B5EF4-FFF2-40B4-BE49-F238E27FC236}">
                  <a16:creationId xmlns:a16="http://schemas.microsoft.com/office/drawing/2014/main" id="{7AA57FF8-982C-4F0B-9B6A-06897EDCDB2C}"/>
                </a:ext>
              </a:extLst>
            </p:cNvPr>
            <p:cNvSpPr/>
            <p:nvPr/>
          </p:nvSpPr>
          <p:spPr>
            <a:xfrm>
              <a:off x="2483280" y="2005738"/>
              <a:ext cx="133616" cy="83545"/>
            </a:xfrm>
            <a:prstGeom prst="homePlate">
              <a:avLst>
                <a:gd name="adj" fmla="val 759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67A9B6A-3EF9-48D5-A81A-8FAD73DF8D65}"/>
              </a:ext>
            </a:extLst>
          </p:cNvPr>
          <p:cNvGrpSpPr/>
          <p:nvPr/>
        </p:nvGrpSpPr>
        <p:grpSpPr>
          <a:xfrm>
            <a:off x="9876765" y="5127652"/>
            <a:ext cx="269440" cy="269440"/>
            <a:chOff x="1239309" y="2937059"/>
            <a:chExt cx="184418" cy="18441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35ABF7F-832B-4F47-A8FE-E757C1883D49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71F97BF3-9915-4F8E-8B12-5D250367A1C7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32" name="矩形: 剪去单角 31">
            <a:extLst>
              <a:ext uri="{FF2B5EF4-FFF2-40B4-BE49-F238E27FC236}">
                <a16:creationId xmlns:a16="http://schemas.microsoft.com/office/drawing/2014/main" id="{D64F5D0F-0872-4AD4-89E9-52D05DFCA7E8}"/>
              </a:ext>
            </a:extLst>
          </p:cNvPr>
          <p:cNvSpPr/>
          <p:nvPr/>
        </p:nvSpPr>
        <p:spPr>
          <a:xfrm>
            <a:off x="4851845" y="4428907"/>
            <a:ext cx="1586436" cy="539245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3D5461F-C1D4-4396-BF93-45812DE68654}"/>
              </a:ext>
            </a:extLst>
          </p:cNvPr>
          <p:cNvSpPr txBox="1"/>
          <p:nvPr/>
        </p:nvSpPr>
        <p:spPr>
          <a:xfrm>
            <a:off x="2831976" y="2639100"/>
            <a:ext cx="23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State Machine</a:t>
            </a:r>
            <a:endParaRPr lang="zh-CN" altLang="en-US" b="1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92B893D-3615-4398-AC2E-FAEE621B851C}"/>
              </a:ext>
            </a:extLst>
          </p:cNvPr>
          <p:cNvSpPr txBox="1"/>
          <p:nvPr/>
        </p:nvSpPr>
        <p:spPr>
          <a:xfrm>
            <a:off x="2831976" y="4068515"/>
            <a:ext cx="23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Service</a:t>
            </a:r>
            <a:endParaRPr lang="zh-CN" altLang="en-US" b="1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3AF1DB4-E61F-4070-B2BB-4980F5A4D5DB}"/>
              </a:ext>
            </a:extLst>
          </p:cNvPr>
          <p:cNvSpPr/>
          <p:nvPr/>
        </p:nvSpPr>
        <p:spPr>
          <a:xfrm>
            <a:off x="8065023" y="2539586"/>
            <a:ext cx="1215803" cy="951344"/>
          </a:xfrm>
          <a:prstGeom prst="roundRect">
            <a:avLst>
              <a:gd name="adj" fmla="val 218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548235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ED9ECB2-0FC6-429C-9E8D-285208DE8F89}"/>
              </a:ext>
            </a:extLst>
          </p:cNvPr>
          <p:cNvSpPr/>
          <p:nvPr/>
        </p:nvSpPr>
        <p:spPr>
          <a:xfrm>
            <a:off x="9360024" y="2539586"/>
            <a:ext cx="1215803" cy="951344"/>
          </a:xfrm>
          <a:prstGeom prst="roundRect">
            <a:avLst>
              <a:gd name="adj" fmla="val 218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548235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F9B7E79-AA3F-4A35-A422-3DBCAC4D66D2}"/>
              </a:ext>
            </a:extLst>
          </p:cNvPr>
          <p:cNvSpPr txBox="1"/>
          <p:nvPr/>
        </p:nvSpPr>
        <p:spPr>
          <a:xfrm>
            <a:off x="5700018" y="2606217"/>
            <a:ext cx="23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AC Type Reference</a:t>
            </a:r>
            <a:endParaRPr lang="zh-CN" altLang="en-US" b="1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15E9BA7-A1FF-4F45-8FAE-B8FDAE9B4B9C}"/>
              </a:ext>
            </a:extLst>
          </p:cNvPr>
          <p:cNvSpPr txBox="1"/>
          <p:nvPr/>
        </p:nvSpPr>
        <p:spPr>
          <a:xfrm>
            <a:off x="7139207" y="4329197"/>
            <a:ext cx="23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Interfaces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409412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7F6D7AF-F384-4316-AFB2-AD9A2485A64D}"/>
              </a:ext>
            </a:extLst>
          </p:cNvPr>
          <p:cNvSpPr/>
          <p:nvPr/>
        </p:nvSpPr>
        <p:spPr>
          <a:xfrm>
            <a:off x="0" y="5244454"/>
            <a:ext cx="12192000" cy="3850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ysClr val="windowText" lastClr="000000"/>
                </a:solidFill>
              </a:rPr>
              <a:t>组件虚拟总线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6A0BDD-F1CE-4643-AC5D-6643B10464AF}"/>
              </a:ext>
            </a:extLst>
          </p:cNvPr>
          <p:cNvSpPr txBox="1"/>
          <p:nvPr/>
        </p:nvSpPr>
        <p:spPr>
          <a:xfrm>
            <a:off x="1073789" y="2856066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4472C4"/>
                </a:solidFill>
              </a:rPr>
              <a:t>Device 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0E082E-5628-4189-A7D5-B590E8DC14B1}"/>
              </a:ext>
            </a:extLst>
          </p:cNvPr>
          <p:cNvSpPr txBox="1"/>
          <p:nvPr/>
        </p:nvSpPr>
        <p:spPr>
          <a:xfrm>
            <a:off x="3858934" y="2856066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4472C4"/>
                </a:solidFill>
              </a:rPr>
              <a:t>Device 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41094E-1367-4176-A750-353560FAEB38}"/>
              </a:ext>
            </a:extLst>
          </p:cNvPr>
          <p:cNvSpPr txBox="1"/>
          <p:nvPr/>
        </p:nvSpPr>
        <p:spPr>
          <a:xfrm>
            <a:off x="6644079" y="2856066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4472C4"/>
                </a:solidFill>
              </a:rPr>
              <a:t>Device 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8CC39C-DC18-4421-9137-FB5C3247B02F}"/>
              </a:ext>
            </a:extLst>
          </p:cNvPr>
          <p:cNvSpPr txBox="1"/>
          <p:nvPr/>
        </p:nvSpPr>
        <p:spPr>
          <a:xfrm>
            <a:off x="9429224" y="2856066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Device 0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B26BFE-F90F-4CFB-A6A1-BADDB4495AA5}"/>
              </a:ext>
            </a:extLst>
          </p:cNvPr>
          <p:cNvSpPr/>
          <p:nvPr/>
        </p:nvSpPr>
        <p:spPr>
          <a:xfrm>
            <a:off x="6396603" y="4815281"/>
            <a:ext cx="2172750" cy="3297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Component Manager</a:t>
            </a:r>
            <a:endParaRPr lang="zh-CN" altLang="en-US" sz="14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61B3885-D061-4FC4-B566-D9AB3422AC8E}"/>
              </a:ext>
            </a:extLst>
          </p:cNvPr>
          <p:cNvSpPr/>
          <p:nvPr/>
        </p:nvSpPr>
        <p:spPr>
          <a:xfrm>
            <a:off x="9181748" y="4815281"/>
            <a:ext cx="2172750" cy="3297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Component Manager</a:t>
            </a:r>
            <a:endParaRPr lang="zh-CN" altLang="en-US" sz="140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B1E6580-4579-4124-B5C9-A8220617FC98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2999063" y="4980133"/>
            <a:ext cx="612395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8F61CF3-5FB1-4FF5-ACDB-38E04796146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784208" y="4980133"/>
            <a:ext cx="612395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C16BCAB-AD6C-460F-B3DE-68858D6AB3A5}"/>
              </a:ext>
            </a:extLst>
          </p:cNvPr>
          <p:cNvCxnSpPr>
            <a:cxnSpLocks/>
          </p:cNvCxnSpPr>
          <p:nvPr/>
        </p:nvCxnSpPr>
        <p:spPr>
          <a:xfrm>
            <a:off x="8569353" y="4980133"/>
            <a:ext cx="612395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50DCA0F-0544-4B37-A2C1-BC946574BCE2}"/>
              </a:ext>
            </a:extLst>
          </p:cNvPr>
          <p:cNvSpPr/>
          <p:nvPr/>
        </p:nvSpPr>
        <p:spPr>
          <a:xfrm>
            <a:off x="830508" y="4253219"/>
            <a:ext cx="721455" cy="35447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0CEB6A6-C32F-4716-96E6-4F7775F89F20}"/>
              </a:ext>
            </a:extLst>
          </p:cNvPr>
          <p:cNvSpPr/>
          <p:nvPr/>
        </p:nvSpPr>
        <p:spPr>
          <a:xfrm>
            <a:off x="830509" y="3514987"/>
            <a:ext cx="1329656" cy="592039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4D28DC9-9A54-4D8E-BE55-D25AC1DB0F07}"/>
              </a:ext>
            </a:extLst>
          </p:cNvPr>
          <p:cNvSpPr/>
          <p:nvPr/>
        </p:nvSpPr>
        <p:spPr>
          <a:xfrm>
            <a:off x="1853967" y="4253219"/>
            <a:ext cx="897620" cy="35447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F87F505-A4C8-42C0-A549-428474FF043D}"/>
              </a:ext>
            </a:extLst>
          </p:cNvPr>
          <p:cNvSpPr/>
          <p:nvPr/>
        </p:nvSpPr>
        <p:spPr>
          <a:xfrm>
            <a:off x="2277608" y="3514987"/>
            <a:ext cx="721455" cy="590551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729118C-CD91-4974-9F3E-507BA57466E5}"/>
              </a:ext>
            </a:extLst>
          </p:cNvPr>
          <p:cNvSpPr/>
          <p:nvPr/>
        </p:nvSpPr>
        <p:spPr>
          <a:xfrm>
            <a:off x="3615653" y="4253219"/>
            <a:ext cx="721455" cy="35447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25F6308-82E4-414A-AA54-184F9F29B61A}"/>
              </a:ext>
            </a:extLst>
          </p:cNvPr>
          <p:cNvSpPr/>
          <p:nvPr/>
        </p:nvSpPr>
        <p:spPr>
          <a:xfrm>
            <a:off x="3615654" y="3514987"/>
            <a:ext cx="1329656" cy="592039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C3B1FBD-0EC1-4BA5-8AA3-8C780B0CE67A}"/>
              </a:ext>
            </a:extLst>
          </p:cNvPr>
          <p:cNvSpPr/>
          <p:nvPr/>
        </p:nvSpPr>
        <p:spPr>
          <a:xfrm>
            <a:off x="4639112" y="4253219"/>
            <a:ext cx="897620" cy="354473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2270A15-E1EF-40A1-9BE5-697289ED9682}"/>
              </a:ext>
            </a:extLst>
          </p:cNvPr>
          <p:cNvSpPr/>
          <p:nvPr/>
        </p:nvSpPr>
        <p:spPr>
          <a:xfrm>
            <a:off x="5039684" y="3514987"/>
            <a:ext cx="721455" cy="590551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22938F4-5780-44DE-947D-A6C4C5182A4B}"/>
              </a:ext>
            </a:extLst>
          </p:cNvPr>
          <p:cNvSpPr/>
          <p:nvPr/>
        </p:nvSpPr>
        <p:spPr>
          <a:xfrm>
            <a:off x="6400798" y="4253219"/>
            <a:ext cx="721455" cy="35447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4DBCC38-B2FD-485D-B48A-621907ED7697}"/>
              </a:ext>
            </a:extLst>
          </p:cNvPr>
          <p:cNvSpPr/>
          <p:nvPr/>
        </p:nvSpPr>
        <p:spPr>
          <a:xfrm>
            <a:off x="6400799" y="3514987"/>
            <a:ext cx="1329656" cy="592039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1D0EE68-143D-4CBB-B088-15E640CBA1C7}"/>
              </a:ext>
            </a:extLst>
          </p:cNvPr>
          <p:cNvSpPr/>
          <p:nvPr/>
        </p:nvSpPr>
        <p:spPr>
          <a:xfrm>
            <a:off x="7424257" y="4253219"/>
            <a:ext cx="897620" cy="354473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63ED92F-92AA-4ABF-B1F5-B64CD458DCC4}"/>
              </a:ext>
            </a:extLst>
          </p:cNvPr>
          <p:cNvSpPr/>
          <p:nvPr/>
        </p:nvSpPr>
        <p:spPr>
          <a:xfrm>
            <a:off x="7847898" y="3514987"/>
            <a:ext cx="721455" cy="590551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C5C9B75-83E0-46A0-B69D-52AECFF1CD81}"/>
              </a:ext>
            </a:extLst>
          </p:cNvPr>
          <p:cNvCxnSpPr/>
          <p:nvPr/>
        </p:nvCxnSpPr>
        <p:spPr>
          <a:xfrm>
            <a:off x="1695451" y="4105538"/>
            <a:ext cx="0" cy="128089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001BF4A-ED0B-481F-86BA-AF64D294F35B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91236" y="4607692"/>
            <a:ext cx="0" cy="77873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997D24B-5409-44CE-9DAB-C5E06420CB51}"/>
              </a:ext>
            </a:extLst>
          </p:cNvPr>
          <p:cNvCxnSpPr>
            <a:cxnSpLocks/>
          </p:cNvCxnSpPr>
          <p:nvPr/>
        </p:nvCxnSpPr>
        <p:spPr>
          <a:xfrm>
            <a:off x="1191236" y="5386431"/>
            <a:ext cx="50421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E934745-8B78-478F-AFC3-48C13E757021}"/>
              </a:ext>
            </a:extLst>
          </p:cNvPr>
          <p:cNvCxnSpPr>
            <a:cxnSpLocks/>
          </p:cNvCxnSpPr>
          <p:nvPr/>
        </p:nvCxnSpPr>
        <p:spPr>
          <a:xfrm>
            <a:off x="4520135" y="4105538"/>
            <a:ext cx="0" cy="128089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F81697B-7AB8-40EB-A244-E47B6DB56E62}"/>
              </a:ext>
            </a:extLst>
          </p:cNvPr>
          <p:cNvCxnSpPr>
            <a:cxnSpLocks/>
          </p:cNvCxnSpPr>
          <p:nvPr/>
        </p:nvCxnSpPr>
        <p:spPr>
          <a:xfrm>
            <a:off x="2277608" y="4607692"/>
            <a:ext cx="0" cy="77873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721B19-DD72-47E2-8555-9DC8F5EA5370}"/>
              </a:ext>
            </a:extLst>
          </p:cNvPr>
          <p:cNvCxnSpPr>
            <a:cxnSpLocks/>
          </p:cNvCxnSpPr>
          <p:nvPr/>
        </p:nvCxnSpPr>
        <p:spPr>
          <a:xfrm>
            <a:off x="2277608" y="5386431"/>
            <a:ext cx="2246767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419D2FC-24E6-4851-9DE8-B6B74011BD1D}"/>
              </a:ext>
            </a:extLst>
          </p:cNvPr>
          <p:cNvSpPr/>
          <p:nvPr/>
        </p:nvSpPr>
        <p:spPr>
          <a:xfrm>
            <a:off x="826313" y="4815281"/>
            <a:ext cx="2172750" cy="3297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Component Manager</a:t>
            </a:r>
            <a:endParaRPr lang="zh-CN" altLang="en-US" sz="1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D0405C-6A76-43F7-9C09-CF0EE093B84D}"/>
              </a:ext>
            </a:extLst>
          </p:cNvPr>
          <p:cNvSpPr/>
          <p:nvPr/>
        </p:nvSpPr>
        <p:spPr>
          <a:xfrm>
            <a:off x="3611458" y="4815281"/>
            <a:ext cx="2172750" cy="3297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Component Manager</a:t>
            </a:r>
            <a:endParaRPr lang="zh-CN" altLang="en-US" sz="140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30BE848-0289-4DDA-BB4D-835DE1D4D56F}"/>
              </a:ext>
            </a:extLst>
          </p:cNvPr>
          <p:cNvSpPr/>
          <p:nvPr/>
        </p:nvSpPr>
        <p:spPr>
          <a:xfrm>
            <a:off x="9181748" y="4253219"/>
            <a:ext cx="721455" cy="354473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C075635-C197-420B-B829-3C7FFB2C5623}"/>
              </a:ext>
            </a:extLst>
          </p:cNvPr>
          <p:cNvSpPr/>
          <p:nvPr/>
        </p:nvSpPr>
        <p:spPr>
          <a:xfrm>
            <a:off x="9181749" y="3514987"/>
            <a:ext cx="1329656" cy="592039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E7DA6E5B-8601-4C0B-A261-63D2ADF9523D}"/>
              </a:ext>
            </a:extLst>
          </p:cNvPr>
          <p:cNvSpPr/>
          <p:nvPr/>
        </p:nvSpPr>
        <p:spPr>
          <a:xfrm>
            <a:off x="10205207" y="4253219"/>
            <a:ext cx="897620" cy="354473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606F4FF9-6BB5-4BA1-B4B1-A4C13A6AAEC2}"/>
              </a:ext>
            </a:extLst>
          </p:cNvPr>
          <p:cNvSpPr/>
          <p:nvPr/>
        </p:nvSpPr>
        <p:spPr>
          <a:xfrm>
            <a:off x="10628848" y="3514987"/>
            <a:ext cx="721455" cy="590551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5A52D5F-E22D-4A87-B80D-8D6FCD5F980B}"/>
              </a:ext>
            </a:extLst>
          </p:cNvPr>
          <p:cNvSpPr/>
          <p:nvPr/>
        </p:nvSpPr>
        <p:spPr>
          <a:xfrm>
            <a:off x="826312" y="6055378"/>
            <a:ext cx="2181285" cy="222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Hardware</a:t>
            </a:r>
            <a:endParaRPr lang="zh-CN" altLang="en-US" sz="140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A570028-4E4E-47F7-AC4A-C4FF871D2AD9}"/>
              </a:ext>
            </a:extLst>
          </p:cNvPr>
          <p:cNvSpPr/>
          <p:nvPr/>
        </p:nvSpPr>
        <p:spPr>
          <a:xfrm>
            <a:off x="826313" y="5786178"/>
            <a:ext cx="2172750" cy="222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RTOS</a:t>
            </a:r>
            <a:endParaRPr lang="zh-CN" altLang="en-US" sz="14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900E16F-19E9-46E7-847D-896FE5053D0F}"/>
              </a:ext>
            </a:extLst>
          </p:cNvPr>
          <p:cNvSpPr/>
          <p:nvPr/>
        </p:nvSpPr>
        <p:spPr>
          <a:xfrm>
            <a:off x="3607191" y="6055378"/>
            <a:ext cx="2181285" cy="222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Hardware</a:t>
            </a:r>
            <a:endParaRPr lang="zh-CN" altLang="en-US" sz="14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9BC40AC-D3C6-4486-85C8-89417FEAA6DE}"/>
              </a:ext>
            </a:extLst>
          </p:cNvPr>
          <p:cNvSpPr/>
          <p:nvPr/>
        </p:nvSpPr>
        <p:spPr>
          <a:xfrm>
            <a:off x="3607192" y="5786178"/>
            <a:ext cx="2172750" cy="222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RTOS</a:t>
            </a:r>
            <a:endParaRPr lang="zh-CN" altLang="en-US" sz="14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B379055-E72F-4A6D-86FB-91688755BDC6}"/>
              </a:ext>
            </a:extLst>
          </p:cNvPr>
          <p:cNvSpPr/>
          <p:nvPr/>
        </p:nvSpPr>
        <p:spPr>
          <a:xfrm>
            <a:off x="6411000" y="6055378"/>
            <a:ext cx="2181285" cy="222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Hardware</a:t>
            </a:r>
            <a:endParaRPr lang="zh-CN" altLang="en-US" sz="140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67F4667-8D34-480B-8104-580DE464C1B2}"/>
              </a:ext>
            </a:extLst>
          </p:cNvPr>
          <p:cNvSpPr/>
          <p:nvPr/>
        </p:nvSpPr>
        <p:spPr>
          <a:xfrm>
            <a:off x="6411001" y="5786178"/>
            <a:ext cx="2172750" cy="222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RTOS</a:t>
            </a:r>
            <a:endParaRPr lang="zh-CN" altLang="en-US" sz="140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F7E1681-093E-46E1-9870-1B20E9F0E2E9}"/>
              </a:ext>
            </a:extLst>
          </p:cNvPr>
          <p:cNvSpPr/>
          <p:nvPr/>
        </p:nvSpPr>
        <p:spPr>
          <a:xfrm>
            <a:off x="9192936" y="6055378"/>
            <a:ext cx="2181285" cy="222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Hardware</a:t>
            </a:r>
            <a:endParaRPr lang="zh-CN" altLang="en-US" sz="14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CAC74AB-EA8C-4880-9C41-28CD6455A488}"/>
              </a:ext>
            </a:extLst>
          </p:cNvPr>
          <p:cNvSpPr/>
          <p:nvPr/>
        </p:nvSpPr>
        <p:spPr>
          <a:xfrm>
            <a:off x="9192937" y="5786178"/>
            <a:ext cx="2172750" cy="222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RTOS</a:t>
            </a:r>
            <a:endParaRPr lang="zh-CN" altLang="en-US" sz="140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2B7D961-8377-4C7F-BAE1-9EB4CF860783}"/>
              </a:ext>
            </a:extLst>
          </p:cNvPr>
          <p:cNvSpPr/>
          <p:nvPr/>
        </p:nvSpPr>
        <p:spPr>
          <a:xfrm>
            <a:off x="1234125" y="3597083"/>
            <a:ext cx="352341" cy="180611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D7269760-7240-4015-A7CB-994438911130}"/>
              </a:ext>
            </a:extLst>
          </p:cNvPr>
          <p:cNvSpPr/>
          <p:nvPr/>
        </p:nvSpPr>
        <p:spPr>
          <a:xfrm>
            <a:off x="1057955" y="3831281"/>
            <a:ext cx="352341" cy="180611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2035F5A5-F119-479D-BE20-1121D7DC117F}"/>
              </a:ext>
            </a:extLst>
          </p:cNvPr>
          <p:cNvSpPr/>
          <p:nvPr/>
        </p:nvSpPr>
        <p:spPr>
          <a:xfrm>
            <a:off x="1586562" y="3809220"/>
            <a:ext cx="352341" cy="180611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710992D-CBAB-4BEC-BA36-F1DAFFB197DC}"/>
              </a:ext>
            </a:extLst>
          </p:cNvPr>
          <p:cNvSpPr txBox="1"/>
          <p:nvPr/>
        </p:nvSpPr>
        <p:spPr>
          <a:xfrm>
            <a:off x="6236164" y="3537929"/>
            <a:ext cx="16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accent6">
                    <a:lumMod val="50000"/>
                  </a:schemeClr>
                </a:solidFill>
              </a:rPr>
              <a:t>Resource constraint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A530E40-D39F-4757-97AB-089225C0237C}"/>
              </a:ext>
            </a:extLst>
          </p:cNvPr>
          <p:cNvSpPr txBox="1"/>
          <p:nvPr/>
        </p:nvSpPr>
        <p:spPr>
          <a:xfrm>
            <a:off x="655105" y="5352270"/>
            <a:ext cx="1677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>
                <a:solidFill>
                  <a:schemeClr val="accent6">
                    <a:lumMod val="50000"/>
                  </a:schemeClr>
                </a:solidFill>
              </a:rPr>
              <a:t>共享内存</a:t>
            </a:r>
            <a:endParaRPr lang="en-US" altLang="zh-CN" sz="10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EB01A05-B547-4FFF-BFC3-5587A93FC30E}"/>
              </a:ext>
            </a:extLst>
          </p:cNvPr>
          <p:cNvSpPr txBox="1"/>
          <p:nvPr/>
        </p:nvSpPr>
        <p:spPr>
          <a:xfrm>
            <a:off x="2475188" y="5344575"/>
            <a:ext cx="1677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>
                <a:solidFill>
                  <a:schemeClr val="accent6">
                    <a:lumMod val="50000"/>
                  </a:schemeClr>
                </a:solidFill>
              </a:rPr>
              <a:t>UDP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0B90A2B-C563-42A5-94A1-795FEC5E0AF9}"/>
              </a:ext>
            </a:extLst>
          </p:cNvPr>
          <p:cNvSpPr txBox="1"/>
          <p:nvPr/>
        </p:nvSpPr>
        <p:spPr>
          <a:xfrm>
            <a:off x="642700" y="419117"/>
            <a:ext cx="328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1.</a:t>
            </a:r>
            <a:r>
              <a:rPr lang="zh-CN" altLang="en-US" sz="1600" b="1"/>
              <a:t>元模型和组件分类</a:t>
            </a:r>
            <a:endParaRPr lang="en-US" altLang="zh-CN" sz="1600" b="1"/>
          </a:p>
          <a:p>
            <a:r>
              <a:rPr lang="zh-CN" altLang="en-US" sz="1400"/>
              <a:t>嵌套、系统功能、调用方式（周期）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9F706E7-3E47-4447-8F37-73F45CD8B781}"/>
              </a:ext>
            </a:extLst>
          </p:cNvPr>
          <p:cNvSpPr txBox="1"/>
          <p:nvPr/>
        </p:nvSpPr>
        <p:spPr>
          <a:xfrm>
            <a:off x="642700" y="1069929"/>
            <a:ext cx="3216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2.</a:t>
            </a:r>
            <a:r>
              <a:rPr lang="zh-CN" altLang="en-US" sz="1600" b="1"/>
              <a:t>端口分类</a:t>
            </a:r>
            <a:endParaRPr lang="en-US" altLang="zh-CN" sz="1600" b="1"/>
          </a:p>
          <a:p>
            <a:r>
              <a:rPr lang="zh-CN" altLang="en-US" sz="1400"/>
              <a:t>根据交互方式，</a:t>
            </a:r>
            <a:r>
              <a:rPr lang="en-US" altLang="zh-CN" sz="1400"/>
              <a:t>require/provide</a:t>
            </a:r>
            <a:r>
              <a:rPr lang="zh-CN" altLang="en-US" sz="1400"/>
              <a:t>，</a:t>
            </a:r>
            <a:endParaRPr lang="en-US" altLang="zh-CN" sz="1400"/>
          </a:p>
          <a:p>
            <a:r>
              <a:rPr lang="en-US" altLang="zh-CN" sz="1400"/>
              <a:t>memory mapping</a:t>
            </a:r>
            <a:r>
              <a:rPr lang="zh-CN" altLang="en-US" sz="1400"/>
              <a:t>，</a:t>
            </a:r>
            <a:r>
              <a:rPr lang="en-US" altLang="zh-CN" sz="1400"/>
              <a:t>non-functional</a:t>
            </a:r>
            <a:endParaRPr lang="zh-CN" altLang="en-US" sz="140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2FDAA55-DC59-4482-A564-09B89143B5F8}"/>
              </a:ext>
            </a:extLst>
          </p:cNvPr>
          <p:cNvSpPr txBox="1"/>
          <p:nvPr/>
        </p:nvSpPr>
        <p:spPr>
          <a:xfrm>
            <a:off x="642700" y="1924955"/>
            <a:ext cx="328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3.</a:t>
            </a:r>
            <a:r>
              <a:rPr lang="zh-CN" altLang="en-US" sz="1600" b="1"/>
              <a:t>组件资源描述</a:t>
            </a:r>
            <a:endParaRPr lang="en-US" altLang="zh-CN" sz="1600" b="1"/>
          </a:p>
          <a:p>
            <a:r>
              <a:rPr lang="zh-CN" altLang="en-US" sz="1400"/>
              <a:t>（静态）内存分配，特定</a:t>
            </a:r>
            <a:r>
              <a:rPr lang="en-US" altLang="zh-CN" sz="1400"/>
              <a:t>IO</a:t>
            </a:r>
            <a:r>
              <a:rPr lang="zh-CN" altLang="en-US" sz="1400"/>
              <a:t>等</a:t>
            </a:r>
            <a:endParaRPr lang="en-US" altLang="zh-CN" sz="140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398199D-B14D-49C9-8817-5DC10C7B474C}"/>
              </a:ext>
            </a:extLst>
          </p:cNvPr>
          <p:cNvSpPr txBox="1"/>
          <p:nvPr/>
        </p:nvSpPr>
        <p:spPr>
          <a:xfrm>
            <a:off x="4012179" y="743826"/>
            <a:ext cx="3535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4.</a:t>
            </a:r>
            <a:r>
              <a:rPr lang="zh-CN" altLang="en-US" sz="1600" b="1"/>
              <a:t>组件安全状态机</a:t>
            </a:r>
            <a:endParaRPr lang="en-US" altLang="zh-CN" sz="1600" b="1"/>
          </a:p>
          <a:p>
            <a:r>
              <a:rPr lang="zh-CN" altLang="en-US" sz="1400"/>
              <a:t>组件行为协议，接口绑定委托检查等</a:t>
            </a:r>
            <a:endParaRPr lang="en-US" altLang="zh-CN" sz="140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6A7712D-0C9F-4A7F-9B82-897F0AA3E27F}"/>
              </a:ext>
            </a:extLst>
          </p:cNvPr>
          <p:cNvSpPr txBox="1"/>
          <p:nvPr/>
        </p:nvSpPr>
        <p:spPr>
          <a:xfrm>
            <a:off x="4018507" y="1428799"/>
            <a:ext cx="3216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5.</a:t>
            </a:r>
            <a:r>
              <a:rPr lang="zh-CN" altLang="en-US" sz="1600" b="1"/>
              <a:t>组件生命周期管理</a:t>
            </a:r>
            <a:endParaRPr lang="en-US" altLang="zh-CN" sz="1600" b="1"/>
          </a:p>
          <a:p>
            <a:r>
              <a:rPr lang="zh-CN" altLang="en-US" sz="1400"/>
              <a:t>基于</a:t>
            </a:r>
            <a:r>
              <a:rPr lang="en-US" altLang="zh-CN" sz="1400"/>
              <a:t>Component Manager</a:t>
            </a:r>
            <a:r>
              <a:rPr lang="zh-CN" altLang="en-US" sz="1400"/>
              <a:t>的组件加载、卸载、动态更新</a:t>
            </a:r>
            <a:endParaRPr lang="en-US" altLang="zh-CN" sz="140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93C39BE-4819-4E72-B679-8A50021786B3}"/>
              </a:ext>
            </a:extLst>
          </p:cNvPr>
          <p:cNvSpPr txBox="1"/>
          <p:nvPr/>
        </p:nvSpPr>
        <p:spPr>
          <a:xfrm>
            <a:off x="7730455" y="678871"/>
            <a:ext cx="328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6.</a:t>
            </a:r>
            <a:r>
              <a:rPr lang="zh-CN" altLang="en-US" sz="1600" b="1"/>
              <a:t>组件间通信</a:t>
            </a:r>
            <a:endParaRPr lang="en-US" altLang="zh-CN" sz="1600" b="1"/>
          </a:p>
          <a:p>
            <a:r>
              <a:rPr lang="zh-CN" altLang="en-US" sz="1400"/>
              <a:t>所有组件面向虚拟总线构建交互端口，根据位置选择最优通信路径</a:t>
            </a:r>
            <a:endParaRPr lang="en-US" altLang="zh-CN" sz="140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BD48B43-8868-441A-A828-38CAD469BF82}"/>
              </a:ext>
            </a:extLst>
          </p:cNvPr>
          <p:cNvSpPr txBox="1"/>
          <p:nvPr/>
        </p:nvSpPr>
        <p:spPr>
          <a:xfrm>
            <a:off x="7730455" y="1552107"/>
            <a:ext cx="3535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7.</a:t>
            </a:r>
            <a:r>
              <a:rPr lang="zh-CN" altLang="en-US" sz="1600" b="1"/>
              <a:t>高可用</a:t>
            </a:r>
            <a:endParaRPr lang="en-US" altLang="zh-CN" sz="1600" b="1"/>
          </a:p>
          <a:p>
            <a:r>
              <a:rPr lang="zh-CN" altLang="en-US" sz="1400"/>
              <a:t>计算节点故障时的组件迁移（冗余）方案</a:t>
            </a:r>
            <a:endParaRPr lang="en-US" altLang="zh-CN" sz="1400"/>
          </a:p>
          <a:p>
            <a:endParaRPr lang="en-US" altLang="zh-CN" sz="1400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513BD11D-DE31-4850-A6AA-8C52CFE9F7D7}"/>
              </a:ext>
            </a:extLst>
          </p:cNvPr>
          <p:cNvGrpSpPr/>
          <p:nvPr/>
        </p:nvGrpSpPr>
        <p:grpSpPr>
          <a:xfrm>
            <a:off x="2224780" y="4555871"/>
            <a:ext cx="102707" cy="102707"/>
            <a:chOff x="3516045" y="2250901"/>
            <a:chExt cx="273003" cy="27300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C80338E-25F2-4FF2-9BE3-63F86FAB8F4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359A2CC-4100-43F4-BF55-BAA37AB4A999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263C0C1-68C7-4C50-A0FE-BE1B4FF406B5}"/>
              </a:ext>
            </a:extLst>
          </p:cNvPr>
          <p:cNvGrpSpPr/>
          <p:nvPr/>
        </p:nvGrpSpPr>
        <p:grpSpPr>
          <a:xfrm rot="10800000">
            <a:off x="4467872" y="4057156"/>
            <a:ext cx="104526" cy="104526"/>
            <a:chOff x="4011345" y="2250901"/>
            <a:chExt cx="273003" cy="273003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6F7DF6C-34CC-414A-97B1-911AD6B010C6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空心弧 87">
              <a:extLst>
                <a:ext uri="{FF2B5EF4-FFF2-40B4-BE49-F238E27FC236}">
                  <a16:creationId xmlns:a16="http://schemas.microsoft.com/office/drawing/2014/main" id="{171B841A-067A-4828-A943-27A92CADFE38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12B55AA-B559-4466-9E1B-A4ABAE08DC7E}"/>
              </a:ext>
            </a:extLst>
          </p:cNvPr>
          <p:cNvSpPr/>
          <p:nvPr/>
        </p:nvSpPr>
        <p:spPr>
          <a:xfrm>
            <a:off x="713063" y="3330429"/>
            <a:ext cx="2399251" cy="309069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7E7F73-03C7-4EE8-B850-90D7706213F1}"/>
              </a:ext>
            </a:extLst>
          </p:cNvPr>
          <p:cNvSpPr/>
          <p:nvPr/>
        </p:nvSpPr>
        <p:spPr>
          <a:xfrm>
            <a:off x="3498208" y="3330429"/>
            <a:ext cx="2399251" cy="309069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202967-9A80-4CEF-B3D2-6D8A09F60B88}"/>
              </a:ext>
            </a:extLst>
          </p:cNvPr>
          <p:cNvSpPr/>
          <p:nvPr/>
        </p:nvSpPr>
        <p:spPr>
          <a:xfrm>
            <a:off x="6283353" y="3330429"/>
            <a:ext cx="2399251" cy="309069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390784-0AC6-4A7C-A939-CFE3FF2E085A}"/>
              </a:ext>
            </a:extLst>
          </p:cNvPr>
          <p:cNvSpPr/>
          <p:nvPr/>
        </p:nvSpPr>
        <p:spPr>
          <a:xfrm>
            <a:off x="9068498" y="3330429"/>
            <a:ext cx="2399251" cy="309069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左右 59">
            <a:extLst>
              <a:ext uri="{FF2B5EF4-FFF2-40B4-BE49-F238E27FC236}">
                <a16:creationId xmlns:a16="http://schemas.microsoft.com/office/drawing/2014/main" id="{B6D83E6E-647E-44B4-A2B7-3541F234687B}"/>
              </a:ext>
            </a:extLst>
          </p:cNvPr>
          <p:cNvSpPr/>
          <p:nvPr/>
        </p:nvSpPr>
        <p:spPr>
          <a:xfrm>
            <a:off x="8613396" y="3989828"/>
            <a:ext cx="499144" cy="3529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6F2E526-0CCB-432A-9D8F-35E0290489B4}"/>
              </a:ext>
            </a:extLst>
          </p:cNvPr>
          <p:cNvGrpSpPr/>
          <p:nvPr/>
        </p:nvGrpSpPr>
        <p:grpSpPr>
          <a:xfrm rot="5400000">
            <a:off x="1098724" y="4511469"/>
            <a:ext cx="188548" cy="181739"/>
            <a:chOff x="8538119" y="2547706"/>
            <a:chExt cx="239820" cy="23116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1EB8D10A-476A-4E00-8078-D73F5330D3F3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箭头: 右 96">
              <a:extLst>
                <a:ext uri="{FF2B5EF4-FFF2-40B4-BE49-F238E27FC236}">
                  <a16:creationId xmlns:a16="http://schemas.microsoft.com/office/drawing/2014/main" id="{AC151794-BF42-4548-9827-AB52C4ABB605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0E55A3F8-9777-4A5E-855A-C346C2550A5E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B6B72DF-9464-4A6C-AFF4-5182AF729A02}"/>
              </a:ext>
            </a:extLst>
          </p:cNvPr>
          <p:cNvGrpSpPr/>
          <p:nvPr/>
        </p:nvGrpSpPr>
        <p:grpSpPr>
          <a:xfrm rot="5400000">
            <a:off x="1607632" y="4024762"/>
            <a:ext cx="188548" cy="181739"/>
            <a:chOff x="8538119" y="2547706"/>
            <a:chExt cx="239820" cy="231160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D0832B9E-C7A3-4CA2-B4C9-2D11C5804285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箭头: 右 100">
              <a:extLst>
                <a:ext uri="{FF2B5EF4-FFF2-40B4-BE49-F238E27FC236}">
                  <a16:creationId xmlns:a16="http://schemas.microsoft.com/office/drawing/2014/main" id="{F275CBBA-12F7-4C0A-9027-CA6AC03FB80B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箭头: 右 101">
              <a:extLst>
                <a:ext uri="{FF2B5EF4-FFF2-40B4-BE49-F238E27FC236}">
                  <a16:creationId xmlns:a16="http://schemas.microsoft.com/office/drawing/2014/main" id="{997EA615-D70E-4D84-8E2D-BDFAAB0DF7E4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3195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7B8BB68-1F10-437C-8E5A-539207CB2C84}"/>
              </a:ext>
            </a:extLst>
          </p:cNvPr>
          <p:cNvGrpSpPr/>
          <p:nvPr/>
        </p:nvGrpSpPr>
        <p:grpSpPr>
          <a:xfrm>
            <a:off x="5177062" y="759897"/>
            <a:ext cx="2194167" cy="4897309"/>
            <a:chOff x="2570698" y="3637027"/>
            <a:chExt cx="2194167" cy="2686581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B18EF795-009C-4C7C-9225-9A93946731C8}"/>
                </a:ext>
              </a:extLst>
            </p:cNvPr>
            <p:cNvGrpSpPr/>
            <p:nvPr/>
          </p:nvGrpSpPr>
          <p:grpSpPr>
            <a:xfrm>
              <a:off x="2570698" y="3637027"/>
              <a:ext cx="2194167" cy="2686581"/>
              <a:chOff x="2747603" y="587093"/>
              <a:chExt cx="2371184" cy="2903326"/>
            </a:xfrm>
          </p:grpSpPr>
          <p:sp>
            <p:nvSpPr>
              <p:cNvPr id="105" name="矩形: 圆角 104">
                <a:extLst>
                  <a:ext uri="{FF2B5EF4-FFF2-40B4-BE49-F238E27FC236}">
                    <a16:creationId xmlns:a16="http://schemas.microsoft.com/office/drawing/2014/main" id="{1515832F-7244-4C50-8335-57DE8A2C889E}"/>
                  </a:ext>
                </a:extLst>
              </p:cNvPr>
              <p:cNvSpPr/>
              <p:nvPr/>
            </p:nvSpPr>
            <p:spPr>
              <a:xfrm>
                <a:off x="2747603" y="813679"/>
                <a:ext cx="2371184" cy="2676740"/>
              </a:xfrm>
              <a:prstGeom prst="roundRect">
                <a:avLst>
                  <a:gd name="adj" fmla="val 21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548235"/>
                  </a:solidFill>
                </a:endParaRP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FBD72574-5762-4EBC-9F11-142EA8DD32E4}"/>
                  </a:ext>
                </a:extLst>
              </p:cNvPr>
              <p:cNvSpPr txBox="1"/>
              <p:nvPr/>
            </p:nvSpPr>
            <p:spPr>
              <a:xfrm>
                <a:off x="3018583" y="587093"/>
                <a:ext cx="1835279" cy="200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MotionControl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8BEAD1EC-322B-4782-BDEF-AE2F011C9E17}"/>
                </a:ext>
              </a:extLst>
            </p:cNvPr>
            <p:cNvSpPr txBox="1"/>
            <p:nvPr/>
          </p:nvSpPr>
          <p:spPr>
            <a:xfrm>
              <a:off x="2991408" y="3846698"/>
              <a:ext cx="1352749" cy="168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AC_Instance</a:t>
              </a:r>
              <a:endParaRPr lang="zh-CN" altLang="en-US" sz="1400" i="1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DCFEF4FF-107C-42FD-989A-59F40399D94A}"/>
              </a:ext>
            </a:extLst>
          </p:cNvPr>
          <p:cNvGrpSpPr/>
          <p:nvPr/>
        </p:nvGrpSpPr>
        <p:grpSpPr>
          <a:xfrm>
            <a:off x="1017832" y="758368"/>
            <a:ext cx="2924665" cy="2244159"/>
            <a:chOff x="4998915" y="3677659"/>
            <a:chExt cx="2043652" cy="1568138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0F6F5623-1B84-4AE4-B1C2-E42099EBA415}"/>
                </a:ext>
              </a:extLst>
            </p:cNvPr>
            <p:cNvGrpSpPr/>
            <p:nvPr/>
          </p:nvGrpSpPr>
          <p:grpSpPr>
            <a:xfrm>
              <a:off x="4998915" y="3677659"/>
              <a:ext cx="2043652" cy="1568138"/>
              <a:chOff x="7915275" y="603130"/>
              <a:chExt cx="2404203" cy="1844796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D1574B5C-33D3-4CBF-AAFA-2ADA62007142}"/>
                  </a:ext>
                </a:extLst>
              </p:cNvPr>
              <p:cNvSpPr/>
              <p:nvPr/>
            </p:nvSpPr>
            <p:spPr>
              <a:xfrm>
                <a:off x="7915275" y="920776"/>
                <a:ext cx="2404203" cy="1527150"/>
              </a:xfrm>
              <a:prstGeom prst="roundRect">
                <a:avLst>
                  <a:gd name="adj" fmla="val 21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548235"/>
                  </a:solidFill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FEBB2D1-EDAC-4135-9724-562625BE6406}"/>
                  </a:ext>
                </a:extLst>
              </p:cNvPr>
              <p:cNvSpPr txBox="1"/>
              <p:nvPr/>
            </p:nvSpPr>
            <p:spPr>
              <a:xfrm>
                <a:off x="8245246" y="603130"/>
                <a:ext cx="1744260" cy="278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CoETransport_1 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1882D7D1-429C-4B70-834F-989A0B74F593}"/>
                </a:ext>
              </a:extLst>
            </p:cNvPr>
            <p:cNvSpPr txBox="1"/>
            <p:nvPr/>
          </p:nvSpPr>
          <p:spPr>
            <a:xfrm>
              <a:off x="5344366" y="3945799"/>
              <a:ext cx="1352749" cy="21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AC_Instance</a:t>
              </a:r>
              <a:endParaRPr lang="zh-CN" altLang="en-US" sz="1400" i="1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42FE3412-CFB3-41A7-9811-2C4986F527B3}"/>
              </a:ext>
            </a:extLst>
          </p:cNvPr>
          <p:cNvGrpSpPr/>
          <p:nvPr/>
        </p:nvGrpSpPr>
        <p:grpSpPr>
          <a:xfrm>
            <a:off x="5042341" y="1629705"/>
            <a:ext cx="2256917" cy="307777"/>
            <a:chOff x="5310789" y="1629705"/>
            <a:chExt cx="2256917" cy="307777"/>
          </a:xfrm>
        </p:grpSpPr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4CDB9F6E-0925-400A-92E7-F4E6FF160D65}"/>
                </a:ext>
              </a:extLst>
            </p:cNvPr>
            <p:cNvSpPr txBox="1"/>
            <p:nvPr/>
          </p:nvSpPr>
          <p:spPr>
            <a:xfrm>
              <a:off x="5590129" y="1629705"/>
              <a:ext cx="1977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R_MoveAxisbyPos_1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14F8ADB6-2E1F-4FF0-BE2A-560D02BDF7A6}"/>
                </a:ext>
              </a:extLst>
            </p:cNvPr>
            <p:cNvGrpSpPr/>
            <p:nvPr/>
          </p:nvGrpSpPr>
          <p:grpSpPr>
            <a:xfrm rot="16200000">
              <a:off x="5310789" y="1649086"/>
              <a:ext cx="269441" cy="269441"/>
              <a:chOff x="4011345" y="2250901"/>
              <a:chExt cx="273003" cy="273003"/>
            </a:xfrm>
          </p:grpSpPr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EE73E873-2E6E-4F82-BB14-969DDBA36365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55" name="空心弧 154">
                <a:extLst>
                  <a:ext uri="{FF2B5EF4-FFF2-40B4-BE49-F238E27FC236}">
                    <a16:creationId xmlns:a16="http://schemas.microsoft.com/office/drawing/2014/main" id="{3B8501B3-5369-408D-974A-5C0073F57B03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A7A107B1-99AE-438C-88BD-06933E0D2F9E}"/>
              </a:ext>
            </a:extLst>
          </p:cNvPr>
          <p:cNvGrpSpPr/>
          <p:nvPr/>
        </p:nvGrpSpPr>
        <p:grpSpPr>
          <a:xfrm>
            <a:off x="1979802" y="1649086"/>
            <a:ext cx="2090648" cy="307777"/>
            <a:chOff x="1502106" y="3601427"/>
            <a:chExt cx="2090648" cy="307777"/>
          </a:xfrm>
        </p:grpSpPr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A6A9B360-DC58-4044-89E3-2775DCF4038A}"/>
                </a:ext>
              </a:extLst>
            </p:cNvPr>
            <p:cNvGrpSpPr/>
            <p:nvPr/>
          </p:nvGrpSpPr>
          <p:grpSpPr>
            <a:xfrm>
              <a:off x="3323313" y="3603949"/>
              <a:ext cx="269441" cy="269441"/>
              <a:chOff x="3516045" y="2250901"/>
              <a:chExt cx="273003" cy="273003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48B72749-619D-484D-8135-39C16FB83B4A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BBD329A2-0C21-45AD-879A-D1854AD1E80F}"/>
                  </a:ext>
                </a:extLst>
              </p:cNvPr>
              <p:cNvSpPr/>
              <p:nvPr/>
            </p:nvSpPr>
            <p:spPr>
              <a:xfrm>
                <a:off x="3557727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FE0D8AB0-FC46-4680-BC18-4C69A5FC540C}"/>
                </a:ext>
              </a:extLst>
            </p:cNvPr>
            <p:cNvSpPr txBox="1"/>
            <p:nvPr/>
          </p:nvSpPr>
          <p:spPr>
            <a:xfrm>
              <a:off x="1502106" y="3601427"/>
              <a:ext cx="18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P_MoveAxisbyPos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8" name="文本框 197">
            <a:extLst>
              <a:ext uri="{FF2B5EF4-FFF2-40B4-BE49-F238E27FC236}">
                <a16:creationId xmlns:a16="http://schemas.microsoft.com/office/drawing/2014/main" id="{73A5794B-A5B3-4C95-BE32-76AD95233AA9}"/>
              </a:ext>
            </a:extLst>
          </p:cNvPr>
          <p:cNvSpPr txBox="1"/>
          <p:nvPr/>
        </p:nvSpPr>
        <p:spPr>
          <a:xfrm>
            <a:off x="7386680" y="5621683"/>
            <a:ext cx="1354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OSAI Connection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73F2671B-A9C7-4E55-B29D-C0057A6616AA}"/>
              </a:ext>
            </a:extLst>
          </p:cNvPr>
          <p:cNvGrpSpPr/>
          <p:nvPr/>
        </p:nvGrpSpPr>
        <p:grpSpPr>
          <a:xfrm>
            <a:off x="1979802" y="2281157"/>
            <a:ext cx="2090648" cy="307777"/>
            <a:chOff x="1502106" y="3601427"/>
            <a:chExt cx="2090648" cy="307777"/>
          </a:xfrm>
        </p:grpSpPr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1709649B-44A1-4275-831E-2525872DF9D1}"/>
                </a:ext>
              </a:extLst>
            </p:cNvPr>
            <p:cNvGrpSpPr/>
            <p:nvPr/>
          </p:nvGrpSpPr>
          <p:grpSpPr>
            <a:xfrm>
              <a:off x="3323313" y="3603949"/>
              <a:ext cx="269441" cy="269441"/>
              <a:chOff x="3516045" y="2250901"/>
              <a:chExt cx="273003" cy="273003"/>
            </a:xfrm>
          </p:grpSpPr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28395DD9-D110-4184-8033-F204296EEE1D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072A3D85-A203-47FD-A6F0-735D217C11EE}"/>
                  </a:ext>
                </a:extLst>
              </p:cNvPr>
              <p:cNvSpPr/>
              <p:nvPr/>
            </p:nvSpPr>
            <p:spPr>
              <a:xfrm>
                <a:off x="3557727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1ACF4A08-D046-449B-9BCA-B35A729D70CE}"/>
                </a:ext>
              </a:extLst>
            </p:cNvPr>
            <p:cNvSpPr txBox="1"/>
            <p:nvPr/>
          </p:nvSpPr>
          <p:spPr>
            <a:xfrm>
              <a:off x="1502106" y="3601427"/>
              <a:ext cx="18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P_ GetAxisPos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5BB2AFD4-D4DD-4B34-BEDE-32EAF490DD8A}"/>
              </a:ext>
            </a:extLst>
          </p:cNvPr>
          <p:cNvGrpSpPr/>
          <p:nvPr/>
        </p:nvGrpSpPr>
        <p:grpSpPr>
          <a:xfrm>
            <a:off x="1017832" y="3413049"/>
            <a:ext cx="2924665" cy="2244159"/>
            <a:chOff x="4998915" y="3677659"/>
            <a:chExt cx="2043652" cy="1568138"/>
          </a:xfrm>
        </p:grpSpPr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622B4D06-2CB3-4CA6-9872-9421DBA1DA75}"/>
                </a:ext>
              </a:extLst>
            </p:cNvPr>
            <p:cNvGrpSpPr/>
            <p:nvPr/>
          </p:nvGrpSpPr>
          <p:grpSpPr>
            <a:xfrm>
              <a:off x="4998915" y="3677659"/>
              <a:ext cx="2043652" cy="1568138"/>
              <a:chOff x="7915275" y="603130"/>
              <a:chExt cx="2404203" cy="1844796"/>
            </a:xfrm>
          </p:grpSpPr>
          <p:sp>
            <p:nvSpPr>
              <p:cNvPr id="249" name="矩形: 圆角 248">
                <a:extLst>
                  <a:ext uri="{FF2B5EF4-FFF2-40B4-BE49-F238E27FC236}">
                    <a16:creationId xmlns:a16="http://schemas.microsoft.com/office/drawing/2014/main" id="{748589A6-6AE7-4EED-A369-F75465197A82}"/>
                  </a:ext>
                </a:extLst>
              </p:cNvPr>
              <p:cNvSpPr/>
              <p:nvPr/>
            </p:nvSpPr>
            <p:spPr>
              <a:xfrm>
                <a:off x="7915275" y="920776"/>
                <a:ext cx="2404203" cy="1527150"/>
              </a:xfrm>
              <a:prstGeom prst="roundRect">
                <a:avLst>
                  <a:gd name="adj" fmla="val 21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548235"/>
                  </a:solidFill>
                </a:endParaRPr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A2DF2F49-894C-4B18-8932-12EEFCE972D9}"/>
                  </a:ext>
                </a:extLst>
              </p:cNvPr>
              <p:cNvSpPr txBox="1"/>
              <p:nvPr/>
            </p:nvSpPr>
            <p:spPr>
              <a:xfrm>
                <a:off x="8245246" y="603130"/>
                <a:ext cx="1744260" cy="278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CoETransport_2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8" name="文本框 247">
              <a:extLst>
                <a:ext uri="{FF2B5EF4-FFF2-40B4-BE49-F238E27FC236}">
                  <a16:creationId xmlns:a16="http://schemas.microsoft.com/office/drawing/2014/main" id="{32333EB0-E265-4DF5-A3E6-44FD2B5AD0C2}"/>
                </a:ext>
              </a:extLst>
            </p:cNvPr>
            <p:cNvSpPr txBox="1"/>
            <p:nvPr/>
          </p:nvSpPr>
          <p:spPr>
            <a:xfrm>
              <a:off x="5344366" y="3945799"/>
              <a:ext cx="1352749" cy="21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AC_Instance</a:t>
              </a:r>
              <a:endParaRPr lang="zh-CN" altLang="en-US" sz="1400" i="1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186A6200-F278-4CAF-AF11-F6A017C9042F}"/>
              </a:ext>
            </a:extLst>
          </p:cNvPr>
          <p:cNvGrpSpPr/>
          <p:nvPr/>
        </p:nvGrpSpPr>
        <p:grpSpPr>
          <a:xfrm>
            <a:off x="3801009" y="4306289"/>
            <a:ext cx="269441" cy="269441"/>
            <a:chOff x="3516045" y="2250901"/>
            <a:chExt cx="273003" cy="273003"/>
          </a:xfrm>
        </p:grpSpPr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6AF9C1AF-C5F7-4EF3-A6C8-DA6D00C8AE8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A6DEE123-400C-416D-9284-2D5ED8869ED4}"/>
                </a:ext>
              </a:extLst>
            </p:cNvPr>
            <p:cNvSpPr/>
            <p:nvPr/>
          </p:nvSpPr>
          <p:spPr>
            <a:xfrm>
              <a:off x="3557727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253" name="文本框 252">
            <a:extLst>
              <a:ext uri="{FF2B5EF4-FFF2-40B4-BE49-F238E27FC236}">
                <a16:creationId xmlns:a16="http://schemas.microsoft.com/office/drawing/2014/main" id="{7C548E4A-249E-4F35-8AAA-36040D657D43}"/>
              </a:ext>
            </a:extLst>
          </p:cNvPr>
          <p:cNvSpPr txBox="1"/>
          <p:nvPr/>
        </p:nvSpPr>
        <p:spPr>
          <a:xfrm>
            <a:off x="1979802" y="4303767"/>
            <a:ext cx="1819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P_MoveAxisbyPos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34FB256C-20B2-4A00-A151-8F3D1F09295C}"/>
              </a:ext>
            </a:extLst>
          </p:cNvPr>
          <p:cNvGrpSpPr/>
          <p:nvPr/>
        </p:nvGrpSpPr>
        <p:grpSpPr>
          <a:xfrm>
            <a:off x="1979802" y="4935838"/>
            <a:ext cx="2090648" cy="307777"/>
            <a:chOff x="1502106" y="3601427"/>
            <a:chExt cx="2090648" cy="307777"/>
          </a:xfrm>
        </p:grpSpPr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87CE4017-3348-4AC5-8CDC-1D1D24DDD930}"/>
                </a:ext>
              </a:extLst>
            </p:cNvPr>
            <p:cNvGrpSpPr/>
            <p:nvPr/>
          </p:nvGrpSpPr>
          <p:grpSpPr>
            <a:xfrm>
              <a:off x="3323313" y="3603949"/>
              <a:ext cx="269441" cy="269441"/>
              <a:chOff x="3516045" y="2250901"/>
              <a:chExt cx="273003" cy="273003"/>
            </a:xfrm>
          </p:grpSpPr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6B1BFF1D-7487-4D55-B0E2-723DC9A43759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75CB026E-09C0-4AD5-A89E-B3BE3BB86316}"/>
                  </a:ext>
                </a:extLst>
              </p:cNvPr>
              <p:cNvSpPr/>
              <p:nvPr/>
            </p:nvSpPr>
            <p:spPr>
              <a:xfrm>
                <a:off x="3557727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54AA6D62-170E-4CEB-89D8-3D8A6B498E80}"/>
                </a:ext>
              </a:extLst>
            </p:cNvPr>
            <p:cNvSpPr txBox="1"/>
            <p:nvPr/>
          </p:nvSpPr>
          <p:spPr>
            <a:xfrm>
              <a:off x="1502106" y="3601427"/>
              <a:ext cx="18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P_ GetAxisPos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15DD272E-4510-42C7-9580-141F8A9B0BBF}"/>
              </a:ext>
            </a:extLst>
          </p:cNvPr>
          <p:cNvGrpSpPr/>
          <p:nvPr/>
        </p:nvGrpSpPr>
        <p:grpSpPr>
          <a:xfrm>
            <a:off x="5042341" y="2261776"/>
            <a:ext cx="2256917" cy="307777"/>
            <a:chOff x="5310789" y="1629705"/>
            <a:chExt cx="2256917" cy="307777"/>
          </a:xfrm>
        </p:grpSpPr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E263A99F-23BB-4526-9EC8-83D4BAD7B284}"/>
                </a:ext>
              </a:extLst>
            </p:cNvPr>
            <p:cNvSpPr txBox="1"/>
            <p:nvPr/>
          </p:nvSpPr>
          <p:spPr>
            <a:xfrm>
              <a:off x="5590129" y="1629705"/>
              <a:ext cx="1977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R_ GetAxisPos _1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9" name="组合 268">
              <a:extLst>
                <a:ext uri="{FF2B5EF4-FFF2-40B4-BE49-F238E27FC236}">
                  <a16:creationId xmlns:a16="http://schemas.microsoft.com/office/drawing/2014/main" id="{4197BBF2-E095-483B-B872-F63D45CE6026}"/>
                </a:ext>
              </a:extLst>
            </p:cNvPr>
            <p:cNvGrpSpPr/>
            <p:nvPr/>
          </p:nvGrpSpPr>
          <p:grpSpPr>
            <a:xfrm rot="16200000">
              <a:off x="5310789" y="1649086"/>
              <a:ext cx="269441" cy="269441"/>
              <a:chOff x="4011345" y="2250901"/>
              <a:chExt cx="273003" cy="273003"/>
            </a:xfrm>
          </p:grpSpPr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4981EBF3-8A3D-4B6E-93DE-04A99C708410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71" name="空心弧 270">
                <a:extLst>
                  <a:ext uri="{FF2B5EF4-FFF2-40B4-BE49-F238E27FC236}">
                    <a16:creationId xmlns:a16="http://schemas.microsoft.com/office/drawing/2014/main" id="{A0132D6D-694D-444B-97C3-06FB8F94E1C9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73" name="文本框 272">
            <a:extLst>
              <a:ext uri="{FF2B5EF4-FFF2-40B4-BE49-F238E27FC236}">
                <a16:creationId xmlns:a16="http://schemas.microsoft.com/office/drawing/2014/main" id="{05ACEA3E-01D0-4A58-859F-7D77E3EDE024}"/>
              </a:ext>
            </a:extLst>
          </p:cNvPr>
          <p:cNvSpPr txBox="1"/>
          <p:nvPr/>
        </p:nvSpPr>
        <p:spPr>
          <a:xfrm>
            <a:off x="5321681" y="4279562"/>
            <a:ext cx="1977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R_MoveAxisbyPos_2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655953D3-D86B-4DC1-9AE2-BCBF8D627618}"/>
              </a:ext>
            </a:extLst>
          </p:cNvPr>
          <p:cNvGrpSpPr/>
          <p:nvPr/>
        </p:nvGrpSpPr>
        <p:grpSpPr>
          <a:xfrm rot="16200000">
            <a:off x="5042341" y="4298943"/>
            <a:ext cx="269441" cy="269441"/>
            <a:chOff x="4011345" y="2250901"/>
            <a:chExt cx="273003" cy="273003"/>
          </a:xfrm>
        </p:grpSpPr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1B98A1A2-868C-498B-9484-8D68A09A762E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76" name="空心弧 275">
              <a:extLst>
                <a:ext uri="{FF2B5EF4-FFF2-40B4-BE49-F238E27FC236}">
                  <a16:creationId xmlns:a16="http://schemas.microsoft.com/office/drawing/2014/main" id="{C2820634-ED63-4DA3-BBEB-033BE5663130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CE127F04-D9AD-4714-87E8-7B2D1C5C08F7}"/>
              </a:ext>
            </a:extLst>
          </p:cNvPr>
          <p:cNvGrpSpPr/>
          <p:nvPr/>
        </p:nvGrpSpPr>
        <p:grpSpPr>
          <a:xfrm>
            <a:off x="5042341" y="4920519"/>
            <a:ext cx="2256917" cy="307777"/>
            <a:chOff x="5310789" y="1629705"/>
            <a:chExt cx="2256917" cy="307777"/>
          </a:xfrm>
        </p:grpSpPr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7A827370-F6A4-487E-8FE7-F49B64BFA789}"/>
                </a:ext>
              </a:extLst>
            </p:cNvPr>
            <p:cNvSpPr txBox="1"/>
            <p:nvPr/>
          </p:nvSpPr>
          <p:spPr>
            <a:xfrm>
              <a:off x="5590129" y="1629705"/>
              <a:ext cx="1977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R_ GetAxisPos _2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19427A3D-843D-4E60-BDD1-E52E419E074A}"/>
                </a:ext>
              </a:extLst>
            </p:cNvPr>
            <p:cNvGrpSpPr/>
            <p:nvPr/>
          </p:nvGrpSpPr>
          <p:grpSpPr>
            <a:xfrm rot="16200000">
              <a:off x="5310789" y="1649086"/>
              <a:ext cx="269441" cy="269441"/>
              <a:chOff x="4011345" y="2250901"/>
              <a:chExt cx="273003" cy="273003"/>
            </a:xfrm>
          </p:grpSpPr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225E4BFB-1A15-43E3-9AF7-BC943D5175AE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81" name="空心弧 280">
                <a:extLst>
                  <a:ext uri="{FF2B5EF4-FFF2-40B4-BE49-F238E27FC236}">
                    <a16:creationId xmlns:a16="http://schemas.microsoft.com/office/drawing/2014/main" id="{BA078C63-D0E4-4544-A071-92EBB4C97425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FFB36657-C50C-494B-B75D-EB1FCDBAFB70}"/>
              </a:ext>
            </a:extLst>
          </p:cNvPr>
          <p:cNvCxnSpPr>
            <a:stCxn id="149" idx="3"/>
            <a:endCxn id="154" idx="0"/>
          </p:cNvCxnSpPr>
          <p:nvPr/>
        </p:nvCxnSpPr>
        <p:spPr>
          <a:xfrm flipV="1">
            <a:off x="4070450" y="1783806"/>
            <a:ext cx="971891" cy="2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75C74812-51AA-43F0-8C9D-5A557CB6A68C}"/>
              </a:ext>
            </a:extLst>
          </p:cNvPr>
          <p:cNvCxnSpPr>
            <a:cxnSpLocks/>
            <a:stCxn id="239" idx="3"/>
            <a:endCxn id="270" idx="0"/>
          </p:cNvCxnSpPr>
          <p:nvPr/>
        </p:nvCxnSpPr>
        <p:spPr>
          <a:xfrm flipV="1">
            <a:off x="4070450" y="2415877"/>
            <a:ext cx="971891" cy="2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A15D7D04-82EE-42CB-B374-56F89C4C2B7A}"/>
              </a:ext>
            </a:extLst>
          </p:cNvPr>
          <p:cNvCxnSpPr>
            <a:cxnSpLocks/>
            <a:stCxn id="254" idx="3"/>
            <a:endCxn id="275" idx="0"/>
          </p:cNvCxnSpPr>
          <p:nvPr/>
        </p:nvCxnSpPr>
        <p:spPr>
          <a:xfrm flipV="1">
            <a:off x="4070450" y="4433663"/>
            <a:ext cx="971891" cy="7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7EDA32F2-A2EA-43BA-8358-7213985350F3}"/>
              </a:ext>
            </a:extLst>
          </p:cNvPr>
          <p:cNvCxnSpPr>
            <a:cxnSpLocks/>
            <a:stCxn id="259" idx="3"/>
            <a:endCxn id="280" idx="0"/>
          </p:cNvCxnSpPr>
          <p:nvPr/>
        </p:nvCxnSpPr>
        <p:spPr>
          <a:xfrm>
            <a:off x="4070450" y="5073081"/>
            <a:ext cx="971891" cy="15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0AF78A54-B6AC-476A-B041-190B225173FA}"/>
              </a:ext>
            </a:extLst>
          </p:cNvPr>
          <p:cNvGrpSpPr/>
          <p:nvPr/>
        </p:nvGrpSpPr>
        <p:grpSpPr>
          <a:xfrm>
            <a:off x="8739178" y="758368"/>
            <a:ext cx="2342680" cy="2244159"/>
            <a:chOff x="4998917" y="3677659"/>
            <a:chExt cx="1636982" cy="1568138"/>
          </a:xfrm>
        </p:grpSpPr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98769450-5E31-472C-A8E2-78E11E1E9B65}"/>
                </a:ext>
              </a:extLst>
            </p:cNvPr>
            <p:cNvGrpSpPr/>
            <p:nvPr/>
          </p:nvGrpSpPr>
          <p:grpSpPr>
            <a:xfrm>
              <a:off x="4998917" y="3677659"/>
              <a:ext cx="1636982" cy="1568138"/>
              <a:chOff x="7915276" y="603130"/>
              <a:chExt cx="1925786" cy="1844796"/>
            </a:xfrm>
          </p:grpSpPr>
          <p:sp>
            <p:nvSpPr>
              <p:cNvPr id="296" name="矩形: 圆角 295">
                <a:extLst>
                  <a:ext uri="{FF2B5EF4-FFF2-40B4-BE49-F238E27FC236}">
                    <a16:creationId xmlns:a16="http://schemas.microsoft.com/office/drawing/2014/main" id="{F4C9DE8F-A52D-48E8-90DA-5B8402A804B8}"/>
                  </a:ext>
                </a:extLst>
              </p:cNvPr>
              <p:cNvSpPr/>
              <p:nvPr/>
            </p:nvSpPr>
            <p:spPr>
              <a:xfrm>
                <a:off x="7915276" y="920776"/>
                <a:ext cx="1925786" cy="1527150"/>
              </a:xfrm>
              <a:prstGeom prst="roundRect">
                <a:avLst>
                  <a:gd name="adj" fmla="val 21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548235"/>
                  </a:solidFill>
                </a:endParaRPr>
              </a:p>
            </p:txBody>
          </p:sp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4419E7F2-022A-4268-98BE-0ECC7DFCB437}"/>
                  </a:ext>
                </a:extLst>
              </p:cNvPr>
              <p:cNvSpPr txBox="1"/>
              <p:nvPr/>
            </p:nvSpPr>
            <p:spPr>
              <a:xfrm>
                <a:off x="8006038" y="603130"/>
                <a:ext cx="1744260" cy="278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Visualization 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1C87E891-16EB-46AA-99C3-DAD0249918AA}"/>
                </a:ext>
              </a:extLst>
            </p:cNvPr>
            <p:cNvSpPr txBox="1"/>
            <p:nvPr/>
          </p:nvSpPr>
          <p:spPr>
            <a:xfrm>
              <a:off x="5141032" y="3945799"/>
              <a:ext cx="1352749" cy="21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AC_Instance</a:t>
              </a:r>
              <a:endParaRPr lang="zh-CN" altLang="en-US" sz="1400" i="1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04" name="文本框 303">
            <a:extLst>
              <a:ext uri="{FF2B5EF4-FFF2-40B4-BE49-F238E27FC236}">
                <a16:creationId xmlns:a16="http://schemas.microsoft.com/office/drawing/2014/main" id="{9AE945B8-2228-4D16-AC94-16D13BC3DC04}"/>
              </a:ext>
            </a:extLst>
          </p:cNvPr>
          <p:cNvSpPr txBox="1"/>
          <p:nvPr/>
        </p:nvSpPr>
        <p:spPr>
          <a:xfrm>
            <a:off x="5232863" y="2883931"/>
            <a:ext cx="2032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PR_AxisPosSync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C8F85171-E711-42B3-BEFE-977C0E6E5386}"/>
              </a:ext>
            </a:extLst>
          </p:cNvPr>
          <p:cNvGrpSpPr/>
          <p:nvPr/>
        </p:nvGrpSpPr>
        <p:grpSpPr>
          <a:xfrm>
            <a:off x="8739180" y="3406844"/>
            <a:ext cx="2342682" cy="2244159"/>
            <a:chOff x="4998917" y="3677659"/>
            <a:chExt cx="1636983" cy="1568138"/>
          </a:xfrm>
        </p:grpSpPr>
        <p:grpSp>
          <p:nvGrpSpPr>
            <p:cNvPr id="306" name="组合 305">
              <a:extLst>
                <a:ext uri="{FF2B5EF4-FFF2-40B4-BE49-F238E27FC236}">
                  <a16:creationId xmlns:a16="http://schemas.microsoft.com/office/drawing/2014/main" id="{B8B69656-659E-4BEC-88A4-A79B55FFD5EB}"/>
                </a:ext>
              </a:extLst>
            </p:cNvPr>
            <p:cNvGrpSpPr/>
            <p:nvPr/>
          </p:nvGrpSpPr>
          <p:grpSpPr>
            <a:xfrm>
              <a:off x="4998917" y="3677659"/>
              <a:ext cx="1636983" cy="1568138"/>
              <a:chOff x="7915275" y="603130"/>
              <a:chExt cx="1925787" cy="1844796"/>
            </a:xfrm>
          </p:grpSpPr>
          <p:sp>
            <p:nvSpPr>
              <p:cNvPr id="308" name="矩形: 圆角 307">
                <a:extLst>
                  <a:ext uri="{FF2B5EF4-FFF2-40B4-BE49-F238E27FC236}">
                    <a16:creationId xmlns:a16="http://schemas.microsoft.com/office/drawing/2014/main" id="{159128E9-FED3-4BD9-8584-E02F12E563FC}"/>
                  </a:ext>
                </a:extLst>
              </p:cNvPr>
              <p:cNvSpPr/>
              <p:nvPr/>
            </p:nvSpPr>
            <p:spPr>
              <a:xfrm>
                <a:off x="7915275" y="920776"/>
                <a:ext cx="1925787" cy="1527150"/>
              </a:xfrm>
              <a:prstGeom prst="roundRect">
                <a:avLst>
                  <a:gd name="adj" fmla="val 21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548235"/>
                  </a:solidFill>
                </a:endParaRPr>
              </a:p>
            </p:txBody>
          </p:sp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7F4C4C8C-8233-404D-AE6D-7C26275E3EF0}"/>
                  </a:ext>
                </a:extLst>
              </p:cNvPr>
              <p:cNvSpPr txBox="1"/>
              <p:nvPr/>
            </p:nvSpPr>
            <p:spPr>
              <a:xfrm>
                <a:off x="7966714" y="603130"/>
                <a:ext cx="1744260" cy="278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NCControl 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F98607F9-7DC0-47E3-9237-8E51C275D902}"/>
                </a:ext>
              </a:extLst>
            </p:cNvPr>
            <p:cNvSpPr txBox="1"/>
            <p:nvPr/>
          </p:nvSpPr>
          <p:spPr>
            <a:xfrm>
              <a:off x="5141030" y="3945799"/>
              <a:ext cx="1352749" cy="21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AC_Instance</a:t>
              </a:r>
              <a:endParaRPr lang="zh-CN" altLang="en-US" sz="1400" i="1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10" name="文本框 309">
            <a:extLst>
              <a:ext uri="{FF2B5EF4-FFF2-40B4-BE49-F238E27FC236}">
                <a16:creationId xmlns:a16="http://schemas.microsoft.com/office/drawing/2014/main" id="{E8F582B1-680A-4FC3-B4F1-C7524105D878}"/>
              </a:ext>
            </a:extLst>
          </p:cNvPr>
          <p:cNvSpPr txBox="1"/>
          <p:nvPr/>
        </p:nvSpPr>
        <p:spPr>
          <a:xfrm>
            <a:off x="8873897" y="1886998"/>
            <a:ext cx="1977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PR_AxisPosSync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3" name="组合 312">
            <a:extLst>
              <a:ext uri="{FF2B5EF4-FFF2-40B4-BE49-F238E27FC236}">
                <a16:creationId xmlns:a16="http://schemas.microsoft.com/office/drawing/2014/main" id="{5A967E26-C803-468A-B649-E420558B9BB8}"/>
              </a:ext>
            </a:extLst>
          </p:cNvPr>
          <p:cNvGrpSpPr/>
          <p:nvPr/>
        </p:nvGrpSpPr>
        <p:grpSpPr>
          <a:xfrm rot="5400000">
            <a:off x="7239239" y="2900003"/>
            <a:ext cx="263980" cy="269440"/>
            <a:chOff x="8542980" y="2544599"/>
            <a:chExt cx="234958" cy="239817"/>
          </a:xfrm>
        </p:grpSpPr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B1B4D530-0890-42E4-ACE3-D3A44E14FF80}"/>
                </a:ext>
              </a:extLst>
            </p:cNvPr>
            <p:cNvSpPr/>
            <p:nvPr/>
          </p:nvSpPr>
          <p:spPr>
            <a:xfrm rot="10800000">
              <a:off x="8542980" y="2544599"/>
              <a:ext cx="234958" cy="23981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5" name="箭头: 右 314">
              <a:extLst>
                <a:ext uri="{FF2B5EF4-FFF2-40B4-BE49-F238E27FC236}">
                  <a16:creationId xmlns:a16="http://schemas.microsoft.com/office/drawing/2014/main" id="{AF29C99E-AD05-4866-B06D-694BB1B45153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6" name="箭头: 右 315">
              <a:extLst>
                <a:ext uri="{FF2B5EF4-FFF2-40B4-BE49-F238E27FC236}">
                  <a16:creationId xmlns:a16="http://schemas.microsoft.com/office/drawing/2014/main" id="{BA654C31-D551-4072-BF95-E581C4116A53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A8F6924D-5936-4A5B-9E0C-40858F390D77}"/>
              </a:ext>
            </a:extLst>
          </p:cNvPr>
          <p:cNvGrpSpPr/>
          <p:nvPr/>
        </p:nvGrpSpPr>
        <p:grpSpPr>
          <a:xfrm rot="5400000">
            <a:off x="8602256" y="1903437"/>
            <a:ext cx="263980" cy="269440"/>
            <a:chOff x="8542980" y="2544599"/>
            <a:chExt cx="234958" cy="239817"/>
          </a:xfrm>
        </p:grpSpPr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9809B43F-7890-4D9E-9B0A-6CAFAA90321E}"/>
                </a:ext>
              </a:extLst>
            </p:cNvPr>
            <p:cNvSpPr/>
            <p:nvPr/>
          </p:nvSpPr>
          <p:spPr>
            <a:xfrm rot="10800000">
              <a:off x="8542980" y="2544599"/>
              <a:ext cx="234958" cy="23981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5" name="箭头: 右 324">
              <a:extLst>
                <a:ext uri="{FF2B5EF4-FFF2-40B4-BE49-F238E27FC236}">
                  <a16:creationId xmlns:a16="http://schemas.microsoft.com/office/drawing/2014/main" id="{8652DB5E-C148-408B-8CEA-E21503771774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6" name="箭头: 右 325">
              <a:extLst>
                <a:ext uri="{FF2B5EF4-FFF2-40B4-BE49-F238E27FC236}">
                  <a16:creationId xmlns:a16="http://schemas.microsoft.com/office/drawing/2014/main" id="{6606F94A-78C1-4424-B211-18792B827E1F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BADE4123-2B10-4F40-B47A-73725FEAB107}"/>
              </a:ext>
            </a:extLst>
          </p:cNvPr>
          <p:cNvCxnSpPr>
            <a:stCxn id="314" idx="2"/>
            <a:endCxn id="324" idx="0"/>
          </p:cNvCxnSpPr>
          <p:nvPr/>
        </p:nvCxnSpPr>
        <p:spPr>
          <a:xfrm flipV="1">
            <a:off x="7505949" y="2038157"/>
            <a:ext cx="1093577" cy="99656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文本框 328">
            <a:extLst>
              <a:ext uri="{FF2B5EF4-FFF2-40B4-BE49-F238E27FC236}">
                <a16:creationId xmlns:a16="http://schemas.microsoft.com/office/drawing/2014/main" id="{6C230F7E-CE00-4691-ACDF-B52DC2BDF311}"/>
              </a:ext>
            </a:extLst>
          </p:cNvPr>
          <p:cNvSpPr txBox="1"/>
          <p:nvPr/>
        </p:nvSpPr>
        <p:spPr>
          <a:xfrm>
            <a:off x="8873897" y="4572263"/>
            <a:ext cx="1977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P_SendSignal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18993395-2111-4862-8E95-B1C1973FD860}"/>
              </a:ext>
            </a:extLst>
          </p:cNvPr>
          <p:cNvSpPr txBox="1"/>
          <p:nvPr/>
        </p:nvSpPr>
        <p:spPr>
          <a:xfrm>
            <a:off x="5131560" y="3599331"/>
            <a:ext cx="2134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 SendSignalHandler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2" name="连接符: 肘形 331">
            <a:extLst>
              <a:ext uri="{FF2B5EF4-FFF2-40B4-BE49-F238E27FC236}">
                <a16:creationId xmlns:a16="http://schemas.microsoft.com/office/drawing/2014/main" id="{A4EE8445-FDED-42B9-8C58-3EE0BC1A5567}"/>
              </a:ext>
            </a:extLst>
          </p:cNvPr>
          <p:cNvCxnSpPr>
            <a:cxnSpLocks/>
            <a:stCxn id="343" idx="2"/>
            <a:endCxn id="335" idx="0"/>
          </p:cNvCxnSpPr>
          <p:nvPr/>
        </p:nvCxnSpPr>
        <p:spPr>
          <a:xfrm>
            <a:off x="7503159" y="3754043"/>
            <a:ext cx="1121710" cy="9796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9297955D-2E83-4EFF-B26C-5F694AF0E26B}"/>
              </a:ext>
            </a:extLst>
          </p:cNvPr>
          <p:cNvGrpSpPr/>
          <p:nvPr/>
        </p:nvGrpSpPr>
        <p:grpSpPr>
          <a:xfrm rot="5400000">
            <a:off x="8624869" y="4598927"/>
            <a:ext cx="269440" cy="269440"/>
            <a:chOff x="1239309" y="2937059"/>
            <a:chExt cx="184418" cy="184418"/>
          </a:xfrm>
        </p:grpSpPr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499F1002-1945-478B-A4F9-B915F5B81DD4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36" name="等腰三角形 335">
              <a:extLst>
                <a:ext uri="{FF2B5EF4-FFF2-40B4-BE49-F238E27FC236}">
                  <a16:creationId xmlns:a16="http://schemas.microsoft.com/office/drawing/2014/main" id="{4D92AAC2-5456-4764-9757-695750A69744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D7513A4C-631F-4DB8-AB94-4F0DAE72D4E8}"/>
              </a:ext>
            </a:extLst>
          </p:cNvPr>
          <p:cNvGrpSpPr/>
          <p:nvPr/>
        </p:nvGrpSpPr>
        <p:grpSpPr>
          <a:xfrm rot="5400000">
            <a:off x="7233719" y="3619323"/>
            <a:ext cx="269440" cy="269440"/>
            <a:chOff x="1239309" y="2937059"/>
            <a:chExt cx="184418" cy="184418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A9AF27D8-7A7C-4953-99C5-EA066C5E60B2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44" name="等腰三角形 343">
              <a:extLst>
                <a:ext uri="{FF2B5EF4-FFF2-40B4-BE49-F238E27FC236}">
                  <a16:creationId xmlns:a16="http://schemas.microsoft.com/office/drawing/2014/main" id="{92DA373B-1F1A-44C0-A4EC-AD2B56343C4F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2" name="箭头: 上 1">
            <a:extLst>
              <a:ext uri="{FF2B5EF4-FFF2-40B4-BE49-F238E27FC236}">
                <a16:creationId xmlns:a16="http://schemas.microsoft.com/office/drawing/2014/main" id="{DA2D2551-8BBC-4AB5-BF14-384FA7817B63}"/>
              </a:ext>
            </a:extLst>
          </p:cNvPr>
          <p:cNvSpPr/>
          <p:nvPr/>
        </p:nvSpPr>
        <p:spPr>
          <a:xfrm>
            <a:off x="7973240" y="4858216"/>
            <a:ext cx="226503" cy="763467"/>
          </a:xfrm>
          <a:prstGeom prst="up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01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DEDF70B8-D7F2-4488-B4E3-646C2DA25AC0}"/>
              </a:ext>
            </a:extLst>
          </p:cNvPr>
          <p:cNvSpPr txBox="1"/>
          <p:nvPr/>
        </p:nvSpPr>
        <p:spPr>
          <a:xfrm>
            <a:off x="10698410" y="2245073"/>
            <a:ext cx="1462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P_ConfigDC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951B61B-D53F-4414-ABB6-6A3894648D59}"/>
              </a:ext>
            </a:extLst>
          </p:cNvPr>
          <p:cNvSpPr txBox="1"/>
          <p:nvPr/>
        </p:nvSpPr>
        <p:spPr>
          <a:xfrm>
            <a:off x="5427233" y="5888610"/>
            <a:ext cx="135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Arial" panose="020B0604020202020204" pitchFamily="34" charset="0"/>
                <a:cs typeface="Arial" panose="020B0604020202020204" pitchFamily="34" charset="0"/>
              </a:rPr>
              <a:t>Binding</a:t>
            </a:r>
            <a:endParaRPr lang="zh-CN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2D48BB60-E337-47F5-A3C3-71980E441F37}"/>
              </a:ext>
            </a:extLst>
          </p:cNvPr>
          <p:cNvSpPr txBox="1"/>
          <p:nvPr/>
        </p:nvSpPr>
        <p:spPr>
          <a:xfrm>
            <a:off x="1343082" y="5888610"/>
            <a:ext cx="135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Arial" panose="020B0604020202020204" pitchFamily="34" charset="0"/>
                <a:cs typeface="Arial" panose="020B0604020202020204" pitchFamily="34" charset="0"/>
              </a:rPr>
              <a:t>Delegation</a:t>
            </a:r>
            <a:endParaRPr lang="zh-CN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箭头: 上 94">
            <a:extLst>
              <a:ext uri="{FF2B5EF4-FFF2-40B4-BE49-F238E27FC236}">
                <a16:creationId xmlns:a16="http://schemas.microsoft.com/office/drawing/2014/main" id="{912A410C-2F36-46C7-81DD-E07016EC46C6}"/>
              </a:ext>
            </a:extLst>
          </p:cNvPr>
          <p:cNvSpPr/>
          <p:nvPr/>
        </p:nvSpPr>
        <p:spPr>
          <a:xfrm>
            <a:off x="6030489" y="3652620"/>
            <a:ext cx="140434" cy="2209743"/>
          </a:xfrm>
          <a:prstGeom prst="upArrow">
            <a:avLst>
              <a:gd name="adj1" fmla="val 50000"/>
              <a:gd name="adj2" fmla="val 131798"/>
            </a:avLst>
          </a:prstGeom>
          <a:solidFill>
            <a:srgbClr val="D600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上 102">
            <a:extLst>
              <a:ext uri="{FF2B5EF4-FFF2-40B4-BE49-F238E27FC236}">
                <a16:creationId xmlns:a16="http://schemas.microsoft.com/office/drawing/2014/main" id="{B35935B7-4EDD-48C2-885C-70DFB9F84496}"/>
              </a:ext>
            </a:extLst>
          </p:cNvPr>
          <p:cNvSpPr/>
          <p:nvPr/>
        </p:nvSpPr>
        <p:spPr>
          <a:xfrm>
            <a:off x="1909583" y="4504389"/>
            <a:ext cx="140434" cy="1357974"/>
          </a:xfrm>
          <a:prstGeom prst="upArrow">
            <a:avLst>
              <a:gd name="adj1" fmla="val 50000"/>
              <a:gd name="adj2" fmla="val 131798"/>
            </a:avLst>
          </a:prstGeom>
          <a:solidFill>
            <a:srgbClr val="D600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D89FDD3-3D18-4D08-98E1-2E7765245252}"/>
              </a:ext>
            </a:extLst>
          </p:cNvPr>
          <p:cNvSpPr/>
          <p:nvPr/>
        </p:nvSpPr>
        <p:spPr>
          <a:xfrm>
            <a:off x="1638599" y="956214"/>
            <a:ext cx="8953201" cy="4823801"/>
          </a:xfrm>
          <a:prstGeom prst="roundRect">
            <a:avLst>
              <a:gd name="adj" fmla="val 218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8EEED3-5284-4986-BFAA-9AC7076DAC70}"/>
              </a:ext>
            </a:extLst>
          </p:cNvPr>
          <p:cNvSpPr txBox="1"/>
          <p:nvPr/>
        </p:nvSpPr>
        <p:spPr>
          <a:xfrm>
            <a:off x="4601866" y="532214"/>
            <a:ext cx="29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CoETransport </a:t>
            </a:r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DDA03C-0965-4B33-8B87-843A666DE311}"/>
              </a:ext>
            </a:extLst>
          </p:cNvPr>
          <p:cNvSpPr txBox="1"/>
          <p:nvPr/>
        </p:nvSpPr>
        <p:spPr>
          <a:xfrm>
            <a:off x="4601866" y="958871"/>
            <a:ext cx="2988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Composite_AC_Type</a:t>
            </a:r>
            <a:endParaRPr lang="zh-CN" altLang="en-US" sz="1600" i="1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A18C015-251C-4313-ACCA-EC61F0DDB600}"/>
              </a:ext>
            </a:extLst>
          </p:cNvPr>
          <p:cNvSpPr/>
          <p:nvPr/>
        </p:nvSpPr>
        <p:spPr>
          <a:xfrm>
            <a:off x="2353040" y="1673423"/>
            <a:ext cx="3415300" cy="3645197"/>
          </a:xfrm>
          <a:prstGeom prst="roundRect">
            <a:avLst>
              <a:gd name="adj" fmla="val 1495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F1738A-BA9E-4CA5-BF68-3351DCF0DC14}"/>
              </a:ext>
            </a:extLst>
          </p:cNvPr>
          <p:cNvSpPr txBox="1"/>
          <p:nvPr/>
        </p:nvSpPr>
        <p:spPr>
          <a:xfrm>
            <a:off x="2614103" y="1352093"/>
            <a:ext cx="2893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CANOpenProtocolSuppport 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30FA48-AE42-410A-8F9F-B805ED725BFB}"/>
              </a:ext>
            </a:extLst>
          </p:cNvPr>
          <p:cNvSpPr txBox="1"/>
          <p:nvPr/>
        </p:nvSpPr>
        <p:spPr>
          <a:xfrm>
            <a:off x="2890327" y="1677398"/>
            <a:ext cx="234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Atomic_AC_Type_Ref</a:t>
            </a:r>
            <a:endParaRPr lang="zh-CN" altLang="en-US" sz="1400" i="1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B1C41BC-6810-48D3-B368-07010D018764}"/>
              </a:ext>
            </a:extLst>
          </p:cNvPr>
          <p:cNvSpPr/>
          <p:nvPr/>
        </p:nvSpPr>
        <p:spPr>
          <a:xfrm>
            <a:off x="6423661" y="1673423"/>
            <a:ext cx="3415300" cy="3645197"/>
          </a:xfrm>
          <a:prstGeom prst="roundRect">
            <a:avLst>
              <a:gd name="adj" fmla="val 1272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7D4032-85F2-4491-A352-514122A89576}"/>
              </a:ext>
            </a:extLst>
          </p:cNvPr>
          <p:cNvSpPr txBox="1"/>
          <p:nvPr/>
        </p:nvSpPr>
        <p:spPr>
          <a:xfrm>
            <a:off x="6684724" y="1352093"/>
            <a:ext cx="2893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EtherCATMaster 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5F1CA3-C87B-4487-9B1F-C60571F8F31C}"/>
              </a:ext>
            </a:extLst>
          </p:cNvPr>
          <p:cNvSpPr txBox="1"/>
          <p:nvPr/>
        </p:nvSpPr>
        <p:spPr>
          <a:xfrm>
            <a:off x="6960948" y="1677398"/>
            <a:ext cx="234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Atomic_AC_Type_Ref</a:t>
            </a:r>
            <a:endParaRPr lang="zh-CN" altLang="en-US" sz="1400" i="1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AF82463-FF40-4E07-BCBC-1B9FFAEA90E0}"/>
              </a:ext>
            </a:extLst>
          </p:cNvPr>
          <p:cNvGrpSpPr/>
          <p:nvPr/>
        </p:nvGrpSpPr>
        <p:grpSpPr>
          <a:xfrm rot="5400000">
            <a:off x="10460294" y="2252632"/>
            <a:ext cx="269440" cy="269440"/>
            <a:chOff x="1239309" y="2937059"/>
            <a:chExt cx="184418" cy="18441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6F07ADF-6438-489A-BDC3-CA8B65194CDA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89F9E35-B4BF-4962-B92F-8DE12A6AFED5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410F389-B4A8-4FD6-9296-92C13F67F18F}"/>
              </a:ext>
            </a:extLst>
          </p:cNvPr>
          <p:cNvGrpSpPr/>
          <p:nvPr/>
        </p:nvGrpSpPr>
        <p:grpSpPr>
          <a:xfrm>
            <a:off x="2222113" y="2296960"/>
            <a:ext cx="269441" cy="269441"/>
            <a:chOff x="3516045" y="2250901"/>
            <a:chExt cx="273003" cy="273003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19C56E-D254-4A6E-A3BE-36623C48EED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B73DD1D-2FFD-4F07-9459-493E379E9EF3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14EBEF6-C490-40AB-AC90-D911AABFB59C}"/>
              </a:ext>
            </a:extLst>
          </p:cNvPr>
          <p:cNvGrpSpPr/>
          <p:nvPr/>
        </p:nvGrpSpPr>
        <p:grpSpPr>
          <a:xfrm rot="10800000">
            <a:off x="6290489" y="3414602"/>
            <a:ext cx="269441" cy="269441"/>
            <a:chOff x="2463060" y="1957889"/>
            <a:chExt cx="176806" cy="176806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D262940-351A-42AC-85D1-961E35EC0746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8" name="箭头: 五边形 37">
              <a:extLst>
                <a:ext uri="{FF2B5EF4-FFF2-40B4-BE49-F238E27FC236}">
                  <a16:creationId xmlns:a16="http://schemas.microsoft.com/office/drawing/2014/main" id="{2446C41D-7B28-45A7-A3D8-061E226B1489}"/>
                </a:ext>
              </a:extLst>
            </p:cNvPr>
            <p:cNvSpPr/>
            <p:nvPr/>
          </p:nvSpPr>
          <p:spPr>
            <a:xfrm>
              <a:off x="2483280" y="2005738"/>
              <a:ext cx="133616" cy="83545"/>
            </a:xfrm>
            <a:prstGeom prst="homePlate">
              <a:avLst>
                <a:gd name="adj" fmla="val 759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9E4C7A8-7D7C-4C0B-8815-96086DA93512}"/>
              </a:ext>
            </a:extLst>
          </p:cNvPr>
          <p:cNvGrpSpPr/>
          <p:nvPr/>
        </p:nvGrpSpPr>
        <p:grpSpPr>
          <a:xfrm rot="5400000">
            <a:off x="9704240" y="2252632"/>
            <a:ext cx="269440" cy="269440"/>
            <a:chOff x="1239309" y="2937059"/>
            <a:chExt cx="184418" cy="184418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F1B7F3B-0FD5-4C55-8F77-C573AFC6BE43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AAF63ADE-6FCE-4FE2-B883-3EFC620CA325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1710D8CD-2024-4539-B3D7-D92E00E35DD4}"/>
              </a:ext>
            </a:extLst>
          </p:cNvPr>
          <p:cNvSpPr txBox="1"/>
          <p:nvPr/>
        </p:nvSpPr>
        <p:spPr>
          <a:xfrm>
            <a:off x="8335245" y="2260198"/>
            <a:ext cx="139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P_ECConfigDC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7136129-B5E9-40E3-B2CB-0EBF0A99DF32}"/>
              </a:ext>
            </a:extLst>
          </p:cNvPr>
          <p:cNvCxnSpPr>
            <a:stCxn id="28" idx="0"/>
            <a:endCxn id="40" idx="2"/>
          </p:cNvCxnSpPr>
          <p:nvPr/>
        </p:nvCxnSpPr>
        <p:spPr>
          <a:xfrm flipH="1">
            <a:off x="9973680" y="2387352"/>
            <a:ext cx="4866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157F1AB-1533-41F8-9298-D91E3C78A363}"/>
              </a:ext>
            </a:extLst>
          </p:cNvPr>
          <p:cNvGrpSpPr/>
          <p:nvPr/>
        </p:nvGrpSpPr>
        <p:grpSpPr>
          <a:xfrm>
            <a:off x="6288941" y="2813036"/>
            <a:ext cx="269441" cy="269441"/>
            <a:chOff x="3516045" y="2250901"/>
            <a:chExt cx="273003" cy="27300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52CB5D7-768B-4824-A067-AA33DCA2E5C4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DEB5FD64-82B5-4815-9561-511C72A9D9D0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23861D8-3E2E-43E0-B54F-5CC5239828A0}"/>
              </a:ext>
            </a:extLst>
          </p:cNvPr>
          <p:cNvGrpSpPr/>
          <p:nvPr/>
        </p:nvGrpSpPr>
        <p:grpSpPr>
          <a:xfrm rot="5400000">
            <a:off x="5633619" y="2813036"/>
            <a:ext cx="269441" cy="269441"/>
            <a:chOff x="4011345" y="2250901"/>
            <a:chExt cx="273003" cy="273003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F4BC770-402E-4B66-A085-80F58A4DD9EC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0" name="空心弧 49">
              <a:extLst>
                <a:ext uri="{FF2B5EF4-FFF2-40B4-BE49-F238E27FC236}">
                  <a16:creationId xmlns:a16="http://schemas.microsoft.com/office/drawing/2014/main" id="{9FFB7A47-57C3-40AD-A074-E3979323D714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C079C27-C628-45AF-837D-DFBAF09110A5}"/>
              </a:ext>
            </a:extLst>
          </p:cNvPr>
          <p:cNvCxnSpPr>
            <a:cxnSpLocks/>
            <a:stCxn id="46" idx="1"/>
            <a:endCxn id="49" idx="0"/>
          </p:cNvCxnSpPr>
          <p:nvPr/>
        </p:nvCxnSpPr>
        <p:spPr>
          <a:xfrm flipH="1">
            <a:off x="5903060" y="2947757"/>
            <a:ext cx="3858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12CDBB9-C1E4-46F7-B965-28025200F9C7}"/>
              </a:ext>
            </a:extLst>
          </p:cNvPr>
          <p:cNvSpPr txBox="1"/>
          <p:nvPr/>
        </p:nvSpPr>
        <p:spPr>
          <a:xfrm>
            <a:off x="6550595" y="2813036"/>
            <a:ext cx="111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P_WriteSDO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9FC816D-E635-4766-8354-240849A39829}"/>
              </a:ext>
            </a:extLst>
          </p:cNvPr>
          <p:cNvSpPr txBox="1"/>
          <p:nvPr/>
        </p:nvSpPr>
        <p:spPr>
          <a:xfrm>
            <a:off x="4528904" y="2813036"/>
            <a:ext cx="111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R_WriteSDO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A736FEE-4A44-4DC7-8E11-7192426690DF}"/>
              </a:ext>
            </a:extLst>
          </p:cNvPr>
          <p:cNvCxnSpPr>
            <a:cxnSpLocks/>
            <a:stCxn id="37" idx="0"/>
            <a:endCxn id="97" idx="2"/>
          </p:cNvCxnSpPr>
          <p:nvPr/>
        </p:nvCxnSpPr>
        <p:spPr>
          <a:xfrm flipH="1">
            <a:off x="5901512" y="3549322"/>
            <a:ext cx="3889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4B8BDCED-D3E9-49EB-9FCA-A941348DB676}"/>
              </a:ext>
            </a:extLst>
          </p:cNvPr>
          <p:cNvSpPr txBox="1"/>
          <p:nvPr/>
        </p:nvSpPr>
        <p:spPr>
          <a:xfrm>
            <a:off x="6550595" y="3407044"/>
            <a:ext cx="111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</a:t>
            </a:r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ReadSDO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5E7B824-7260-4748-BE62-1DBFCE8B4475}"/>
              </a:ext>
            </a:extLst>
          </p:cNvPr>
          <p:cNvSpPr txBox="1"/>
          <p:nvPr/>
        </p:nvSpPr>
        <p:spPr>
          <a:xfrm>
            <a:off x="4528904" y="3407044"/>
            <a:ext cx="111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R_ReadSDO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C7BE7FC0-FC21-4C82-8832-9D389A7C8ADC}"/>
              </a:ext>
            </a:extLst>
          </p:cNvPr>
          <p:cNvGrpSpPr/>
          <p:nvPr/>
        </p:nvGrpSpPr>
        <p:grpSpPr>
          <a:xfrm rot="16200000">
            <a:off x="1510103" y="1217373"/>
            <a:ext cx="269440" cy="269440"/>
            <a:chOff x="1239309" y="2937059"/>
            <a:chExt cx="184418" cy="18441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F9ECEAC-2995-45A3-896C-70EB9FE8C8DD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474ADE5F-1A6A-4C01-B192-25E6464CFC75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364CFBE2-F3CB-4049-AD2C-6EE5A4C62004}"/>
              </a:ext>
            </a:extLst>
          </p:cNvPr>
          <p:cNvSpPr txBox="1"/>
          <p:nvPr/>
        </p:nvSpPr>
        <p:spPr>
          <a:xfrm>
            <a:off x="2459650" y="2289402"/>
            <a:ext cx="1601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P_ConfigOPMode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FE39A53D-1BB6-4318-9570-90873B1A2030}"/>
              </a:ext>
            </a:extLst>
          </p:cNvPr>
          <p:cNvGrpSpPr/>
          <p:nvPr/>
        </p:nvGrpSpPr>
        <p:grpSpPr>
          <a:xfrm rot="10800000">
            <a:off x="5632071" y="3414602"/>
            <a:ext cx="269441" cy="269441"/>
            <a:chOff x="2463060" y="1957889"/>
            <a:chExt cx="176806" cy="176806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641B5196-F1D1-4C8B-A57D-F2341F394108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8" name="箭头: 五边形 97">
              <a:extLst>
                <a:ext uri="{FF2B5EF4-FFF2-40B4-BE49-F238E27FC236}">
                  <a16:creationId xmlns:a16="http://schemas.microsoft.com/office/drawing/2014/main" id="{845E7371-4443-4AC8-A2D6-AE66223E6C0A}"/>
                </a:ext>
              </a:extLst>
            </p:cNvPr>
            <p:cNvSpPr/>
            <p:nvPr/>
          </p:nvSpPr>
          <p:spPr>
            <a:xfrm>
              <a:off x="2483280" y="2005738"/>
              <a:ext cx="133616" cy="83545"/>
            </a:xfrm>
            <a:prstGeom prst="homePlate">
              <a:avLst>
                <a:gd name="adj" fmla="val 759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06B2D6B-D64B-434E-87C8-AD380DEA3B53}"/>
              </a:ext>
            </a:extLst>
          </p:cNvPr>
          <p:cNvSpPr txBox="1"/>
          <p:nvPr/>
        </p:nvSpPr>
        <p:spPr>
          <a:xfrm>
            <a:off x="258816" y="2289402"/>
            <a:ext cx="1270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P_ConfigMode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60CC365-ABEB-4B2E-B0AC-85F06EFC0719}"/>
              </a:ext>
            </a:extLst>
          </p:cNvPr>
          <p:cNvGrpSpPr/>
          <p:nvPr/>
        </p:nvGrpSpPr>
        <p:grpSpPr>
          <a:xfrm>
            <a:off x="1510102" y="2296960"/>
            <a:ext cx="269441" cy="269441"/>
            <a:chOff x="3516045" y="2250901"/>
            <a:chExt cx="273003" cy="273003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B38DFC0-9B98-49B7-8161-1941491628F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BC590EE3-5899-427D-A94B-D41901400261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EA63B9B7-2E28-49B7-BEFD-D1A70F78397A}"/>
              </a:ext>
            </a:extLst>
          </p:cNvPr>
          <p:cNvCxnSpPr>
            <a:cxnSpLocks/>
            <a:stCxn id="31" idx="1"/>
            <a:endCxn id="108" idx="3"/>
          </p:cNvCxnSpPr>
          <p:nvPr/>
        </p:nvCxnSpPr>
        <p:spPr>
          <a:xfrm flipH="1">
            <a:off x="1779543" y="2431681"/>
            <a:ext cx="4425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28575D80-6DA3-4153-B2DA-DF4252040CB3}"/>
              </a:ext>
            </a:extLst>
          </p:cNvPr>
          <p:cNvGrpSpPr/>
          <p:nvPr/>
        </p:nvGrpSpPr>
        <p:grpSpPr>
          <a:xfrm rot="10800000">
            <a:off x="7286380" y="5162515"/>
            <a:ext cx="269441" cy="269441"/>
            <a:chOff x="4011345" y="2250901"/>
            <a:chExt cx="273003" cy="273003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8AACFA51-0755-42B4-A92C-C2EABEB25B11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5" name="空心弧 114">
              <a:extLst>
                <a:ext uri="{FF2B5EF4-FFF2-40B4-BE49-F238E27FC236}">
                  <a16:creationId xmlns:a16="http://schemas.microsoft.com/office/drawing/2014/main" id="{63C06288-BDC1-4896-963D-4CD294748727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EFD3C1C3-6070-40BD-8D48-B704D599E0EE}"/>
              </a:ext>
            </a:extLst>
          </p:cNvPr>
          <p:cNvGrpSpPr/>
          <p:nvPr/>
        </p:nvGrpSpPr>
        <p:grpSpPr>
          <a:xfrm rot="10800000">
            <a:off x="7286380" y="5645294"/>
            <a:ext cx="269441" cy="269441"/>
            <a:chOff x="4011345" y="2250901"/>
            <a:chExt cx="273003" cy="273003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7718752-C1FE-4BF0-8A35-4A7DFC082BE9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8" name="空心弧 117">
              <a:extLst>
                <a:ext uri="{FF2B5EF4-FFF2-40B4-BE49-F238E27FC236}">
                  <a16:creationId xmlns:a16="http://schemas.microsoft.com/office/drawing/2014/main" id="{7DCC0404-4007-4C76-B077-C3BA1CE9B863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3B0E5DC-B8E9-452C-9692-3A0A2C1EF2C7}"/>
              </a:ext>
            </a:extLst>
          </p:cNvPr>
          <p:cNvCxnSpPr>
            <a:cxnSpLocks/>
            <a:stCxn id="117" idx="2"/>
            <a:endCxn id="114" idx="0"/>
          </p:cNvCxnSpPr>
          <p:nvPr/>
        </p:nvCxnSpPr>
        <p:spPr>
          <a:xfrm flipV="1">
            <a:off x="7421100" y="5431956"/>
            <a:ext cx="0" cy="213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4501196E-AB4F-4C3B-89A4-4120BC717964}"/>
              </a:ext>
            </a:extLst>
          </p:cNvPr>
          <p:cNvGrpSpPr/>
          <p:nvPr/>
        </p:nvGrpSpPr>
        <p:grpSpPr>
          <a:xfrm rot="10800000">
            <a:off x="8866257" y="5162515"/>
            <a:ext cx="269441" cy="269441"/>
            <a:chOff x="4011345" y="2250901"/>
            <a:chExt cx="273003" cy="273003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FE93C892-4C2F-4708-A8EE-F838859A66AE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4" name="空心弧 123">
              <a:extLst>
                <a:ext uri="{FF2B5EF4-FFF2-40B4-BE49-F238E27FC236}">
                  <a16:creationId xmlns:a16="http://schemas.microsoft.com/office/drawing/2014/main" id="{F2758578-9546-4DBB-97D9-246B12EF1F63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859BA409-C140-4205-A422-777B8AB1E24B}"/>
              </a:ext>
            </a:extLst>
          </p:cNvPr>
          <p:cNvGrpSpPr/>
          <p:nvPr/>
        </p:nvGrpSpPr>
        <p:grpSpPr>
          <a:xfrm rot="10800000">
            <a:off x="8866257" y="5645294"/>
            <a:ext cx="269441" cy="269441"/>
            <a:chOff x="4011345" y="2250901"/>
            <a:chExt cx="273003" cy="273003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70811039-9AA3-46F6-8493-F15A7C6EEBE3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7" name="空心弧 126">
              <a:extLst>
                <a:ext uri="{FF2B5EF4-FFF2-40B4-BE49-F238E27FC236}">
                  <a16:creationId xmlns:a16="http://schemas.microsoft.com/office/drawing/2014/main" id="{418C8A91-B6D6-4EEA-B179-8AFEBF3F2BB2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47B5AA54-4125-455D-8388-BD178C497434}"/>
              </a:ext>
            </a:extLst>
          </p:cNvPr>
          <p:cNvCxnSpPr>
            <a:cxnSpLocks/>
            <a:stCxn id="126" idx="2"/>
            <a:endCxn id="123" idx="0"/>
          </p:cNvCxnSpPr>
          <p:nvPr/>
        </p:nvCxnSpPr>
        <p:spPr>
          <a:xfrm flipV="1">
            <a:off x="9000977" y="5431956"/>
            <a:ext cx="0" cy="213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49EC91D-E8B7-4317-9910-28247FF91D9C}"/>
              </a:ext>
            </a:extLst>
          </p:cNvPr>
          <p:cNvSpPr txBox="1"/>
          <p:nvPr/>
        </p:nvSpPr>
        <p:spPr>
          <a:xfrm>
            <a:off x="6853887" y="4829715"/>
            <a:ext cx="113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R_ECSend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CE5E1B7-CAB3-48C5-BF17-B5EE4DE0643C}"/>
              </a:ext>
            </a:extLst>
          </p:cNvPr>
          <p:cNvSpPr txBox="1"/>
          <p:nvPr/>
        </p:nvSpPr>
        <p:spPr>
          <a:xfrm>
            <a:off x="8335244" y="4829715"/>
            <a:ext cx="1321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R_ECReceive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E03225D-C770-47B8-86E7-6B000FB3A7B1}"/>
              </a:ext>
            </a:extLst>
          </p:cNvPr>
          <p:cNvSpPr txBox="1"/>
          <p:nvPr/>
        </p:nvSpPr>
        <p:spPr>
          <a:xfrm>
            <a:off x="6764768" y="5996882"/>
            <a:ext cx="131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R_EthSend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24DBB19-A47E-43A3-B54C-2CA02E658F15}"/>
              </a:ext>
            </a:extLst>
          </p:cNvPr>
          <p:cNvSpPr txBox="1"/>
          <p:nvPr/>
        </p:nvSpPr>
        <p:spPr>
          <a:xfrm>
            <a:off x="8230981" y="5996882"/>
            <a:ext cx="1529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R_EthReceive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4F9716F0-861F-48F3-B9AF-65238B5AF763}"/>
              </a:ext>
            </a:extLst>
          </p:cNvPr>
          <p:cNvGrpSpPr/>
          <p:nvPr/>
        </p:nvGrpSpPr>
        <p:grpSpPr>
          <a:xfrm>
            <a:off x="2222113" y="3675150"/>
            <a:ext cx="269441" cy="269441"/>
            <a:chOff x="3516045" y="2250901"/>
            <a:chExt cx="273003" cy="273003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9F1C552-0EB1-474B-9B8D-E1C44773AD81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A497172C-CDCF-4E36-95C6-D4C2D40DB9BC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136" name="文本框 135">
            <a:extLst>
              <a:ext uri="{FF2B5EF4-FFF2-40B4-BE49-F238E27FC236}">
                <a16:creationId xmlns:a16="http://schemas.microsoft.com/office/drawing/2014/main" id="{F74874E0-76F2-4A1F-B604-3C042B48958E}"/>
              </a:ext>
            </a:extLst>
          </p:cNvPr>
          <p:cNvSpPr txBox="1"/>
          <p:nvPr/>
        </p:nvSpPr>
        <p:spPr>
          <a:xfrm>
            <a:off x="2459650" y="3667592"/>
            <a:ext cx="1601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P_SetPos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E12BCA9-B31D-4116-8A7A-AE51C96EC5E5}"/>
              </a:ext>
            </a:extLst>
          </p:cNvPr>
          <p:cNvSpPr txBox="1"/>
          <p:nvPr/>
        </p:nvSpPr>
        <p:spPr>
          <a:xfrm>
            <a:off x="1768081" y="1206817"/>
            <a:ext cx="1601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P_LifeCycle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751FE677-81E5-41AF-9E36-662A8E6EE4C9}"/>
              </a:ext>
            </a:extLst>
          </p:cNvPr>
          <p:cNvGrpSpPr/>
          <p:nvPr/>
        </p:nvGrpSpPr>
        <p:grpSpPr>
          <a:xfrm>
            <a:off x="2222113" y="4261072"/>
            <a:ext cx="269441" cy="269441"/>
            <a:chOff x="3516045" y="2250901"/>
            <a:chExt cx="273003" cy="273003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7BC51071-DBA7-4558-B5EC-A48101C15949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FCC5CB89-034B-4538-B7AB-6EAA50712747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07372FF2-ADB2-40E9-B77B-93CCDF6216DC}"/>
              </a:ext>
            </a:extLst>
          </p:cNvPr>
          <p:cNvGrpSpPr/>
          <p:nvPr/>
        </p:nvGrpSpPr>
        <p:grpSpPr>
          <a:xfrm>
            <a:off x="1513405" y="3675150"/>
            <a:ext cx="269441" cy="269441"/>
            <a:chOff x="3516045" y="2250901"/>
            <a:chExt cx="273003" cy="273003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7802E92-3EFC-4DCD-BAFA-3B87BD83F701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24345F55-E948-4813-8E28-C5CF34945D72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2F09EAC6-068B-40D3-94FA-FD099C147637}"/>
              </a:ext>
            </a:extLst>
          </p:cNvPr>
          <p:cNvGrpSpPr/>
          <p:nvPr/>
        </p:nvGrpSpPr>
        <p:grpSpPr>
          <a:xfrm>
            <a:off x="1513405" y="4261072"/>
            <a:ext cx="269441" cy="269441"/>
            <a:chOff x="3516045" y="2250901"/>
            <a:chExt cx="273003" cy="273003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505ECF4-66B2-4AF8-A800-3B52C4560F91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029E7297-1CDF-4308-AE2F-5BFFAF62233F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211DD385-9745-4745-87D0-D69CD8C244A6}"/>
              </a:ext>
            </a:extLst>
          </p:cNvPr>
          <p:cNvCxnSpPr>
            <a:cxnSpLocks/>
            <a:stCxn id="134" idx="1"/>
            <a:endCxn id="146" idx="3"/>
          </p:cNvCxnSpPr>
          <p:nvPr/>
        </p:nvCxnSpPr>
        <p:spPr>
          <a:xfrm flipH="1">
            <a:off x="1782846" y="3809871"/>
            <a:ext cx="4392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66597A2-C43E-41CD-B99F-E2F0BAAE781C}"/>
              </a:ext>
            </a:extLst>
          </p:cNvPr>
          <p:cNvCxnSpPr>
            <a:cxnSpLocks/>
            <a:stCxn id="142" idx="1"/>
            <a:endCxn id="149" idx="3"/>
          </p:cNvCxnSpPr>
          <p:nvPr/>
        </p:nvCxnSpPr>
        <p:spPr>
          <a:xfrm flipH="1">
            <a:off x="1782846" y="4395793"/>
            <a:ext cx="4392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DA1D7F1A-CA27-4760-A6CB-25134306C9B1}"/>
              </a:ext>
            </a:extLst>
          </p:cNvPr>
          <p:cNvSpPr txBox="1"/>
          <p:nvPr/>
        </p:nvSpPr>
        <p:spPr>
          <a:xfrm>
            <a:off x="48977" y="3667591"/>
            <a:ext cx="146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P_MoveAxisbyPos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F6799DA-BA7F-4BE5-BE4B-21E217ABF449}"/>
              </a:ext>
            </a:extLst>
          </p:cNvPr>
          <p:cNvSpPr txBox="1"/>
          <p:nvPr/>
        </p:nvSpPr>
        <p:spPr>
          <a:xfrm>
            <a:off x="39080" y="4253514"/>
            <a:ext cx="146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 GetAxisPos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EBA08222-ED13-474F-B046-51F921A67619}"/>
              </a:ext>
            </a:extLst>
          </p:cNvPr>
          <p:cNvSpPr txBox="1"/>
          <p:nvPr/>
        </p:nvSpPr>
        <p:spPr>
          <a:xfrm>
            <a:off x="2459650" y="4253514"/>
            <a:ext cx="1601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P_GetPos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38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A961FA2-6909-4AD0-9867-FD5B264CAEFD}"/>
              </a:ext>
            </a:extLst>
          </p:cNvPr>
          <p:cNvSpPr/>
          <p:nvPr/>
        </p:nvSpPr>
        <p:spPr>
          <a:xfrm>
            <a:off x="8015287" y="1409700"/>
            <a:ext cx="3500439" cy="398887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0C826FF-F23E-4EDC-83ED-370E842221EE}"/>
              </a:ext>
            </a:extLst>
          </p:cNvPr>
          <p:cNvSpPr/>
          <p:nvPr/>
        </p:nvSpPr>
        <p:spPr>
          <a:xfrm>
            <a:off x="669846" y="1409700"/>
            <a:ext cx="7189469" cy="398887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DEDB238-2A4A-415C-9F31-37D008C1C15D}"/>
              </a:ext>
            </a:extLst>
          </p:cNvPr>
          <p:cNvGrpSpPr/>
          <p:nvPr/>
        </p:nvGrpSpPr>
        <p:grpSpPr>
          <a:xfrm>
            <a:off x="825818" y="1802204"/>
            <a:ext cx="3214687" cy="1346511"/>
            <a:chOff x="825818" y="1802204"/>
            <a:chExt cx="3214687" cy="134651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6F90B20-966E-422A-969A-812DAF527D4C}"/>
                </a:ext>
              </a:extLst>
            </p:cNvPr>
            <p:cNvSpPr/>
            <p:nvPr/>
          </p:nvSpPr>
          <p:spPr>
            <a:xfrm>
              <a:off x="825818" y="1802204"/>
              <a:ext cx="3214687" cy="134651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9F05672-1ADE-4035-B4A6-24336EF9EF6B}"/>
                </a:ext>
              </a:extLst>
            </p:cNvPr>
            <p:cNvSpPr/>
            <p:nvPr/>
          </p:nvSpPr>
          <p:spPr>
            <a:xfrm>
              <a:off x="985543" y="2230308"/>
              <a:ext cx="822121" cy="7971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973E03B7-F0FB-42B3-85D9-BA383E6A80DD}"/>
                </a:ext>
              </a:extLst>
            </p:cNvPr>
            <p:cNvSpPr/>
            <p:nvPr/>
          </p:nvSpPr>
          <p:spPr>
            <a:xfrm>
              <a:off x="2013427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en-US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10F3AEB-AF90-416F-BA91-E26EB26CF50C}"/>
                </a:ext>
              </a:extLst>
            </p:cNvPr>
            <p:cNvSpPr/>
            <p:nvPr/>
          </p:nvSpPr>
          <p:spPr>
            <a:xfrm>
              <a:off x="3041311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  <a:endParaRPr lang="zh-CN" altLang="en-US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3C2A7B1D-24AB-47E6-BF6C-9D6F06106D98}"/>
              </a:ext>
            </a:extLst>
          </p:cNvPr>
          <p:cNvSpPr/>
          <p:nvPr/>
        </p:nvSpPr>
        <p:spPr>
          <a:xfrm>
            <a:off x="825818" y="4883428"/>
            <a:ext cx="6877526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6943547-D2C4-452D-A8C1-6027812B3BE1}"/>
              </a:ext>
            </a:extLst>
          </p:cNvPr>
          <p:cNvSpPr/>
          <p:nvPr/>
        </p:nvSpPr>
        <p:spPr>
          <a:xfrm>
            <a:off x="825818" y="4400829"/>
            <a:ext cx="6877526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OS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5185AC2-A10E-4531-86C1-3419DDBA1401}"/>
              </a:ext>
            </a:extLst>
          </p:cNvPr>
          <p:cNvSpPr/>
          <p:nvPr/>
        </p:nvSpPr>
        <p:spPr>
          <a:xfrm>
            <a:off x="8151496" y="4400829"/>
            <a:ext cx="3214685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OS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37D0312-BA98-44AF-A3D0-04FB6B9A706B}"/>
              </a:ext>
            </a:extLst>
          </p:cNvPr>
          <p:cNvSpPr/>
          <p:nvPr/>
        </p:nvSpPr>
        <p:spPr>
          <a:xfrm>
            <a:off x="8146496" y="4883428"/>
            <a:ext cx="3214685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0E3C968-791B-48D8-B504-B963BB6580C8}"/>
              </a:ext>
            </a:extLst>
          </p:cNvPr>
          <p:cNvSpPr txBox="1"/>
          <p:nvPr/>
        </p:nvSpPr>
        <p:spPr>
          <a:xfrm>
            <a:off x="1743449" y="1454605"/>
            <a:ext cx="1362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Container A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2A60675-27FA-465D-AD9E-1C3914D959E7}"/>
              </a:ext>
            </a:extLst>
          </p:cNvPr>
          <p:cNvSpPr txBox="1"/>
          <p:nvPr/>
        </p:nvSpPr>
        <p:spPr>
          <a:xfrm>
            <a:off x="4927996" y="1454605"/>
            <a:ext cx="2288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Container B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FEE66F4-7E02-4BFE-9D78-C74725CC70B3}"/>
              </a:ext>
            </a:extLst>
          </p:cNvPr>
          <p:cNvSpPr txBox="1"/>
          <p:nvPr/>
        </p:nvSpPr>
        <p:spPr>
          <a:xfrm>
            <a:off x="8471771" y="1454605"/>
            <a:ext cx="2587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Container C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68135B7-9955-49F7-9A5C-DD32DB98DEEF}"/>
              </a:ext>
            </a:extLst>
          </p:cNvPr>
          <p:cNvSpPr txBox="1"/>
          <p:nvPr/>
        </p:nvSpPr>
        <p:spPr>
          <a:xfrm>
            <a:off x="3589970" y="978874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1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5B479C1-AB34-42D1-A709-49B344CFE288}"/>
              </a:ext>
            </a:extLst>
          </p:cNvPr>
          <p:cNvSpPr txBox="1"/>
          <p:nvPr/>
        </p:nvSpPr>
        <p:spPr>
          <a:xfrm>
            <a:off x="9069128" y="977961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2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6354F8E-40AE-484A-B5A3-5AF47CFDEE1F}"/>
              </a:ext>
            </a:extLst>
          </p:cNvPr>
          <p:cNvGrpSpPr/>
          <p:nvPr/>
        </p:nvGrpSpPr>
        <p:grpSpPr>
          <a:xfrm>
            <a:off x="4464843" y="1808720"/>
            <a:ext cx="3214687" cy="1339995"/>
            <a:chOff x="825818" y="1781164"/>
            <a:chExt cx="3214687" cy="1367551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A9FABB5-677C-41CB-B09E-ED2A5A8FA0B4}"/>
                </a:ext>
              </a:extLst>
            </p:cNvPr>
            <p:cNvSpPr/>
            <p:nvPr/>
          </p:nvSpPr>
          <p:spPr>
            <a:xfrm>
              <a:off x="825818" y="1781164"/>
              <a:ext cx="3214687" cy="13675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36953860-9507-4C9E-A9A9-A541C570E1BA}"/>
                </a:ext>
              </a:extLst>
            </p:cNvPr>
            <p:cNvSpPr/>
            <p:nvPr/>
          </p:nvSpPr>
          <p:spPr>
            <a:xfrm>
              <a:off x="985543" y="2230308"/>
              <a:ext cx="822121" cy="7971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71C21509-540A-4654-BCA1-58EC17D2C7B5}"/>
                </a:ext>
              </a:extLst>
            </p:cNvPr>
            <p:cNvSpPr/>
            <p:nvPr/>
          </p:nvSpPr>
          <p:spPr>
            <a:xfrm>
              <a:off x="2013427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en-US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8E292B8-17C7-4D9A-95A8-12084972853A}"/>
                </a:ext>
              </a:extLst>
            </p:cNvPr>
            <p:cNvSpPr/>
            <p:nvPr/>
          </p:nvSpPr>
          <p:spPr>
            <a:xfrm>
              <a:off x="3041311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  <a:endParaRPr lang="zh-CN" altLang="en-US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2AC2C9C-903F-4C81-A7BD-B9316B3C150C}"/>
              </a:ext>
            </a:extLst>
          </p:cNvPr>
          <p:cNvGrpSpPr/>
          <p:nvPr/>
        </p:nvGrpSpPr>
        <p:grpSpPr>
          <a:xfrm>
            <a:off x="8171018" y="1802204"/>
            <a:ext cx="3214687" cy="1346511"/>
            <a:chOff x="825818" y="1802204"/>
            <a:chExt cx="3214687" cy="134651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0F50257-5BBF-4579-BB2D-A6E41C2B0125}"/>
                </a:ext>
              </a:extLst>
            </p:cNvPr>
            <p:cNvSpPr/>
            <p:nvPr/>
          </p:nvSpPr>
          <p:spPr>
            <a:xfrm>
              <a:off x="825818" y="1802204"/>
              <a:ext cx="3214687" cy="134651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6169FB35-EA3A-451B-9B9B-05D8D09AF37E}"/>
                </a:ext>
              </a:extLst>
            </p:cNvPr>
            <p:cNvSpPr/>
            <p:nvPr/>
          </p:nvSpPr>
          <p:spPr>
            <a:xfrm>
              <a:off x="985543" y="2230308"/>
              <a:ext cx="822121" cy="7971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F2BB5F7A-8634-4B01-A802-181CD73F8635}"/>
                </a:ext>
              </a:extLst>
            </p:cNvPr>
            <p:cNvSpPr/>
            <p:nvPr/>
          </p:nvSpPr>
          <p:spPr>
            <a:xfrm>
              <a:off x="2013427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en-US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F7370AB5-6678-4394-8569-CF739A5FDC89}"/>
                </a:ext>
              </a:extLst>
            </p:cNvPr>
            <p:cNvSpPr/>
            <p:nvPr/>
          </p:nvSpPr>
          <p:spPr>
            <a:xfrm>
              <a:off x="3041311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  <a:endParaRPr lang="zh-CN" altLang="en-US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55E9F4A-169C-4155-A0C8-58330DFC44F9}"/>
              </a:ext>
            </a:extLst>
          </p:cNvPr>
          <p:cNvGrpSpPr/>
          <p:nvPr/>
        </p:nvGrpSpPr>
        <p:grpSpPr>
          <a:xfrm>
            <a:off x="6067813" y="2148587"/>
            <a:ext cx="174374" cy="174374"/>
            <a:chOff x="3516045" y="2250901"/>
            <a:chExt cx="273003" cy="273003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6968ECF-FCAC-43B8-B8BA-EDABD959253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BF793D7-FFDA-4579-8A79-7176C637C28F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AB1BB98-5694-40A4-B554-804AF2BFB8CA}"/>
              </a:ext>
            </a:extLst>
          </p:cNvPr>
          <p:cNvGrpSpPr/>
          <p:nvPr/>
        </p:nvGrpSpPr>
        <p:grpSpPr>
          <a:xfrm>
            <a:off x="7041641" y="2150968"/>
            <a:ext cx="174374" cy="174374"/>
            <a:chOff x="4011345" y="2250901"/>
            <a:chExt cx="273003" cy="27300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A26BD0D-484E-40A4-AF13-9895196B6060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1" name="空心弧 60">
              <a:extLst>
                <a:ext uri="{FF2B5EF4-FFF2-40B4-BE49-F238E27FC236}">
                  <a16:creationId xmlns:a16="http://schemas.microsoft.com/office/drawing/2014/main" id="{475D7837-30AD-4523-8273-C5CB53335F06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38A0040B-840F-4B15-A6C8-658C8AF690F8}"/>
              </a:ext>
            </a:extLst>
          </p:cNvPr>
          <p:cNvCxnSpPr>
            <a:cxnSpLocks/>
            <a:stCxn id="60" idx="0"/>
            <a:endCxn id="62" idx="0"/>
          </p:cNvCxnSpPr>
          <p:nvPr/>
        </p:nvCxnSpPr>
        <p:spPr>
          <a:xfrm rot="16200000" flipV="1">
            <a:off x="6640724" y="1662864"/>
            <a:ext cx="2381" cy="973828"/>
          </a:xfrm>
          <a:prstGeom prst="bentConnector3">
            <a:avLst>
              <a:gd name="adj1" fmla="val 463372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8B46DA40-F6BD-435E-B45E-52E6E8C08334}"/>
              </a:ext>
            </a:extLst>
          </p:cNvPr>
          <p:cNvGrpSpPr/>
          <p:nvPr/>
        </p:nvGrpSpPr>
        <p:grpSpPr>
          <a:xfrm rot="5400000">
            <a:off x="1418035" y="2146033"/>
            <a:ext cx="185850" cy="179139"/>
            <a:chOff x="8538119" y="2547706"/>
            <a:chExt cx="239820" cy="231160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10C39C2E-0999-4836-A3D4-E19438B04301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箭头: 右 104">
              <a:extLst>
                <a:ext uri="{FF2B5EF4-FFF2-40B4-BE49-F238E27FC236}">
                  <a16:creationId xmlns:a16="http://schemas.microsoft.com/office/drawing/2014/main" id="{D3D279BF-25F1-49BF-9BFC-08DCE301E31B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箭头: 右 105">
              <a:extLst>
                <a:ext uri="{FF2B5EF4-FFF2-40B4-BE49-F238E27FC236}">
                  <a16:creationId xmlns:a16="http://schemas.microsoft.com/office/drawing/2014/main" id="{BFE1DA55-C7EF-4562-97B1-0EC224893F20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39F51D6B-E0FA-419F-AE26-77C357DDFC9A}"/>
              </a:ext>
            </a:extLst>
          </p:cNvPr>
          <p:cNvGrpSpPr/>
          <p:nvPr/>
        </p:nvGrpSpPr>
        <p:grpSpPr>
          <a:xfrm rot="5400000">
            <a:off x="3412554" y="2143651"/>
            <a:ext cx="185850" cy="179139"/>
            <a:chOff x="8538119" y="2547706"/>
            <a:chExt cx="239820" cy="231160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4339875-5BF9-4A2E-A233-A3A8AE067FE8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箭头: 右 108">
              <a:extLst>
                <a:ext uri="{FF2B5EF4-FFF2-40B4-BE49-F238E27FC236}">
                  <a16:creationId xmlns:a16="http://schemas.microsoft.com/office/drawing/2014/main" id="{C497E859-C250-446E-A2FA-BD3C6EB2C940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箭头: 右 109">
              <a:extLst>
                <a:ext uri="{FF2B5EF4-FFF2-40B4-BE49-F238E27FC236}">
                  <a16:creationId xmlns:a16="http://schemas.microsoft.com/office/drawing/2014/main" id="{6F2EEB99-0B60-4906-95B7-04034C0B21ED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D9B734AE-20C4-4B76-81FC-7D7A204FD970}"/>
              </a:ext>
            </a:extLst>
          </p:cNvPr>
          <p:cNvCxnSpPr>
            <a:cxnSpLocks/>
            <a:stCxn id="104" idx="3"/>
            <a:endCxn id="108" idx="3"/>
          </p:cNvCxnSpPr>
          <p:nvPr/>
        </p:nvCxnSpPr>
        <p:spPr>
          <a:xfrm rot="5400000" flipH="1" flipV="1">
            <a:off x="2507029" y="1144228"/>
            <a:ext cx="2382" cy="1994519"/>
          </a:xfrm>
          <a:prstGeom prst="bentConnector3">
            <a:avLst>
              <a:gd name="adj1" fmla="val 302468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箭头: V 形 3">
            <a:extLst>
              <a:ext uri="{FF2B5EF4-FFF2-40B4-BE49-F238E27FC236}">
                <a16:creationId xmlns:a16="http://schemas.microsoft.com/office/drawing/2014/main" id="{FCCB7221-7604-46E1-9545-E097295AF242}"/>
              </a:ext>
            </a:extLst>
          </p:cNvPr>
          <p:cNvSpPr/>
          <p:nvPr/>
        </p:nvSpPr>
        <p:spPr>
          <a:xfrm>
            <a:off x="190500" y="3304136"/>
            <a:ext cx="11763375" cy="941272"/>
          </a:xfrm>
          <a:prstGeom prst="chevron">
            <a:avLst>
              <a:gd name="adj" fmla="val 39476"/>
            </a:avLst>
          </a:prstGeom>
          <a:solidFill>
            <a:srgbClr val="B5CD85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141C953-AC21-486D-AE3E-D76048F9F58D}"/>
              </a:ext>
            </a:extLst>
          </p:cNvPr>
          <p:cNvGrpSpPr/>
          <p:nvPr/>
        </p:nvGrpSpPr>
        <p:grpSpPr>
          <a:xfrm rot="5400000">
            <a:off x="7041643" y="2939090"/>
            <a:ext cx="176806" cy="176806"/>
            <a:chOff x="2463060" y="1957889"/>
            <a:chExt cx="176806" cy="176806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6396D1A-F1AC-4AEA-B631-877B646BEEA6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2" name="箭头: 五边形 71">
              <a:extLst>
                <a:ext uri="{FF2B5EF4-FFF2-40B4-BE49-F238E27FC236}">
                  <a16:creationId xmlns:a16="http://schemas.microsoft.com/office/drawing/2014/main" id="{9282874A-71A1-4D78-8DE0-7EB2BB1A962C}"/>
                </a:ext>
              </a:extLst>
            </p:cNvPr>
            <p:cNvSpPr/>
            <p:nvPr/>
          </p:nvSpPr>
          <p:spPr>
            <a:xfrm>
              <a:off x="2491220" y="2005738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7A0C019C-D3C6-4329-84AC-B53FA4C63426}"/>
              </a:ext>
            </a:extLst>
          </p:cNvPr>
          <p:cNvGrpSpPr/>
          <p:nvPr/>
        </p:nvGrpSpPr>
        <p:grpSpPr>
          <a:xfrm>
            <a:off x="10709168" y="2938521"/>
            <a:ext cx="176806" cy="176806"/>
            <a:chOff x="6948665" y="2938521"/>
            <a:chExt cx="176806" cy="17680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A7CBB6DF-E721-443E-90B2-A7C6BA9AEDAD}"/>
                </a:ext>
              </a:extLst>
            </p:cNvPr>
            <p:cNvSpPr/>
            <p:nvPr/>
          </p:nvSpPr>
          <p:spPr>
            <a:xfrm rot="16200000">
              <a:off x="6948665" y="2938521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7" name="箭头: 五边形 76">
              <a:extLst>
                <a:ext uri="{FF2B5EF4-FFF2-40B4-BE49-F238E27FC236}">
                  <a16:creationId xmlns:a16="http://schemas.microsoft.com/office/drawing/2014/main" id="{ABA07E3A-54FB-45B8-B80B-F3DB0BA152F2}"/>
                </a:ext>
              </a:extLst>
            </p:cNvPr>
            <p:cNvSpPr/>
            <p:nvPr/>
          </p:nvSpPr>
          <p:spPr>
            <a:xfrm rot="16200000">
              <a:off x="6970260" y="2979523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4D497FDA-2B06-44FD-97BF-1188BCA915FF}"/>
              </a:ext>
            </a:extLst>
          </p:cNvPr>
          <p:cNvCxnSpPr>
            <a:stCxn id="71" idx="0"/>
            <a:endCxn id="74" idx="1"/>
          </p:cNvCxnSpPr>
          <p:nvPr/>
        </p:nvCxnSpPr>
        <p:spPr>
          <a:xfrm rot="5400000" flipH="1" flipV="1">
            <a:off x="8963523" y="1281849"/>
            <a:ext cx="569" cy="3667525"/>
          </a:xfrm>
          <a:prstGeom prst="bentConnector3">
            <a:avLst>
              <a:gd name="adj1" fmla="val -6829877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2F9D700-E88D-4DD7-82F9-9D3117413860}"/>
              </a:ext>
            </a:extLst>
          </p:cNvPr>
          <p:cNvGrpSpPr/>
          <p:nvPr/>
        </p:nvGrpSpPr>
        <p:grpSpPr>
          <a:xfrm>
            <a:off x="1239309" y="2937059"/>
            <a:ext cx="184418" cy="184418"/>
            <a:chOff x="1239309" y="2937059"/>
            <a:chExt cx="184418" cy="184418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8AD8AE1B-C549-42A8-B575-4C515F4A9AB1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7" name="等腰三角形 86">
              <a:extLst>
                <a:ext uri="{FF2B5EF4-FFF2-40B4-BE49-F238E27FC236}">
                  <a16:creationId xmlns:a16="http://schemas.microsoft.com/office/drawing/2014/main" id="{FEC5A90E-EB41-4AE0-8814-1CDCF672ABB1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8B7F3BD2-0BA3-4F79-81B7-F7C144D150AC}"/>
              </a:ext>
            </a:extLst>
          </p:cNvPr>
          <p:cNvGrpSpPr/>
          <p:nvPr/>
        </p:nvGrpSpPr>
        <p:grpSpPr>
          <a:xfrm rot="16200000">
            <a:off x="4813521" y="2937059"/>
            <a:ext cx="184418" cy="184418"/>
            <a:chOff x="8395703" y="5715346"/>
            <a:chExt cx="237109" cy="237109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E117D76-DF0B-4B13-86B7-266FAB592D9D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0" name="等腰三角形 89">
              <a:extLst>
                <a:ext uri="{FF2B5EF4-FFF2-40B4-BE49-F238E27FC236}">
                  <a16:creationId xmlns:a16="http://schemas.microsoft.com/office/drawing/2014/main" id="{B7CDE365-A083-4F03-9D6F-06465B5D083D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D767C524-A86B-479D-A607-3023EDEE43CD}"/>
              </a:ext>
            </a:extLst>
          </p:cNvPr>
          <p:cNvCxnSpPr>
            <a:cxnSpLocks/>
            <a:stCxn id="86" idx="0"/>
            <a:endCxn id="89" idx="2"/>
          </p:cNvCxnSpPr>
          <p:nvPr/>
        </p:nvCxnSpPr>
        <p:spPr>
          <a:xfrm rot="16200000" flipH="1">
            <a:off x="3118624" y="1334371"/>
            <a:ext cx="12700" cy="3574212"/>
          </a:xfrm>
          <a:prstGeom prst="bentConnector3">
            <a:avLst>
              <a:gd name="adj1" fmla="val 3187504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99B7DEA-0083-49DD-A787-A381147632B5}"/>
              </a:ext>
            </a:extLst>
          </p:cNvPr>
          <p:cNvSpPr txBox="1"/>
          <p:nvPr/>
        </p:nvSpPr>
        <p:spPr>
          <a:xfrm>
            <a:off x="1239309" y="3517372"/>
            <a:ext cx="373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intra-node communication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handled by middleware </a:t>
            </a:r>
          </a:p>
          <a:p>
            <a:pPr algn="ctr"/>
            <a:r>
              <a:rPr lang="en-US" altLang="zh-CN" sz="1200" i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(shared memory) </a:t>
            </a:r>
            <a:endParaRPr lang="zh-CN" altLang="en-US" sz="1200" i="1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8C1D126-0092-4BA9-87A3-91A111433490}"/>
              </a:ext>
            </a:extLst>
          </p:cNvPr>
          <p:cNvSpPr txBox="1"/>
          <p:nvPr/>
        </p:nvSpPr>
        <p:spPr>
          <a:xfrm>
            <a:off x="6847556" y="3517372"/>
            <a:ext cx="444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inter-node communication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handled by middleware </a:t>
            </a:r>
          </a:p>
          <a:p>
            <a:pPr algn="ctr"/>
            <a:r>
              <a:rPr lang="en-US" altLang="zh-CN" sz="1200" i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(field bus) </a:t>
            </a:r>
            <a:endParaRPr lang="zh-CN" altLang="en-US" sz="1200" i="1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0" name="箭头: 上下 139">
            <a:extLst>
              <a:ext uri="{FF2B5EF4-FFF2-40B4-BE49-F238E27FC236}">
                <a16:creationId xmlns:a16="http://schemas.microsoft.com/office/drawing/2014/main" id="{7C4EFBA5-0A6E-4053-86E1-FBC62ED344DB}"/>
              </a:ext>
            </a:extLst>
          </p:cNvPr>
          <p:cNvSpPr/>
          <p:nvPr/>
        </p:nvSpPr>
        <p:spPr>
          <a:xfrm>
            <a:off x="5827100" y="3075837"/>
            <a:ext cx="473784" cy="1287372"/>
          </a:xfrm>
          <a:prstGeom prst="upDownArrow">
            <a:avLst>
              <a:gd name="adj1" fmla="val 43446"/>
              <a:gd name="adj2" fmla="val 7064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70E0093-C1B6-4D6B-AAC8-5C4333A49D6B}"/>
              </a:ext>
            </a:extLst>
          </p:cNvPr>
          <p:cNvSpPr txBox="1"/>
          <p:nvPr/>
        </p:nvSpPr>
        <p:spPr>
          <a:xfrm>
            <a:off x="1839147" y="1808720"/>
            <a:ext cx="133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Dynamic linking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B98D0D-9F59-40E0-868F-8035E7F79E1D}"/>
              </a:ext>
            </a:extLst>
          </p:cNvPr>
          <p:cNvSpPr txBox="1"/>
          <p:nvPr/>
        </p:nvSpPr>
        <p:spPr>
          <a:xfrm>
            <a:off x="1954431" y="5663960"/>
            <a:ext cx="933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CM : component manager</a:t>
            </a:r>
            <a:r>
              <a:rPr lang="zh-CN" altLang="en-US"/>
              <a:t>；</a:t>
            </a:r>
            <a:r>
              <a:rPr lang="en-US" altLang="zh-CN"/>
              <a:t>BC : basic component</a:t>
            </a:r>
            <a:r>
              <a:rPr lang="zh-CN" altLang="en-US"/>
              <a:t>；</a:t>
            </a:r>
            <a:r>
              <a:rPr lang="en-US" altLang="zh-CN"/>
              <a:t>AC : application component	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71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99086B62-9DFB-45DA-9074-F900B956A365}"/>
              </a:ext>
            </a:extLst>
          </p:cNvPr>
          <p:cNvSpPr txBox="1"/>
          <p:nvPr/>
        </p:nvSpPr>
        <p:spPr>
          <a:xfrm>
            <a:off x="153401" y="5770238"/>
            <a:ext cx="462729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IAM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Instance Adaption Manager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OSAS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Operating System Abstraction Server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5" name="文本框 424">
            <a:extLst>
              <a:ext uri="{FF2B5EF4-FFF2-40B4-BE49-F238E27FC236}">
                <a16:creationId xmlns:a16="http://schemas.microsoft.com/office/drawing/2014/main" id="{735D5827-6097-4D26-8FEE-3094C606660B}"/>
              </a:ext>
            </a:extLst>
          </p:cNvPr>
          <p:cNvSpPr txBox="1"/>
          <p:nvPr/>
        </p:nvSpPr>
        <p:spPr>
          <a:xfrm>
            <a:off x="4674046" y="5790861"/>
            <a:ext cx="462729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Pluggable Application Component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Low-equipped Application Component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37" name="组合 436">
            <a:extLst>
              <a:ext uri="{FF2B5EF4-FFF2-40B4-BE49-F238E27FC236}">
                <a16:creationId xmlns:a16="http://schemas.microsoft.com/office/drawing/2014/main" id="{D5DDE9DF-E232-4FFF-8A1A-E24E610D39B4}"/>
              </a:ext>
            </a:extLst>
          </p:cNvPr>
          <p:cNvGrpSpPr/>
          <p:nvPr/>
        </p:nvGrpSpPr>
        <p:grpSpPr>
          <a:xfrm>
            <a:off x="-68334" y="625609"/>
            <a:ext cx="12354005" cy="4911725"/>
            <a:chOff x="-68334" y="625609"/>
            <a:chExt cx="12354005" cy="4911725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7E1AEF00-116F-45E9-AE0A-44383B31E3D7}"/>
                </a:ext>
              </a:extLst>
            </p:cNvPr>
            <p:cNvSpPr/>
            <p:nvPr/>
          </p:nvSpPr>
          <p:spPr>
            <a:xfrm>
              <a:off x="881425" y="1005840"/>
              <a:ext cx="4472604" cy="443022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48235"/>
                </a:solidFill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E4E352C7-0ACB-41CA-8733-B3DDC3874CAA}"/>
                </a:ext>
              </a:extLst>
            </p:cNvPr>
            <p:cNvSpPr/>
            <p:nvPr/>
          </p:nvSpPr>
          <p:spPr>
            <a:xfrm>
              <a:off x="5486980" y="1005840"/>
              <a:ext cx="3910543" cy="443022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48235"/>
                </a:solidFill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860FF09D-6558-40CD-8D91-335CD91F4C01}"/>
                </a:ext>
              </a:extLst>
            </p:cNvPr>
            <p:cNvSpPr/>
            <p:nvPr/>
          </p:nvSpPr>
          <p:spPr>
            <a:xfrm>
              <a:off x="9530474" y="1005840"/>
              <a:ext cx="2203257" cy="281978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48235"/>
                </a:solidFill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AE2F47E2-6CCB-439D-9BE5-799F03CCB369}"/>
                </a:ext>
              </a:extLst>
            </p:cNvPr>
            <p:cNvSpPr/>
            <p:nvPr/>
          </p:nvSpPr>
          <p:spPr>
            <a:xfrm>
              <a:off x="534097" y="2572404"/>
              <a:ext cx="11580630" cy="470636"/>
            </a:xfrm>
            <a:prstGeom prst="chevron">
              <a:avLst>
                <a:gd name="adj" fmla="val 39476"/>
              </a:avLst>
            </a:prstGeom>
            <a:solidFill>
              <a:srgbClr val="B5CD85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1D9B724-146A-4800-BBF1-56D9C0ABBA76}"/>
                </a:ext>
              </a:extLst>
            </p:cNvPr>
            <p:cNvSpPr txBox="1"/>
            <p:nvPr/>
          </p:nvSpPr>
          <p:spPr>
            <a:xfrm>
              <a:off x="2436689" y="625609"/>
              <a:ext cx="1362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 A</a:t>
              </a: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BB0DF5C-1C18-4999-AD75-2448357967C3}"/>
                </a:ext>
              </a:extLst>
            </p:cNvPr>
            <p:cNvSpPr txBox="1"/>
            <p:nvPr/>
          </p:nvSpPr>
          <p:spPr>
            <a:xfrm>
              <a:off x="6761213" y="625609"/>
              <a:ext cx="1362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 B</a:t>
              </a: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711EE94-303E-4358-8147-B96F3674887E}"/>
                </a:ext>
              </a:extLst>
            </p:cNvPr>
            <p:cNvSpPr txBox="1"/>
            <p:nvPr/>
          </p:nvSpPr>
          <p:spPr>
            <a:xfrm>
              <a:off x="9951064" y="625609"/>
              <a:ext cx="1362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 C</a:t>
              </a: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6441E2-72D0-4C5A-890B-96C293E86F74}"/>
                </a:ext>
              </a:extLst>
            </p:cNvPr>
            <p:cNvSpPr/>
            <p:nvPr/>
          </p:nvSpPr>
          <p:spPr>
            <a:xfrm>
              <a:off x="9598859" y="3505878"/>
              <a:ext cx="2072081" cy="2563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Hardware </a:t>
              </a:r>
              <a:r>
                <a:rPr lang="en-US" altLang="zh-CN" sz="12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(MCU)</a:t>
              </a:r>
              <a:endParaRPr lang="zh-CN" altLang="en-US" sz="12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CF53E84-2088-49F0-B360-31C1EA0EAE47}"/>
                </a:ext>
              </a:extLst>
            </p:cNvPr>
            <p:cNvSpPr/>
            <p:nvPr/>
          </p:nvSpPr>
          <p:spPr>
            <a:xfrm>
              <a:off x="5581578" y="5046379"/>
              <a:ext cx="3719763" cy="3271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Hardware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3C63EC0-A401-43A0-845E-F40693F79E99}"/>
                </a:ext>
              </a:extLst>
            </p:cNvPr>
            <p:cNvSpPr/>
            <p:nvPr/>
          </p:nvSpPr>
          <p:spPr>
            <a:xfrm>
              <a:off x="1001891" y="5046379"/>
              <a:ext cx="4229100" cy="3271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Hardware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F2D7401-9A34-438A-BA82-72CA19A84911}"/>
                </a:ext>
              </a:extLst>
            </p:cNvPr>
            <p:cNvSpPr/>
            <p:nvPr/>
          </p:nvSpPr>
          <p:spPr>
            <a:xfrm>
              <a:off x="9598858" y="3190997"/>
              <a:ext cx="2072082" cy="2516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Low-level RTE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D8F9DE6-5F63-4DBD-B3E0-9A19418447CB}"/>
                </a:ext>
              </a:extLst>
            </p:cNvPr>
            <p:cNvSpPr/>
            <p:nvPr/>
          </p:nvSpPr>
          <p:spPr>
            <a:xfrm>
              <a:off x="1001891" y="3190997"/>
              <a:ext cx="4229100" cy="12739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6C984FE-1EAD-4B18-A6C0-664BAD6E1B90}"/>
                </a:ext>
              </a:extLst>
            </p:cNvPr>
            <p:cNvSpPr/>
            <p:nvPr/>
          </p:nvSpPr>
          <p:spPr>
            <a:xfrm>
              <a:off x="5581580" y="3193485"/>
              <a:ext cx="3719761" cy="12813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08B0078-9A31-4710-B243-19C9F371B330}"/>
                </a:ext>
              </a:extLst>
            </p:cNvPr>
            <p:cNvSpPr/>
            <p:nvPr/>
          </p:nvSpPr>
          <p:spPr>
            <a:xfrm>
              <a:off x="1001891" y="4641337"/>
              <a:ext cx="4229100" cy="3212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OS (real-time)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2A50782-9803-4F94-8D29-D4A6561587A2}"/>
                </a:ext>
              </a:extLst>
            </p:cNvPr>
            <p:cNvSpPr/>
            <p:nvPr/>
          </p:nvSpPr>
          <p:spPr>
            <a:xfrm>
              <a:off x="5581578" y="4645491"/>
              <a:ext cx="3719761" cy="3212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431C745C-7EE5-4D68-AAB4-AD1A1ACA21B5}"/>
                </a:ext>
              </a:extLst>
            </p:cNvPr>
            <p:cNvSpPr/>
            <p:nvPr/>
          </p:nvSpPr>
          <p:spPr>
            <a:xfrm>
              <a:off x="1229442" y="3456650"/>
              <a:ext cx="832465" cy="832465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OSAS</a:t>
              </a: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6480C7F1-451E-47DA-916F-DBAE57568E16}"/>
                </a:ext>
              </a:extLst>
            </p:cNvPr>
            <p:cNvSpPr/>
            <p:nvPr/>
          </p:nvSpPr>
          <p:spPr>
            <a:xfrm>
              <a:off x="2225971" y="3456650"/>
              <a:ext cx="832465" cy="832465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IAM</a:t>
              </a:r>
              <a:endParaRPr lang="zh-CN" altLang="en-US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93D49FEA-2539-496A-8183-DCEC2365294D}"/>
                </a:ext>
              </a:extLst>
            </p:cNvPr>
            <p:cNvSpPr/>
            <p:nvPr/>
          </p:nvSpPr>
          <p:spPr>
            <a:xfrm>
              <a:off x="3222500" y="3456650"/>
              <a:ext cx="832465" cy="832465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RT-Task</a:t>
              </a:r>
            </a:p>
            <a:p>
              <a:pPr algn="ctr"/>
              <a:r>
                <a:rPr lang="en-US" altLang="zh-CN" sz="110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Manager</a:t>
              </a:r>
            </a:p>
            <a:p>
              <a:pPr algn="ctr"/>
              <a:endParaRPr lang="en-US" altLang="zh-CN" sz="11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1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0A3902CF-6A82-4C9C-8CD2-A41C55DD7188}"/>
                </a:ext>
              </a:extLst>
            </p:cNvPr>
            <p:cNvSpPr/>
            <p:nvPr/>
          </p:nvSpPr>
          <p:spPr>
            <a:xfrm>
              <a:off x="5890931" y="3456650"/>
              <a:ext cx="832465" cy="832465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OSAS</a:t>
              </a:r>
              <a:endParaRPr lang="en-US" altLang="zh-CN" sz="14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A23B86EC-A40A-4B2E-B8E8-05F22900D04E}"/>
                </a:ext>
              </a:extLst>
            </p:cNvPr>
            <p:cNvSpPr/>
            <p:nvPr/>
          </p:nvSpPr>
          <p:spPr>
            <a:xfrm>
              <a:off x="7032747" y="3456650"/>
              <a:ext cx="832465" cy="832465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IAM</a:t>
              </a:r>
              <a:endParaRPr lang="zh-CN" altLang="en-US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90928F0-CB2D-4E3D-BD66-C71D9CC72888}"/>
                </a:ext>
              </a:extLst>
            </p:cNvPr>
            <p:cNvSpPr/>
            <p:nvPr/>
          </p:nvSpPr>
          <p:spPr>
            <a:xfrm>
              <a:off x="1001891" y="1193226"/>
              <a:ext cx="4229100" cy="1278270"/>
            </a:xfrm>
            <a:prstGeom prst="rect">
              <a:avLst/>
            </a:prstGeom>
            <a:noFill/>
            <a:ln w="28575">
              <a:solidFill>
                <a:srgbClr val="4F81B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5B12EE6-A8B9-4EE0-A410-3DE665D52A97}"/>
                </a:ext>
              </a:extLst>
            </p:cNvPr>
            <p:cNvSpPr/>
            <p:nvPr/>
          </p:nvSpPr>
          <p:spPr>
            <a:xfrm>
              <a:off x="5594696" y="1193225"/>
              <a:ext cx="3706645" cy="1278271"/>
            </a:xfrm>
            <a:prstGeom prst="rect">
              <a:avLst/>
            </a:prstGeom>
            <a:noFill/>
            <a:ln w="28575">
              <a:solidFill>
                <a:srgbClr val="4F81B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箭头: 上下 96">
              <a:extLst>
                <a:ext uri="{FF2B5EF4-FFF2-40B4-BE49-F238E27FC236}">
                  <a16:creationId xmlns:a16="http://schemas.microsoft.com/office/drawing/2014/main" id="{65730E45-7394-4620-9B91-B84B73080CA6}"/>
                </a:ext>
              </a:extLst>
            </p:cNvPr>
            <p:cNvSpPr/>
            <p:nvPr/>
          </p:nvSpPr>
          <p:spPr>
            <a:xfrm>
              <a:off x="1536039" y="4212762"/>
              <a:ext cx="250059" cy="502852"/>
            </a:xfrm>
            <a:prstGeom prst="upDownArrow">
              <a:avLst>
                <a:gd name="adj1" fmla="val 38882"/>
                <a:gd name="adj2" fmla="val 55516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F3B55273-0DE2-44F9-BFEC-483AD805E809}"/>
                </a:ext>
              </a:extLst>
            </p:cNvPr>
            <p:cNvGrpSpPr/>
            <p:nvPr/>
          </p:nvGrpSpPr>
          <p:grpSpPr>
            <a:xfrm>
              <a:off x="1370918" y="1426706"/>
              <a:ext cx="889206" cy="856704"/>
              <a:chOff x="4055746" y="3122235"/>
              <a:chExt cx="1167133" cy="1330220"/>
            </a:xfrm>
          </p:grpSpPr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3730DFD5-8513-4E0B-B142-3FE43ECA47A6}"/>
                  </a:ext>
                </a:extLst>
              </p:cNvPr>
              <p:cNvSpPr/>
              <p:nvPr/>
            </p:nvSpPr>
            <p:spPr>
              <a:xfrm>
                <a:off x="4055746" y="3797882"/>
                <a:ext cx="1167133" cy="654573"/>
              </a:xfrm>
              <a:prstGeom prst="roundRect">
                <a:avLst>
                  <a:gd name="adj" fmla="val 16667"/>
                </a:avLst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672C4DFF-E6B7-45FE-B7BE-289E9F392A13}"/>
                  </a:ext>
                </a:extLst>
              </p:cNvPr>
              <p:cNvSpPr/>
              <p:nvPr/>
            </p:nvSpPr>
            <p:spPr>
              <a:xfrm>
                <a:off x="4115641" y="3122235"/>
                <a:ext cx="1051859" cy="1244321"/>
              </a:xfrm>
              <a:prstGeom prst="roundRect">
                <a:avLst>
                  <a:gd name="adj" fmla="val 641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4F81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rgbClr val="4F81B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PAC</a:t>
                </a:r>
                <a:endParaRPr lang="zh-CN" altLang="en-US" sz="160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49F10FB9-59F5-48B8-9B1E-69102FDEE335}"/>
                </a:ext>
              </a:extLst>
            </p:cNvPr>
            <p:cNvGrpSpPr/>
            <p:nvPr/>
          </p:nvGrpSpPr>
          <p:grpSpPr>
            <a:xfrm>
              <a:off x="2671838" y="1426706"/>
              <a:ext cx="889206" cy="856704"/>
              <a:chOff x="4055746" y="3122235"/>
              <a:chExt cx="1167133" cy="1330220"/>
            </a:xfrm>
          </p:grpSpPr>
          <p:sp>
            <p:nvSpPr>
              <p:cNvPr id="113" name="矩形: 圆角 112">
                <a:extLst>
                  <a:ext uri="{FF2B5EF4-FFF2-40B4-BE49-F238E27FC236}">
                    <a16:creationId xmlns:a16="http://schemas.microsoft.com/office/drawing/2014/main" id="{8EF8B74B-1788-42A7-A589-8A2A9F427B11}"/>
                  </a:ext>
                </a:extLst>
              </p:cNvPr>
              <p:cNvSpPr/>
              <p:nvPr/>
            </p:nvSpPr>
            <p:spPr>
              <a:xfrm>
                <a:off x="4055746" y="3797882"/>
                <a:ext cx="1167133" cy="654573"/>
              </a:xfrm>
              <a:prstGeom prst="roundRect">
                <a:avLst>
                  <a:gd name="adj" fmla="val 16667"/>
                </a:avLst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ABD108F4-291D-4C2E-99FE-2316FDFF1126}"/>
                  </a:ext>
                </a:extLst>
              </p:cNvPr>
              <p:cNvSpPr/>
              <p:nvPr/>
            </p:nvSpPr>
            <p:spPr>
              <a:xfrm>
                <a:off x="4115641" y="3122235"/>
                <a:ext cx="1051859" cy="1244321"/>
              </a:xfrm>
              <a:prstGeom prst="roundRect">
                <a:avLst>
                  <a:gd name="adj" fmla="val 641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4F81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AACEF547-6985-4B0E-9840-AD9332F576B0}"/>
                </a:ext>
              </a:extLst>
            </p:cNvPr>
            <p:cNvGrpSpPr/>
            <p:nvPr/>
          </p:nvGrpSpPr>
          <p:grpSpPr>
            <a:xfrm>
              <a:off x="4020983" y="1426706"/>
              <a:ext cx="889206" cy="856704"/>
              <a:chOff x="4055746" y="3122235"/>
              <a:chExt cx="1167133" cy="1330220"/>
            </a:xfrm>
          </p:grpSpPr>
          <p:sp>
            <p:nvSpPr>
              <p:cNvPr id="116" name="矩形: 圆角 115">
                <a:extLst>
                  <a:ext uri="{FF2B5EF4-FFF2-40B4-BE49-F238E27FC236}">
                    <a16:creationId xmlns:a16="http://schemas.microsoft.com/office/drawing/2014/main" id="{06E87430-5B63-4A4D-A6D2-DA2156705176}"/>
                  </a:ext>
                </a:extLst>
              </p:cNvPr>
              <p:cNvSpPr/>
              <p:nvPr/>
            </p:nvSpPr>
            <p:spPr>
              <a:xfrm>
                <a:off x="4055746" y="3797882"/>
                <a:ext cx="1167133" cy="654573"/>
              </a:xfrm>
              <a:prstGeom prst="roundRect">
                <a:avLst>
                  <a:gd name="adj" fmla="val 16667"/>
                </a:avLst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E4CC5211-5286-4132-8BBC-7870F3726BA9}"/>
                  </a:ext>
                </a:extLst>
              </p:cNvPr>
              <p:cNvSpPr/>
              <p:nvPr/>
            </p:nvSpPr>
            <p:spPr>
              <a:xfrm>
                <a:off x="4115641" y="3122235"/>
                <a:ext cx="1051859" cy="1244321"/>
              </a:xfrm>
              <a:prstGeom prst="roundRect">
                <a:avLst>
                  <a:gd name="adj" fmla="val 641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4F81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ABA17968-3F69-4223-BCD2-4F39534D28C5}"/>
                </a:ext>
              </a:extLst>
            </p:cNvPr>
            <p:cNvGrpSpPr/>
            <p:nvPr/>
          </p:nvGrpSpPr>
          <p:grpSpPr>
            <a:xfrm>
              <a:off x="6290755" y="1426706"/>
              <a:ext cx="889206" cy="856705"/>
              <a:chOff x="4055746" y="3122234"/>
              <a:chExt cx="1167133" cy="1330221"/>
            </a:xfrm>
          </p:grpSpPr>
          <p:sp>
            <p:nvSpPr>
              <p:cNvPr id="119" name="矩形: 圆角 118">
                <a:extLst>
                  <a:ext uri="{FF2B5EF4-FFF2-40B4-BE49-F238E27FC236}">
                    <a16:creationId xmlns:a16="http://schemas.microsoft.com/office/drawing/2014/main" id="{F41EA777-A580-4CFC-A1E6-A88D2FF1BE60}"/>
                  </a:ext>
                </a:extLst>
              </p:cNvPr>
              <p:cNvSpPr/>
              <p:nvPr/>
            </p:nvSpPr>
            <p:spPr>
              <a:xfrm>
                <a:off x="4055746" y="3797882"/>
                <a:ext cx="1167133" cy="654573"/>
              </a:xfrm>
              <a:prstGeom prst="roundRect">
                <a:avLst>
                  <a:gd name="adj" fmla="val 16667"/>
                </a:avLst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0B1C7738-B80B-4405-A614-9B62A0E6B08F}"/>
                  </a:ext>
                </a:extLst>
              </p:cNvPr>
              <p:cNvSpPr/>
              <p:nvPr/>
            </p:nvSpPr>
            <p:spPr>
              <a:xfrm>
                <a:off x="4115641" y="3122235"/>
                <a:ext cx="1051859" cy="1244321"/>
              </a:xfrm>
              <a:prstGeom prst="roundRect">
                <a:avLst>
                  <a:gd name="adj" fmla="val 641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4F81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585B165A-D119-4375-BDBB-6B23B57A5F21}"/>
                </a:ext>
              </a:extLst>
            </p:cNvPr>
            <p:cNvGrpSpPr/>
            <p:nvPr/>
          </p:nvGrpSpPr>
          <p:grpSpPr>
            <a:xfrm>
              <a:off x="7639900" y="1426706"/>
              <a:ext cx="889206" cy="856704"/>
              <a:chOff x="4055746" y="3122235"/>
              <a:chExt cx="1167133" cy="1330220"/>
            </a:xfrm>
          </p:grpSpPr>
          <p:sp>
            <p:nvSpPr>
              <p:cNvPr id="122" name="矩形: 圆角 121">
                <a:extLst>
                  <a:ext uri="{FF2B5EF4-FFF2-40B4-BE49-F238E27FC236}">
                    <a16:creationId xmlns:a16="http://schemas.microsoft.com/office/drawing/2014/main" id="{3BD3F9F6-9C70-45E7-927F-79CA8571D05F}"/>
                  </a:ext>
                </a:extLst>
              </p:cNvPr>
              <p:cNvSpPr/>
              <p:nvPr/>
            </p:nvSpPr>
            <p:spPr>
              <a:xfrm>
                <a:off x="4055746" y="3797882"/>
                <a:ext cx="1167133" cy="654573"/>
              </a:xfrm>
              <a:prstGeom prst="roundRect">
                <a:avLst>
                  <a:gd name="adj" fmla="val 16667"/>
                </a:avLst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089C8767-4446-4D12-BC2C-4484C391FF66}"/>
                  </a:ext>
                </a:extLst>
              </p:cNvPr>
              <p:cNvSpPr/>
              <p:nvPr/>
            </p:nvSpPr>
            <p:spPr>
              <a:xfrm>
                <a:off x="4115641" y="3122235"/>
                <a:ext cx="1051859" cy="1244321"/>
              </a:xfrm>
              <a:prstGeom prst="roundRect">
                <a:avLst>
                  <a:gd name="adj" fmla="val 641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4F81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4B1446E1-AC43-445F-AA3A-BC610C734EA8}"/>
                </a:ext>
              </a:extLst>
            </p:cNvPr>
            <p:cNvSpPr/>
            <p:nvPr/>
          </p:nvSpPr>
          <p:spPr>
            <a:xfrm>
              <a:off x="10186223" y="1429535"/>
              <a:ext cx="931658" cy="931658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accent3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LAC</a:t>
              </a:r>
              <a:endParaRPr lang="zh-CN" altLang="en-US" sz="16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39BCDF79-2247-4675-A503-D0DFD05231E8}"/>
                </a:ext>
              </a:extLst>
            </p:cNvPr>
            <p:cNvGrpSpPr/>
            <p:nvPr/>
          </p:nvGrpSpPr>
          <p:grpSpPr>
            <a:xfrm>
              <a:off x="1686075" y="3371518"/>
              <a:ext cx="174374" cy="174374"/>
              <a:chOff x="3516045" y="2250901"/>
              <a:chExt cx="273003" cy="273003"/>
            </a:xfrm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A9276CD3-D5A1-44D2-8118-4A6F8A1F5D16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3ECAA5EC-9E47-43E7-9AC5-79EAC4041883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93EFB144-2828-46B9-808A-D27C86C701EA}"/>
                </a:ext>
              </a:extLst>
            </p:cNvPr>
            <p:cNvGrpSpPr/>
            <p:nvPr/>
          </p:nvGrpSpPr>
          <p:grpSpPr>
            <a:xfrm rot="10800000">
              <a:off x="1692370" y="2154851"/>
              <a:ext cx="174374" cy="174374"/>
              <a:chOff x="4011345" y="2250901"/>
              <a:chExt cx="273003" cy="273003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76B52244-E68F-43C5-B3A2-D904CA1027BB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41" name="空心弧 140">
                <a:extLst>
                  <a:ext uri="{FF2B5EF4-FFF2-40B4-BE49-F238E27FC236}">
                    <a16:creationId xmlns:a16="http://schemas.microsoft.com/office/drawing/2014/main" id="{A722E1E5-61F5-4DBE-B081-4513A90B9946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1E2503C3-23C4-4640-815C-260196FEA091}"/>
                </a:ext>
              </a:extLst>
            </p:cNvPr>
            <p:cNvCxnSpPr>
              <a:cxnSpLocks/>
              <a:stCxn id="137" idx="0"/>
              <a:endCxn id="140" idx="0"/>
            </p:cNvCxnSpPr>
            <p:nvPr/>
          </p:nvCxnSpPr>
          <p:spPr>
            <a:xfrm flipV="1">
              <a:off x="1773262" y="2329225"/>
              <a:ext cx="6295" cy="1042293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1F3CDE23-DC2E-43B1-BFA3-64E52084DBFA}"/>
                </a:ext>
              </a:extLst>
            </p:cNvPr>
            <p:cNvGrpSpPr/>
            <p:nvPr/>
          </p:nvGrpSpPr>
          <p:grpSpPr>
            <a:xfrm rot="5400000">
              <a:off x="4377183" y="2154851"/>
              <a:ext cx="176806" cy="176806"/>
              <a:chOff x="2463060" y="1957889"/>
              <a:chExt cx="176806" cy="176806"/>
            </a:xfrm>
          </p:grpSpPr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936A96C0-8E01-4A42-BD24-7393AB3F0C07}"/>
                  </a:ext>
                </a:extLst>
              </p:cNvPr>
              <p:cNvSpPr/>
              <p:nvPr/>
            </p:nvSpPr>
            <p:spPr>
              <a:xfrm rot="5400000">
                <a:off x="2463060" y="1957889"/>
                <a:ext cx="176806" cy="1768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51" name="箭头: 五边形 150">
                <a:extLst>
                  <a:ext uri="{FF2B5EF4-FFF2-40B4-BE49-F238E27FC236}">
                    <a16:creationId xmlns:a16="http://schemas.microsoft.com/office/drawing/2014/main" id="{30C97875-5CCF-456E-9B7D-B2A5B79D34EC}"/>
                  </a:ext>
                </a:extLst>
              </p:cNvPr>
              <p:cNvSpPr/>
              <p:nvPr/>
            </p:nvSpPr>
            <p:spPr>
              <a:xfrm>
                <a:off x="2491220" y="2005738"/>
                <a:ext cx="133616" cy="83545"/>
              </a:xfrm>
              <a:prstGeom prst="homePlate">
                <a:avLst>
                  <a:gd name="adj" fmla="val 562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16DC184-34D3-425C-8479-3237D8A3A95E}"/>
                </a:ext>
              </a:extLst>
            </p:cNvPr>
            <p:cNvGrpSpPr/>
            <p:nvPr/>
          </p:nvGrpSpPr>
          <p:grpSpPr>
            <a:xfrm>
              <a:off x="6438710" y="2154282"/>
              <a:ext cx="176806" cy="176806"/>
              <a:chOff x="6948665" y="2938521"/>
              <a:chExt cx="176806" cy="176806"/>
            </a:xfrm>
          </p:grpSpPr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253F8EA9-CC1A-459A-9B72-9815C6A2AE00}"/>
                  </a:ext>
                </a:extLst>
              </p:cNvPr>
              <p:cNvSpPr/>
              <p:nvPr/>
            </p:nvSpPr>
            <p:spPr>
              <a:xfrm rot="16200000">
                <a:off x="6948665" y="2938521"/>
                <a:ext cx="176806" cy="1768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54" name="箭头: 五边形 153">
                <a:extLst>
                  <a:ext uri="{FF2B5EF4-FFF2-40B4-BE49-F238E27FC236}">
                    <a16:creationId xmlns:a16="http://schemas.microsoft.com/office/drawing/2014/main" id="{77860413-5B84-4060-B46B-0CB6E6E5B5D4}"/>
                  </a:ext>
                </a:extLst>
              </p:cNvPr>
              <p:cNvSpPr/>
              <p:nvPr/>
            </p:nvSpPr>
            <p:spPr>
              <a:xfrm rot="16200000">
                <a:off x="6970260" y="2979523"/>
                <a:ext cx="133616" cy="83545"/>
              </a:xfrm>
              <a:prstGeom prst="homePlate">
                <a:avLst>
                  <a:gd name="adj" fmla="val 562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cxnSp>
          <p:nvCxnSpPr>
            <p:cNvPr id="155" name="连接符: 肘形 154">
              <a:extLst>
                <a:ext uri="{FF2B5EF4-FFF2-40B4-BE49-F238E27FC236}">
                  <a16:creationId xmlns:a16="http://schemas.microsoft.com/office/drawing/2014/main" id="{AEF8BD16-B41A-42C6-9C5B-47FD43B9E8A1}"/>
                </a:ext>
              </a:extLst>
            </p:cNvPr>
            <p:cNvCxnSpPr>
              <a:cxnSpLocks/>
              <a:stCxn id="153" idx="1"/>
              <a:endCxn id="150" idx="0"/>
            </p:cNvCxnSpPr>
            <p:nvPr/>
          </p:nvCxnSpPr>
          <p:spPr>
            <a:xfrm rot="5400000">
              <a:off x="5496066" y="1300609"/>
              <a:ext cx="569" cy="2061527"/>
            </a:xfrm>
            <a:prstGeom prst="bentConnector3">
              <a:avLst>
                <a:gd name="adj1" fmla="val 86310545"/>
              </a:avLst>
            </a:prstGeom>
            <a:ln w="1905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E10C136E-4238-4298-BD39-DCF91AE21D39}"/>
                </a:ext>
              </a:extLst>
            </p:cNvPr>
            <p:cNvGrpSpPr/>
            <p:nvPr/>
          </p:nvGrpSpPr>
          <p:grpSpPr>
            <a:xfrm rot="5400000">
              <a:off x="8151476" y="2160021"/>
              <a:ext cx="185850" cy="179139"/>
              <a:chOff x="8538119" y="2547706"/>
              <a:chExt cx="239820" cy="231160"/>
            </a:xfrm>
          </p:grpSpPr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0A561D24-4F89-49D5-B7F2-C1B894B30B01}"/>
                  </a:ext>
                </a:extLst>
              </p:cNvPr>
              <p:cNvSpPr/>
              <p:nvPr/>
            </p:nvSpPr>
            <p:spPr>
              <a:xfrm rot="10800000">
                <a:off x="8538119" y="2547706"/>
                <a:ext cx="239820" cy="23116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箭头: 右 160">
                <a:extLst>
                  <a:ext uri="{FF2B5EF4-FFF2-40B4-BE49-F238E27FC236}">
                    <a16:creationId xmlns:a16="http://schemas.microsoft.com/office/drawing/2014/main" id="{9A758445-59DB-4995-9F8F-2E2F3985F673}"/>
                  </a:ext>
                </a:extLst>
              </p:cNvPr>
              <p:cNvSpPr/>
              <p:nvPr/>
            </p:nvSpPr>
            <p:spPr>
              <a:xfrm>
                <a:off x="8591549" y="2663286"/>
                <a:ext cx="155191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箭头: 右 161">
                <a:extLst>
                  <a:ext uri="{FF2B5EF4-FFF2-40B4-BE49-F238E27FC236}">
                    <a16:creationId xmlns:a16="http://schemas.microsoft.com/office/drawing/2014/main" id="{FBBA2617-804D-4015-A19A-CE73023A852A}"/>
                  </a:ext>
                </a:extLst>
              </p:cNvPr>
              <p:cNvSpPr/>
              <p:nvPr/>
            </p:nvSpPr>
            <p:spPr>
              <a:xfrm rot="10800000">
                <a:off x="8569715" y="2568418"/>
                <a:ext cx="155192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D4A17CE3-DE1D-41F9-B096-6FA836171CE8}"/>
                </a:ext>
              </a:extLst>
            </p:cNvPr>
            <p:cNvGrpSpPr/>
            <p:nvPr/>
          </p:nvGrpSpPr>
          <p:grpSpPr>
            <a:xfrm rot="5400000">
              <a:off x="10549367" y="2274988"/>
              <a:ext cx="185850" cy="179139"/>
              <a:chOff x="8538119" y="2547706"/>
              <a:chExt cx="239820" cy="231160"/>
            </a:xfrm>
          </p:grpSpPr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D3A75E0A-FD89-4CFA-B267-981D30FE3BF9}"/>
                  </a:ext>
                </a:extLst>
              </p:cNvPr>
              <p:cNvSpPr/>
              <p:nvPr/>
            </p:nvSpPr>
            <p:spPr>
              <a:xfrm rot="10800000">
                <a:off x="8538119" y="2547706"/>
                <a:ext cx="239820" cy="23116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箭头: 右 164">
                <a:extLst>
                  <a:ext uri="{FF2B5EF4-FFF2-40B4-BE49-F238E27FC236}">
                    <a16:creationId xmlns:a16="http://schemas.microsoft.com/office/drawing/2014/main" id="{378123FB-39CC-4580-BB6F-597FDEDCEAC1}"/>
                  </a:ext>
                </a:extLst>
              </p:cNvPr>
              <p:cNvSpPr/>
              <p:nvPr/>
            </p:nvSpPr>
            <p:spPr>
              <a:xfrm>
                <a:off x="8591549" y="2663286"/>
                <a:ext cx="155191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箭头: 右 165">
                <a:extLst>
                  <a:ext uri="{FF2B5EF4-FFF2-40B4-BE49-F238E27FC236}">
                    <a16:creationId xmlns:a16="http://schemas.microsoft.com/office/drawing/2014/main" id="{EC574BFF-D43E-4892-9F39-B0B24A466C41}"/>
                  </a:ext>
                </a:extLst>
              </p:cNvPr>
              <p:cNvSpPr/>
              <p:nvPr/>
            </p:nvSpPr>
            <p:spPr>
              <a:xfrm rot="10800000">
                <a:off x="8569715" y="2568418"/>
                <a:ext cx="155192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67" name="连接符: 肘形 166">
              <a:extLst>
                <a:ext uri="{FF2B5EF4-FFF2-40B4-BE49-F238E27FC236}">
                  <a16:creationId xmlns:a16="http://schemas.microsoft.com/office/drawing/2014/main" id="{C607DCA8-031C-4252-8ECC-ECE5C601FF83}"/>
                </a:ext>
              </a:extLst>
            </p:cNvPr>
            <p:cNvCxnSpPr>
              <a:cxnSpLocks/>
              <a:stCxn id="164" idx="1"/>
              <a:endCxn id="160" idx="1"/>
            </p:cNvCxnSpPr>
            <p:nvPr/>
          </p:nvCxnSpPr>
          <p:spPr>
            <a:xfrm rot="5400000" flipH="1">
              <a:off x="9385864" y="1201055"/>
              <a:ext cx="114967" cy="2397891"/>
            </a:xfrm>
            <a:prstGeom prst="bentConnector3">
              <a:avLst>
                <a:gd name="adj1" fmla="val -195921"/>
              </a:avLst>
            </a:prstGeom>
            <a:ln w="1905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6F59C540-2088-46F8-8EF7-D96B698EE6E5}"/>
                </a:ext>
              </a:extLst>
            </p:cNvPr>
            <p:cNvGrpSpPr/>
            <p:nvPr/>
          </p:nvGrpSpPr>
          <p:grpSpPr>
            <a:xfrm>
              <a:off x="4219030" y="3456651"/>
              <a:ext cx="827005" cy="832464"/>
              <a:chOff x="3864839" y="4275801"/>
              <a:chExt cx="827005" cy="832464"/>
            </a:xfrm>
          </p:grpSpPr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BD0A22CA-CE40-43EE-AE35-967007B1E016}"/>
                  </a:ext>
                </a:extLst>
              </p:cNvPr>
              <p:cNvSpPr/>
              <p:nvPr/>
            </p:nvSpPr>
            <p:spPr>
              <a:xfrm>
                <a:off x="3864839" y="4275801"/>
                <a:ext cx="368997" cy="368997"/>
              </a:xfrm>
              <a:prstGeom prst="roundRect">
                <a:avLst>
                  <a:gd name="adj" fmla="val 7458"/>
                </a:avLst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矩形: 圆角 170">
                <a:extLst>
                  <a:ext uri="{FF2B5EF4-FFF2-40B4-BE49-F238E27FC236}">
                    <a16:creationId xmlns:a16="http://schemas.microsoft.com/office/drawing/2014/main" id="{3F2C5DE4-9658-41B7-A912-C992EBA49A8E}"/>
                  </a:ext>
                </a:extLst>
              </p:cNvPr>
              <p:cNvSpPr/>
              <p:nvPr/>
            </p:nvSpPr>
            <p:spPr>
              <a:xfrm>
                <a:off x="4322847" y="4275801"/>
                <a:ext cx="368997" cy="368997"/>
              </a:xfrm>
              <a:prstGeom prst="roundRect">
                <a:avLst>
                  <a:gd name="adj" fmla="val 7458"/>
                </a:avLst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" name="矩形: 圆角 173">
                <a:extLst>
                  <a:ext uri="{FF2B5EF4-FFF2-40B4-BE49-F238E27FC236}">
                    <a16:creationId xmlns:a16="http://schemas.microsoft.com/office/drawing/2014/main" id="{565C540E-AE3F-4FBB-BB92-E3A0D7472C99}"/>
                  </a:ext>
                </a:extLst>
              </p:cNvPr>
              <p:cNvSpPr/>
              <p:nvPr/>
            </p:nvSpPr>
            <p:spPr>
              <a:xfrm>
                <a:off x="4321685" y="4738106"/>
                <a:ext cx="370159" cy="370159"/>
              </a:xfrm>
              <a:prstGeom prst="roundRect">
                <a:avLst>
                  <a:gd name="adj" fmla="val 7458"/>
                </a:avLst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矩形: 圆角 174">
                <a:extLst>
                  <a:ext uri="{FF2B5EF4-FFF2-40B4-BE49-F238E27FC236}">
                    <a16:creationId xmlns:a16="http://schemas.microsoft.com/office/drawing/2014/main" id="{1623EE24-D070-4919-A5A7-B05784A9594F}"/>
                  </a:ext>
                </a:extLst>
              </p:cNvPr>
              <p:cNvSpPr/>
              <p:nvPr/>
            </p:nvSpPr>
            <p:spPr>
              <a:xfrm>
                <a:off x="3865691" y="4738106"/>
                <a:ext cx="370159" cy="370159"/>
              </a:xfrm>
              <a:prstGeom prst="roundRect">
                <a:avLst>
                  <a:gd name="adj" fmla="val 7458"/>
                </a:avLst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761B90DF-F615-4D82-B3A5-0116CF712232}"/>
                </a:ext>
              </a:extLst>
            </p:cNvPr>
            <p:cNvGrpSpPr/>
            <p:nvPr/>
          </p:nvGrpSpPr>
          <p:grpSpPr>
            <a:xfrm>
              <a:off x="8169774" y="3456651"/>
              <a:ext cx="827005" cy="832464"/>
              <a:chOff x="3864839" y="4275801"/>
              <a:chExt cx="827005" cy="832464"/>
            </a:xfrm>
          </p:grpSpPr>
          <p:sp>
            <p:nvSpPr>
              <p:cNvPr id="188" name="矩形: 圆角 187">
                <a:extLst>
                  <a:ext uri="{FF2B5EF4-FFF2-40B4-BE49-F238E27FC236}">
                    <a16:creationId xmlns:a16="http://schemas.microsoft.com/office/drawing/2014/main" id="{0819D6A4-FB77-473C-97B7-C624E909FB61}"/>
                  </a:ext>
                </a:extLst>
              </p:cNvPr>
              <p:cNvSpPr/>
              <p:nvPr/>
            </p:nvSpPr>
            <p:spPr>
              <a:xfrm>
                <a:off x="3864839" y="4275801"/>
                <a:ext cx="368997" cy="368997"/>
              </a:xfrm>
              <a:prstGeom prst="roundRect">
                <a:avLst>
                  <a:gd name="adj" fmla="val 7458"/>
                </a:avLst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9" name="矩形: 圆角 188">
                <a:extLst>
                  <a:ext uri="{FF2B5EF4-FFF2-40B4-BE49-F238E27FC236}">
                    <a16:creationId xmlns:a16="http://schemas.microsoft.com/office/drawing/2014/main" id="{9838AFE6-F4C8-49DE-8019-3E7159F13B3E}"/>
                  </a:ext>
                </a:extLst>
              </p:cNvPr>
              <p:cNvSpPr/>
              <p:nvPr/>
            </p:nvSpPr>
            <p:spPr>
              <a:xfrm>
                <a:off x="4322847" y="4275801"/>
                <a:ext cx="368997" cy="368997"/>
              </a:xfrm>
              <a:prstGeom prst="roundRect">
                <a:avLst>
                  <a:gd name="adj" fmla="val 7458"/>
                </a:avLst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矩形: 圆角 189">
                <a:extLst>
                  <a:ext uri="{FF2B5EF4-FFF2-40B4-BE49-F238E27FC236}">
                    <a16:creationId xmlns:a16="http://schemas.microsoft.com/office/drawing/2014/main" id="{3EB80A45-13DE-4206-9DBE-B81966F1871E}"/>
                  </a:ext>
                </a:extLst>
              </p:cNvPr>
              <p:cNvSpPr/>
              <p:nvPr/>
            </p:nvSpPr>
            <p:spPr>
              <a:xfrm>
                <a:off x="4321685" y="4738106"/>
                <a:ext cx="370159" cy="370159"/>
              </a:xfrm>
              <a:prstGeom prst="roundRect">
                <a:avLst>
                  <a:gd name="adj" fmla="val 7458"/>
                </a:avLst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1" name="矩形: 圆角 190">
                <a:extLst>
                  <a:ext uri="{FF2B5EF4-FFF2-40B4-BE49-F238E27FC236}">
                    <a16:creationId xmlns:a16="http://schemas.microsoft.com/office/drawing/2014/main" id="{71D69185-0E39-4FF8-8059-37765E96D816}"/>
                  </a:ext>
                </a:extLst>
              </p:cNvPr>
              <p:cNvSpPr/>
              <p:nvPr/>
            </p:nvSpPr>
            <p:spPr>
              <a:xfrm>
                <a:off x="3865691" y="4738106"/>
                <a:ext cx="370159" cy="370159"/>
              </a:xfrm>
              <a:prstGeom prst="roundRect">
                <a:avLst>
                  <a:gd name="adj" fmla="val 7458"/>
                </a:avLst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3" name="箭头: 上下 192">
              <a:extLst>
                <a:ext uri="{FF2B5EF4-FFF2-40B4-BE49-F238E27FC236}">
                  <a16:creationId xmlns:a16="http://schemas.microsoft.com/office/drawing/2014/main" id="{9282B1F0-159D-45C1-BE55-FDB3A2E2DF3D}"/>
                </a:ext>
              </a:extLst>
            </p:cNvPr>
            <p:cNvSpPr/>
            <p:nvPr/>
          </p:nvSpPr>
          <p:spPr>
            <a:xfrm>
              <a:off x="6165725" y="4212762"/>
              <a:ext cx="250059" cy="502852"/>
            </a:xfrm>
            <a:prstGeom prst="upDownArrow">
              <a:avLst>
                <a:gd name="adj1" fmla="val 38882"/>
                <a:gd name="adj2" fmla="val 55516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4379EB80-D6B5-44D7-BAF4-B721EAEC88AF}"/>
                </a:ext>
              </a:extLst>
            </p:cNvPr>
            <p:cNvGrpSpPr/>
            <p:nvPr/>
          </p:nvGrpSpPr>
          <p:grpSpPr>
            <a:xfrm rot="16200000">
              <a:off x="2558735" y="3368773"/>
              <a:ext cx="184418" cy="184418"/>
              <a:chOff x="8395703" y="5715346"/>
              <a:chExt cx="237109" cy="237109"/>
            </a:xfrm>
          </p:grpSpPr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BBEA6256-EFB4-42C4-86C1-720922741910}"/>
                  </a:ext>
                </a:extLst>
              </p:cNvPr>
              <p:cNvSpPr/>
              <p:nvPr/>
            </p:nvSpPr>
            <p:spPr>
              <a:xfrm rot="5400000">
                <a:off x="8395703" y="5715346"/>
                <a:ext cx="237109" cy="23710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203" name="等腰三角形 202">
                <a:extLst>
                  <a:ext uri="{FF2B5EF4-FFF2-40B4-BE49-F238E27FC236}">
                    <a16:creationId xmlns:a16="http://schemas.microsoft.com/office/drawing/2014/main" id="{B4936A9A-589C-4C03-92AF-5F7D944058BE}"/>
                  </a:ext>
                </a:extLst>
              </p:cNvPr>
              <p:cNvSpPr/>
              <p:nvPr/>
            </p:nvSpPr>
            <p:spPr>
              <a:xfrm rot="5400000">
                <a:off x="8433119" y="5760271"/>
                <a:ext cx="169893" cy="14940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cxnSp>
          <p:nvCxnSpPr>
            <p:cNvPr id="207" name="连接符: 肘形 206">
              <a:extLst>
                <a:ext uri="{FF2B5EF4-FFF2-40B4-BE49-F238E27FC236}">
                  <a16:creationId xmlns:a16="http://schemas.microsoft.com/office/drawing/2014/main" id="{E002BD87-D293-4221-A5F1-6319989FBDA3}"/>
                </a:ext>
              </a:extLst>
            </p:cNvPr>
            <p:cNvCxnSpPr>
              <a:cxnSpLocks/>
              <a:stCxn id="202" idx="0"/>
              <a:endCxn id="205" idx="2"/>
            </p:cNvCxnSpPr>
            <p:nvPr/>
          </p:nvCxnSpPr>
          <p:spPr>
            <a:xfrm rot="5400000" flipH="1" flipV="1">
              <a:off x="2377669" y="2614406"/>
              <a:ext cx="1027643" cy="481093"/>
            </a:xfrm>
            <a:prstGeom prst="bentConnector3">
              <a:avLst>
                <a:gd name="adj1" fmla="val 53708"/>
              </a:avLst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F494B1C1-1617-4ECA-99DB-E94FAC536364}"/>
                </a:ext>
              </a:extLst>
            </p:cNvPr>
            <p:cNvSpPr txBox="1"/>
            <p:nvPr/>
          </p:nvSpPr>
          <p:spPr>
            <a:xfrm>
              <a:off x="9909061" y="5137224"/>
              <a:ext cx="1980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Other run-time supports </a:t>
              </a:r>
            </a:p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or specific drivers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94674F3A-F988-4185-8ABD-80D62EA5A5AD}"/>
                </a:ext>
              </a:extLst>
            </p:cNvPr>
            <p:cNvSpPr/>
            <p:nvPr/>
          </p:nvSpPr>
          <p:spPr>
            <a:xfrm>
              <a:off x="10414646" y="4336025"/>
              <a:ext cx="18710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Intra-node communication </a:t>
              </a:r>
            </a:p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via shared memory</a:t>
              </a:r>
            </a:p>
          </p:txBody>
        </p: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5653FD82-D592-4B42-A659-323FC1FF9D5D}"/>
                </a:ext>
              </a:extLst>
            </p:cNvPr>
            <p:cNvGrpSpPr/>
            <p:nvPr/>
          </p:nvGrpSpPr>
          <p:grpSpPr>
            <a:xfrm rot="16200000">
              <a:off x="3039828" y="2156712"/>
              <a:ext cx="184418" cy="184418"/>
              <a:chOff x="8395703" y="5715346"/>
              <a:chExt cx="237109" cy="237109"/>
            </a:xfrm>
          </p:grpSpPr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97C9ED04-B9D7-4DE4-8CAC-6554219E6A4F}"/>
                  </a:ext>
                </a:extLst>
              </p:cNvPr>
              <p:cNvSpPr/>
              <p:nvPr/>
            </p:nvSpPr>
            <p:spPr>
              <a:xfrm rot="5400000">
                <a:off x="8395703" y="5715346"/>
                <a:ext cx="237109" cy="23710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206" name="等腰三角形 205">
                <a:extLst>
                  <a:ext uri="{FF2B5EF4-FFF2-40B4-BE49-F238E27FC236}">
                    <a16:creationId xmlns:a16="http://schemas.microsoft.com/office/drawing/2014/main" id="{2B7C0444-AC4B-41FB-84FC-2F258410F7FC}"/>
                  </a:ext>
                </a:extLst>
              </p:cNvPr>
              <p:cNvSpPr/>
              <p:nvPr/>
            </p:nvSpPr>
            <p:spPr>
              <a:xfrm rot="5400000">
                <a:off x="8433120" y="5763332"/>
                <a:ext cx="169893" cy="14940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grpSp>
          <p:nvGrpSpPr>
            <p:cNvPr id="343" name="组合 342">
              <a:extLst>
                <a:ext uri="{FF2B5EF4-FFF2-40B4-BE49-F238E27FC236}">
                  <a16:creationId xmlns:a16="http://schemas.microsoft.com/office/drawing/2014/main" id="{B4F5969C-FDE0-4AD6-B354-A0395738C3C8}"/>
                </a:ext>
              </a:extLst>
            </p:cNvPr>
            <p:cNvGrpSpPr/>
            <p:nvPr/>
          </p:nvGrpSpPr>
          <p:grpSpPr>
            <a:xfrm>
              <a:off x="7856511" y="2154098"/>
              <a:ext cx="174374" cy="174374"/>
              <a:chOff x="3516045" y="2250901"/>
              <a:chExt cx="273003" cy="273003"/>
            </a:xfrm>
          </p:grpSpPr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EB6E27D1-1D5F-44F5-8D13-FF6056DDAE35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45" name="椭圆 344">
                <a:extLst>
                  <a:ext uri="{FF2B5EF4-FFF2-40B4-BE49-F238E27FC236}">
                    <a16:creationId xmlns:a16="http://schemas.microsoft.com/office/drawing/2014/main" id="{08A936C1-67A4-419A-8D85-18AD165C0159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346" name="组合 345">
              <a:extLst>
                <a:ext uri="{FF2B5EF4-FFF2-40B4-BE49-F238E27FC236}">
                  <a16:creationId xmlns:a16="http://schemas.microsoft.com/office/drawing/2014/main" id="{D0692027-56C5-49C0-8CC4-EA44BBCD8BF0}"/>
                </a:ext>
              </a:extLst>
            </p:cNvPr>
            <p:cNvGrpSpPr/>
            <p:nvPr/>
          </p:nvGrpSpPr>
          <p:grpSpPr>
            <a:xfrm rot="10800000">
              <a:off x="6803975" y="2154851"/>
              <a:ext cx="174374" cy="174374"/>
              <a:chOff x="4011345" y="2250901"/>
              <a:chExt cx="273003" cy="273003"/>
            </a:xfrm>
          </p:grpSpPr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4DFD03CC-8986-4790-AF40-CC01B72653B7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48" name="空心弧 347">
                <a:extLst>
                  <a:ext uri="{FF2B5EF4-FFF2-40B4-BE49-F238E27FC236}">
                    <a16:creationId xmlns:a16="http://schemas.microsoft.com/office/drawing/2014/main" id="{732545A0-B768-45FF-ACC0-EBCFE2231B22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3" name="连接符: 肘形 352">
              <a:extLst>
                <a:ext uri="{FF2B5EF4-FFF2-40B4-BE49-F238E27FC236}">
                  <a16:creationId xmlns:a16="http://schemas.microsoft.com/office/drawing/2014/main" id="{6CD89EEF-EBE5-4758-84BC-1F760C5AC9A5}"/>
                </a:ext>
              </a:extLst>
            </p:cNvPr>
            <p:cNvCxnSpPr>
              <a:stCxn id="344" idx="2"/>
              <a:endCxn id="347" idx="0"/>
            </p:cNvCxnSpPr>
            <p:nvPr/>
          </p:nvCxnSpPr>
          <p:spPr>
            <a:xfrm rot="5400000">
              <a:off x="7417054" y="1802580"/>
              <a:ext cx="753" cy="1052536"/>
            </a:xfrm>
            <a:prstGeom prst="bentConnector3">
              <a:avLst>
                <a:gd name="adj1" fmla="val 66075697"/>
              </a:avLst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8" name="组合 377">
              <a:extLst>
                <a:ext uri="{FF2B5EF4-FFF2-40B4-BE49-F238E27FC236}">
                  <a16:creationId xmlns:a16="http://schemas.microsoft.com/office/drawing/2014/main" id="{2CD19178-D256-4990-87A2-2515EF66222E}"/>
                </a:ext>
              </a:extLst>
            </p:cNvPr>
            <p:cNvGrpSpPr/>
            <p:nvPr/>
          </p:nvGrpSpPr>
          <p:grpSpPr>
            <a:xfrm>
              <a:off x="2847411" y="1526195"/>
              <a:ext cx="538059" cy="575195"/>
              <a:chOff x="2493220" y="1421935"/>
              <a:chExt cx="538059" cy="575195"/>
            </a:xfrm>
          </p:grpSpPr>
          <p:grpSp>
            <p:nvGrpSpPr>
              <p:cNvPr id="335" name="组合 334">
                <a:extLst>
                  <a:ext uri="{FF2B5EF4-FFF2-40B4-BE49-F238E27FC236}">
                    <a16:creationId xmlns:a16="http://schemas.microsoft.com/office/drawing/2014/main" id="{0F474CD5-A28B-4E62-82E6-DF57FBD0EAC0}"/>
                  </a:ext>
                </a:extLst>
              </p:cNvPr>
              <p:cNvGrpSpPr/>
              <p:nvPr/>
            </p:nvGrpSpPr>
            <p:grpSpPr>
              <a:xfrm rot="5400000">
                <a:off x="2474652" y="1440503"/>
                <a:ext cx="575195" cy="538059"/>
                <a:chOff x="6097675" y="1423804"/>
                <a:chExt cx="575195" cy="538059"/>
              </a:xfrm>
            </p:grpSpPr>
            <p:sp>
              <p:nvSpPr>
                <p:cNvPr id="336" name="矩形: 圆角 335">
                  <a:extLst>
                    <a:ext uri="{FF2B5EF4-FFF2-40B4-BE49-F238E27FC236}">
                      <a16:creationId xmlns:a16="http://schemas.microsoft.com/office/drawing/2014/main" id="{DC2C8AE2-51C4-4BB8-AFF1-D0847E384D7C}"/>
                    </a:ext>
                  </a:extLst>
                </p:cNvPr>
                <p:cNvSpPr/>
                <p:nvPr/>
              </p:nvSpPr>
              <p:spPr>
                <a:xfrm>
                  <a:off x="6097675" y="1423804"/>
                  <a:ext cx="276123" cy="538059"/>
                </a:xfrm>
                <a:prstGeom prst="roundRect">
                  <a:avLst>
                    <a:gd name="adj" fmla="val 11108"/>
                  </a:avLst>
                </a:prstGeom>
                <a:noFill/>
                <a:ln>
                  <a:solidFill>
                    <a:srgbClr val="4F81BD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7" name="矩形: 圆角 336">
                  <a:extLst>
                    <a:ext uri="{FF2B5EF4-FFF2-40B4-BE49-F238E27FC236}">
                      <a16:creationId xmlns:a16="http://schemas.microsoft.com/office/drawing/2014/main" id="{A2D8838F-1057-4AF2-B790-5BF18E16E750}"/>
                    </a:ext>
                  </a:extLst>
                </p:cNvPr>
                <p:cNvSpPr/>
                <p:nvPr/>
              </p:nvSpPr>
              <p:spPr>
                <a:xfrm>
                  <a:off x="6413769" y="1423809"/>
                  <a:ext cx="259101" cy="241301"/>
                </a:xfrm>
                <a:prstGeom prst="roundRect">
                  <a:avLst>
                    <a:gd name="adj" fmla="val 11108"/>
                  </a:avLst>
                </a:prstGeom>
                <a:noFill/>
                <a:ln>
                  <a:solidFill>
                    <a:srgbClr val="4F81BD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矩形: 圆角 337">
                  <a:extLst>
                    <a:ext uri="{FF2B5EF4-FFF2-40B4-BE49-F238E27FC236}">
                      <a16:creationId xmlns:a16="http://schemas.microsoft.com/office/drawing/2014/main" id="{DB3F904D-0163-459F-8D51-AC72391FC572}"/>
                    </a:ext>
                  </a:extLst>
                </p:cNvPr>
                <p:cNvSpPr/>
                <p:nvPr/>
              </p:nvSpPr>
              <p:spPr>
                <a:xfrm>
                  <a:off x="6413769" y="1715946"/>
                  <a:ext cx="259101" cy="241300"/>
                </a:xfrm>
                <a:prstGeom prst="roundRect">
                  <a:avLst>
                    <a:gd name="adj" fmla="val 11108"/>
                  </a:avLst>
                </a:prstGeom>
                <a:noFill/>
                <a:ln>
                  <a:solidFill>
                    <a:srgbClr val="4F81BD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72" name="矩形: 剪去单角 371">
                <a:extLst>
                  <a:ext uri="{FF2B5EF4-FFF2-40B4-BE49-F238E27FC236}">
                    <a16:creationId xmlns:a16="http://schemas.microsoft.com/office/drawing/2014/main" id="{CB20157E-3DFD-4B1E-8E01-857B51AA158D}"/>
                  </a:ext>
                </a:extLst>
              </p:cNvPr>
              <p:cNvSpPr/>
              <p:nvPr/>
            </p:nvSpPr>
            <p:spPr>
              <a:xfrm>
                <a:off x="2584654" y="1485617"/>
                <a:ext cx="348519" cy="146782"/>
              </a:xfrm>
              <a:prstGeom prst="snip1Rect">
                <a:avLst>
                  <a:gd name="adj" fmla="val 328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3" name="矩形: 剪去单角 372">
              <a:extLst>
                <a:ext uri="{FF2B5EF4-FFF2-40B4-BE49-F238E27FC236}">
                  <a16:creationId xmlns:a16="http://schemas.microsoft.com/office/drawing/2014/main" id="{E60CB625-9B5B-4BD0-B200-6803C1028AE5}"/>
                </a:ext>
              </a:extLst>
            </p:cNvPr>
            <p:cNvSpPr/>
            <p:nvPr/>
          </p:nvSpPr>
          <p:spPr>
            <a:xfrm>
              <a:off x="4228438" y="1596863"/>
              <a:ext cx="474297" cy="176806"/>
            </a:xfrm>
            <a:prstGeom prst="snip1Rect">
              <a:avLst>
                <a:gd name="adj" fmla="val 3289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矩形: 剪去单角 373">
              <a:extLst>
                <a:ext uri="{FF2B5EF4-FFF2-40B4-BE49-F238E27FC236}">
                  <a16:creationId xmlns:a16="http://schemas.microsoft.com/office/drawing/2014/main" id="{DC72E920-9BE9-45C0-A1DE-CA96E93778DA}"/>
                </a:ext>
              </a:extLst>
            </p:cNvPr>
            <p:cNvSpPr/>
            <p:nvPr/>
          </p:nvSpPr>
          <p:spPr>
            <a:xfrm>
              <a:off x="4228438" y="1863187"/>
              <a:ext cx="474297" cy="176806"/>
            </a:xfrm>
            <a:prstGeom prst="snip1Rect">
              <a:avLst>
                <a:gd name="adj" fmla="val 3289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9" name="组合 378">
              <a:extLst>
                <a:ext uri="{FF2B5EF4-FFF2-40B4-BE49-F238E27FC236}">
                  <a16:creationId xmlns:a16="http://schemas.microsoft.com/office/drawing/2014/main" id="{F378FA7B-E27A-408F-B0C1-8D59F202B52F}"/>
                </a:ext>
              </a:extLst>
            </p:cNvPr>
            <p:cNvGrpSpPr/>
            <p:nvPr/>
          </p:nvGrpSpPr>
          <p:grpSpPr>
            <a:xfrm>
              <a:off x="6472042" y="1526196"/>
              <a:ext cx="538059" cy="554808"/>
              <a:chOff x="2493220" y="1421936"/>
              <a:chExt cx="538059" cy="554808"/>
            </a:xfrm>
          </p:grpSpPr>
          <p:grpSp>
            <p:nvGrpSpPr>
              <p:cNvPr id="380" name="组合 379">
                <a:extLst>
                  <a:ext uri="{FF2B5EF4-FFF2-40B4-BE49-F238E27FC236}">
                    <a16:creationId xmlns:a16="http://schemas.microsoft.com/office/drawing/2014/main" id="{CF3EA6E0-9568-48B6-8E6C-2C4F0EDE562E}"/>
                  </a:ext>
                </a:extLst>
              </p:cNvPr>
              <p:cNvGrpSpPr/>
              <p:nvPr/>
            </p:nvGrpSpPr>
            <p:grpSpPr>
              <a:xfrm rot="5400000">
                <a:off x="2484846" y="1430310"/>
                <a:ext cx="554808" cy="538059"/>
                <a:chOff x="6097675" y="1423804"/>
                <a:chExt cx="554808" cy="538059"/>
              </a:xfrm>
            </p:grpSpPr>
            <p:sp>
              <p:nvSpPr>
                <p:cNvPr id="382" name="矩形: 圆角 381">
                  <a:extLst>
                    <a:ext uri="{FF2B5EF4-FFF2-40B4-BE49-F238E27FC236}">
                      <a16:creationId xmlns:a16="http://schemas.microsoft.com/office/drawing/2014/main" id="{2E607BDB-4DDC-4E0C-993F-348CB105F17B}"/>
                    </a:ext>
                  </a:extLst>
                </p:cNvPr>
                <p:cNvSpPr/>
                <p:nvPr/>
              </p:nvSpPr>
              <p:spPr>
                <a:xfrm>
                  <a:off x="6097675" y="1423804"/>
                  <a:ext cx="276123" cy="538059"/>
                </a:xfrm>
                <a:prstGeom prst="roundRect">
                  <a:avLst>
                    <a:gd name="adj" fmla="val 11108"/>
                  </a:avLst>
                </a:prstGeom>
                <a:noFill/>
                <a:ln>
                  <a:solidFill>
                    <a:srgbClr val="4F81BD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4" name="矩形: 圆角 383">
                  <a:extLst>
                    <a:ext uri="{FF2B5EF4-FFF2-40B4-BE49-F238E27FC236}">
                      <a16:creationId xmlns:a16="http://schemas.microsoft.com/office/drawing/2014/main" id="{DE659680-69D0-42FB-808E-2AE9E9BFBEBE}"/>
                    </a:ext>
                  </a:extLst>
                </p:cNvPr>
                <p:cNvSpPr/>
                <p:nvPr/>
              </p:nvSpPr>
              <p:spPr>
                <a:xfrm>
                  <a:off x="6413771" y="1423805"/>
                  <a:ext cx="238712" cy="533441"/>
                </a:xfrm>
                <a:prstGeom prst="roundRect">
                  <a:avLst>
                    <a:gd name="adj" fmla="val 11108"/>
                  </a:avLst>
                </a:prstGeom>
                <a:noFill/>
                <a:ln>
                  <a:solidFill>
                    <a:srgbClr val="4F81BD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81" name="矩形: 剪去单角 380">
                <a:extLst>
                  <a:ext uri="{FF2B5EF4-FFF2-40B4-BE49-F238E27FC236}">
                    <a16:creationId xmlns:a16="http://schemas.microsoft.com/office/drawing/2014/main" id="{A9936862-AF80-4B9E-8B22-6312312140B0}"/>
                  </a:ext>
                </a:extLst>
              </p:cNvPr>
              <p:cNvSpPr/>
              <p:nvPr/>
            </p:nvSpPr>
            <p:spPr>
              <a:xfrm>
                <a:off x="2578940" y="1485617"/>
                <a:ext cx="354233" cy="146782"/>
              </a:xfrm>
              <a:prstGeom prst="snip1Rect">
                <a:avLst>
                  <a:gd name="adj" fmla="val 328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5" name="矩形: 剪去单角 384">
              <a:extLst>
                <a:ext uri="{FF2B5EF4-FFF2-40B4-BE49-F238E27FC236}">
                  <a16:creationId xmlns:a16="http://schemas.microsoft.com/office/drawing/2014/main" id="{BF19838C-B941-478A-8025-791B55ED619C}"/>
                </a:ext>
              </a:extLst>
            </p:cNvPr>
            <p:cNvSpPr/>
            <p:nvPr/>
          </p:nvSpPr>
          <p:spPr>
            <a:xfrm>
              <a:off x="7844479" y="1744212"/>
              <a:ext cx="500735" cy="176806"/>
            </a:xfrm>
            <a:prstGeom prst="snip1Rect">
              <a:avLst>
                <a:gd name="adj" fmla="val 3289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矩形: 剪去单角 385">
              <a:extLst>
                <a:ext uri="{FF2B5EF4-FFF2-40B4-BE49-F238E27FC236}">
                  <a16:creationId xmlns:a16="http://schemas.microsoft.com/office/drawing/2014/main" id="{B1F91BE0-C2F4-41BA-924E-9CDE7C3AC9CE}"/>
                </a:ext>
              </a:extLst>
            </p:cNvPr>
            <p:cNvSpPr/>
            <p:nvPr/>
          </p:nvSpPr>
          <p:spPr>
            <a:xfrm rot="5400000" flipH="1">
              <a:off x="3292459" y="3997855"/>
              <a:ext cx="285793" cy="127995"/>
            </a:xfrm>
            <a:prstGeom prst="snip1Rect">
              <a:avLst>
                <a:gd name="adj" fmla="val 32891"/>
              </a:avLst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矩形: 剪去单角 386">
              <a:extLst>
                <a:ext uri="{FF2B5EF4-FFF2-40B4-BE49-F238E27FC236}">
                  <a16:creationId xmlns:a16="http://schemas.microsoft.com/office/drawing/2014/main" id="{003E4AB8-AF74-4EBB-A5D6-D409408B457C}"/>
                </a:ext>
              </a:extLst>
            </p:cNvPr>
            <p:cNvSpPr/>
            <p:nvPr/>
          </p:nvSpPr>
          <p:spPr>
            <a:xfrm rot="5400000" flipH="1">
              <a:off x="3496534" y="3997855"/>
              <a:ext cx="285793" cy="127995"/>
            </a:xfrm>
            <a:prstGeom prst="snip1Rect">
              <a:avLst>
                <a:gd name="adj" fmla="val 32891"/>
              </a:avLst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矩形: 剪去单角 387">
              <a:extLst>
                <a:ext uri="{FF2B5EF4-FFF2-40B4-BE49-F238E27FC236}">
                  <a16:creationId xmlns:a16="http://schemas.microsoft.com/office/drawing/2014/main" id="{4D4B3287-7963-417D-A0A8-27CA25D47002}"/>
                </a:ext>
              </a:extLst>
            </p:cNvPr>
            <p:cNvSpPr/>
            <p:nvPr/>
          </p:nvSpPr>
          <p:spPr>
            <a:xfrm rot="5400000" flipH="1">
              <a:off x="3703637" y="3997855"/>
              <a:ext cx="285793" cy="127995"/>
            </a:xfrm>
            <a:prstGeom prst="snip1Rect">
              <a:avLst>
                <a:gd name="adj" fmla="val 32891"/>
              </a:avLst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6" name="组合 395">
              <a:extLst>
                <a:ext uri="{FF2B5EF4-FFF2-40B4-BE49-F238E27FC236}">
                  <a16:creationId xmlns:a16="http://schemas.microsoft.com/office/drawing/2014/main" id="{F1A9F868-DF88-4729-B25B-6E05DB86DB74}"/>
                </a:ext>
              </a:extLst>
            </p:cNvPr>
            <p:cNvGrpSpPr/>
            <p:nvPr/>
          </p:nvGrpSpPr>
          <p:grpSpPr>
            <a:xfrm>
              <a:off x="9598858" y="5180476"/>
              <a:ext cx="301226" cy="303215"/>
              <a:chOff x="3864839" y="4275801"/>
              <a:chExt cx="827005" cy="832464"/>
            </a:xfrm>
          </p:grpSpPr>
          <p:sp>
            <p:nvSpPr>
              <p:cNvPr id="397" name="矩形: 圆角 396">
                <a:extLst>
                  <a:ext uri="{FF2B5EF4-FFF2-40B4-BE49-F238E27FC236}">
                    <a16:creationId xmlns:a16="http://schemas.microsoft.com/office/drawing/2014/main" id="{FECAE0D8-EFD4-4873-B8A5-9AE6786E7ED7}"/>
                  </a:ext>
                </a:extLst>
              </p:cNvPr>
              <p:cNvSpPr/>
              <p:nvPr/>
            </p:nvSpPr>
            <p:spPr>
              <a:xfrm>
                <a:off x="3864839" y="4275801"/>
                <a:ext cx="368997" cy="368997"/>
              </a:xfrm>
              <a:prstGeom prst="roundRect">
                <a:avLst>
                  <a:gd name="adj" fmla="val 7458"/>
                </a:avLst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8" name="矩形: 圆角 397">
                <a:extLst>
                  <a:ext uri="{FF2B5EF4-FFF2-40B4-BE49-F238E27FC236}">
                    <a16:creationId xmlns:a16="http://schemas.microsoft.com/office/drawing/2014/main" id="{E0C22285-33E2-4407-9DA4-FD5F93F3F5EA}"/>
                  </a:ext>
                </a:extLst>
              </p:cNvPr>
              <p:cNvSpPr/>
              <p:nvPr/>
            </p:nvSpPr>
            <p:spPr>
              <a:xfrm>
                <a:off x="4322847" y="4275801"/>
                <a:ext cx="368997" cy="368997"/>
              </a:xfrm>
              <a:prstGeom prst="roundRect">
                <a:avLst>
                  <a:gd name="adj" fmla="val 7458"/>
                </a:avLst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" name="矩形: 圆角 398">
                <a:extLst>
                  <a:ext uri="{FF2B5EF4-FFF2-40B4-BE49-F238E27FC236}">
                    <a16:creationId xmlns:a16="http://schemas.microsoft.com/office/drawing/2014/main" id="{FA633641-3458-4EA9-8819-C02E9A910765}"/>
                  </a:ext>
                </a:extLst>
              </p:cNvPr>
              <p:cNvSpPr/>
              <p:nvPr/>
            </p:nvSpPr>
            <p:spPr>
              <a:xfrm>
                <a:off x="4321685" y="4738106"/>
                <a:ext cx="370159" cy="370159"/>
              </a:xfrm>
              <a:prstGeom prst="roundRect">
                <a:avLst>
                  <a:gd name="adj" fmla="val 7458"/>
                </a:avLst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" name="矩形: 圆角 399">
                <a:extLst>
                  <a:ext uri="{FF2B5EF4-FFF2-40B4-BE49-F238E27FC236}">
                    <a16:creationId xmlns:a16="http://schemas.microsoft.com/office/drawing/2014/main" id="{33B3220D-C1A5-4DB5-980F-D87728636193}"/>
                  </a:ext>
                </a:extLst>
              </p:cNvPr>
              <p:cNvSpPr/>
              <p:nvPr/>
            </p:nvSpPr>
            <p:spPr>
              <a:xfrm>
                <a:off x="3865691" y="4738106"/>
                <a:ext cx="370159" cy="370159"/>
              </a:xfrm>
              <a:prstGeom prst="roundRect">
                <a:avLst>
                  <a:gd name="adj" fmla="val 7458"/>
                </a:avLst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1" name="矩形: 剪去单角 400">
              <a:extLst>
                <a:ext uri="{FF2B5EF4-FFF2-40B4-BE49-F238E27FC236}">
                  <a16:creationId xmlns:a16="http://schemas.microsoft.com/office/drawing/2014/main" id="{191E83A3-AE44-41BB-B733-E78E1AF4016C}"/>
                </a:ext>
              </a:extLst>
            </p:cNvPr>
            <p:cNvSpPr/>
            <p:nvPr/>
          </p:nvSpPr>
          <p:spPr>
            <a:xfrm>
              <a:off x="10899395" y="4832769"/>
              <a:ext cx="413745" cy="149319"/>
            </a:xfrm>
            <a:prstGeom prst="snip1Rect">
              <a:avLst>
                <a:gd name="adj" fmla="val 3289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2" name="矩形: 剪去单角 401">
              <a:extLst>
                <a:ext uri="{FF2B5EF4-FFF2-40B4-BE49-F238E27FC236}">
                  <a16:creationId xmlns:a16="http://schemas.microsoft.com/office/drawing/2014/main" id="{2E2A3FFA-424D-46A4-8E18-C5E02BA462B3}"/>
                </a:ext>
              </a:extLst>
            </p:cNvPr>
            <p:cNvSpPr/>
            <p:nvPr/>
          </p:nvSpPr>
          <p:spPr>
            <a:xfrm rot="5400000" flipH="1">
              <a:off x="9519959" y="4862311"/>
              <a:ext cx="285793" cy="127995"/>
            </a:xfrm>
            <a:prstGeom prst="snip1Rect">
              <a:avLst>
                <a:gd name="adj" fmla="val 32891"/>
              </a:avLst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3" name="文本框 402">
              <a:extLst>
                <a:ext uri="{FF2B5EF4-FFF2-40B4-BE49-F238E27FC236}">
                  <a16:creationId xmlns:a16="http://schemas.microsoft.com/office/drawing/2014/main" id="{A598A6E5-804B-428D-BB35-D4F3B643A726}"/>
                </a:ext>
              </a:extLst>
            </p:cNvPr>
            <p:cNvSpPr txBox="1"/>
            <p:nvPr/>
          </p:nvSpPr>
          <p:spPr>
            <a:xfrm>
              <a:off x="9712685" y="4820883"/>
              <a:ext cx="1241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Real-time task</a:t>
              </a:r>
            </a:p>
          </p:txBody>
        </p:sp>
        <p:sp>
          <p:nvSpPr>
            <p:cNvPr id="404" name="文本框 403">
              <a:extLst>
                <a:ext uri="{FF2B5EF4-FFF2-40B4-BE49-F238E27FC236}">
                  <a16:creationId xmlns:a16="http://schemas.microsoft.com/office/drawing/2014/main" id="{3DBA51D6-E7F7-4D5C-ADE5-18F006AF996A}"/>
                </a:ext>
              </a:extLst>
            </p:cNvPr>
            <p:cNvSpPr txBox="1"/>
            <p:nvPr/>
          </p:nvSpPr>
          <p:spPr>
            <a:xfrm>
              <a:off x="11304936" y="4800158"/>
              <a:ext cx="7320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Service</a:t>
              </a:r>
            </a:p>
          </p:txBody>
        </p:sp>
        <p:grpSp>
          <p:nvGrpSpPr>
            <p:cNvPr id="405" name="组合 404">
              <a:extLst>
                <a:ext uri="{FF2B5EF4-FFF2-40B4-BE49-F238E27FC236}">
                  <a16:creationId xmlns:a16="http://schemas.microsoft.com/office/drawing/2014/main" id="{B4DDAE0D-1F48-4648-92D0-DFC518166DBF}"/>
                </a:ext>
              </a:extLst>
            </p:cNvPr>
            <p:cNvGrpSpPr/>
            <p:nvPr/>
          </p:nvGrpSpPr>
          <p:grpSpPr>
            <a:xfrm>
              <a:off x="9607865" y="4450663"/>
              <a:ext cx="174374" cy="174374"/>
              <a:chOff x="3516045" y="2250901"/>
              <a:chExt cx="273003" cy="273003"/>
            </a:xfrm>
          </p:grpSpPr>
          <p:sp>
            <p:nvSpPr>
              <p:cNvPr id="406" name="矩形 405">
                <a:extLst>
                  <a:ext uri="{FF2B5EF4-FFF2-40B4-BE49-F238E27FC236}">
                    <a16:creationId xmlns:a16="http://schemas.microsoft.com/office/drawing/2014/main" id="{A0B7BB11-F724-4391-A6D3-DA86CE7CBBCC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7" name="椭圆 406">
                <a:extLst>
                  <a:ext uri="{FF2B5EF4-FFF2-40B4-BE49-F238E27FC236}">
                    <a16:creationId xmlns:a16="http://schemas.microsoft.com/office/drawing/2014/main" id="{6962A4F2-DB33-44DB-A4D1-01B64DCFF865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8" name="组合 407">
              <a:extLst>
                <a:ext uri="{FF2B5EF4-FFF2-40B4-BE49-F238E27FC236}">
                  <a16:creationId xmlns:a16="http://schemas.microsoft.com/office/drawing/2014/main" id="{0CB533A9-59E7-4CCF-85C2-F5C78E94B4C9}"/>
                </a:ext>
              </a:extLst>
            </p:cNvPr>
            <p:cNvGrpSpPr/>
            <p:nvPr/>
          </p:nvGrpSpPr>
          <p:grpSpPr>
            <a:xfrm rot="16200000">
              <a:off x="10242451" y="4450663"/>
              <a:ext cx="174374" cy="174374"/>
              <a:chOff x="4011345" y="2250901"/>
              <a:chExt cx="273003" cy="273003"/>
            </a:xfrm>
          </p:grpSpPr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1BBDAD18-43B9-40DC-8727-A0F9B2CC6803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" name="空心弧 409">
                <a:extLst>
                  <a:ext uri="{FF2B5EF4-FFF2-40B4-BE49-F238E27FC236}">
                    <a16:creationId xmlns:a16="http://schemas.microsoft.com/office/drawing/2014/main" id="{7A40626D-51DF-42B4-A4E2-026B6880F56E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43DCDAB2-3075-49E4-8D08-5B2A38C6ED60}"/>
                </a:ext>
              </a:extLst>
            </p:cNvPr>
            <p:cNvCxnSpPr>
              <a:cxnSpLocks/>
              <a:stCxn id="406" idx="3"/>
              <a:endCxn id="409" idx="0"/>
            </p:cNvCxnSpPr>
            <p:nvPr/>
          </p:nvCxnSpPr>
          <p:spPr>
            <a:xfrm>
              <a:off x="9782239" y="4537850"/>
              <a:ext cx="460212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9816F528-CF4E-4CE4-BB8E-6BB91F57E2F2}"/>
                </a:ext>
              </a:extLst>
            </p:cNvPr>
            <p:cNvSpPr/>
            <p:nvPr/>
          </p:nvSpPr>
          <p:spPr>
            <a:xfrm>
              <a:off x="10408810" y="3928904"/>
              <a:ext cx="18726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Inter-node communication </a:t>
              </a:r>
            </a:p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via field bus </a:t>
              </a:r>
            </a:p>
          </p:txBody>
        </p:sp>
        <p:grpSp>
          <p:nvGrpSpPr>
            <p:cNvPr id="416" name="组合 415">
              <a:extLst>
                <a:ext uri="{FF2B5EF4-FFF2-40B4-BE49-F238E27FC236}">
                  <a16:creationId xmlns:a16="http://schemas.microsoft.com/office/drawing/2014/main" id="{D9EAAFF7-C832-4518-B1E1-42B9D7DB9FAC}"/>
                </a:ext>
              </a:extLst>
            </p:cNvPr>
            <p:cNvGrpSpPr/>
            <p:nvPr/>
          </p:nvGrpSpPr>
          <p:grpSpPr>
            <a:xfrm>
              <a:off x="9608608" y="4033190"/>
              <a:ext cx="176806" cy="176806"/>
              <a:chOff x="2463060" y="1957889"/>
              <a:chExt cx="176806" cy="176806"/>
            </a:xfrm>
          </p:grpSpPr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F5E9CFA7-7915-49C7-8089-2D08BBDF693A}"/>
                  </a:ext>
                </a:extLst>
              </p:cNvPr>
              <p:cNvSpPr/>
              <p:nvPr/>
            </p:nvSpPr>
            <p:spPr>
              <a:xfrm rot="5400000">
                <a:off x="2463060" y="1957889"/>
                <a:ext cx="176806" cy="1768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8" name="箭头: 五边形 417">
                <a:extLst>
                  <a:ext uri="{FF2B5EF4-FFF2-40B4-BE49-F238E27FC236}">
                    <a16:creationId xmlns:a16="http://schemas.microsoft.com/office/drawing/2014/main" id="{90F15293-4C0B-4290-87AD-1E6D1B71833D}"/>
                  </a:ext>
                </a:extLst>
              </p:cNvPr>
              <p:cNvSpPr/>
              <p:nvPr/>
            </p:nvSpPr>
            <p:spPr>
              <a:xfrm>
                <a:off x="2491220" y="2005738"/>
                <a:ext cx="133616" cy="83545"/>
              </a:xfrm>
              <a:prstGeom prst="homePlate">
                <a:avLst>
                  <a:gd name="adj" fmla="val 562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19" name="组合 418">
              <a:extLst>
                <a:ext uri="{FF2B5EF4-FFF2-40B4-BE49-F238E27FC236}">
                  <a16:creationId xmlns:a16="http://schemas.microsoft.com/office/drawing/2014/main" id="{BF918D36-824E-4D59-B5E6-B1E5C1351F0C}"/>
                </a:ext>
              </a:extLst>
            </p:cNvPr>
            <p:cNvGrpSpPr/>
            <p:nvPr/>
          </p:nvGrpSpPr>
          <p:grpSpPr>
            <a:xfrm rot="16200000">
              <a:off x="10243260" y="4032621"/>
              <a:ext cx="176806" cy="176806"/>
              <a:chOff x="6948665" y="2938521"/>
              <a:chExt cx="176806" cy="176806"/>
            </a:xfrm>
          </p:grpSpPr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1260E9EF-05F7-48D5-978A-8137EC9E18DC}"/>
                  </a:ext>
                </a:extLst>
              </p:cNvPr>
              <p:cNvSpPr/>
              <p:nvPr/>
            </p:nvSpPr>
            <p:spPr>
              <a:xfrm rot="16200000">
                <a:off x="6948665" y="2938521"/>
                <a:ext cx="176806" cy="1768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1" name="箭头: 五边形 420">
                <a:extLst>
                  <a:ext uri="{FF2B5EF4-FFF2-40B4-BE49-F238E27FC236}">
                    <a16:creationId xmlns:a16="http://schemas.microsoft.com/office/drawing/2014/main" id="{00F1ED81-0A67-4059-BAAB-62654A65E99B}"/>
                  </a:ext>
                </a:extLst>
              </p:cNvPr>
              <p:cNvSpPr/>
              <p:nvPr/>
            </p:nvSpPr>
            <p:spPr>
              <a:xfrm rot="16200000">
                <a:off x="6970260" y="2979523"/>
                <a:ext cx="133616" cy="83545"/>
              </a:xfrm>
              <a:prstGeom prst="homePlate">
                <a:avLst>
                  <a:gd name="adj" fmla="val 562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859B9B57-8ABD-4C8E-940C-28187246E135}"/>
                </a:ext>
              </a:extLst>
            </p:cNvPr>
            <p:cNvCxnSpPr>
              <a:cxnSpLocks/>
              <a:stCxn id="417" idx="0"/>
              <a:endCxn id="420" idx="3"/>
            </p:cNvCxnSpPr>
            <p:nvPr/>
          </p:nvCxnSpPr>
          <p:spPr>
            <a:xfrm flipV="1">
              <a:off x="9785414" y="4121024"/>
              <a:ext cx="457846" cy="569"/>
            </a:xfrm>
            <a:prstGeom prst="line">
              <a:avLst/>
            </a:prstGeom>
            <a:ln w="1905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文本框 425">
              <a:extLst>
                <a:ext uri="{FF2B5EF4-FFF2-40B4-BE49-F238E27FC236}">
                  <a16:creationId xmlns:a16="http://schemas.microsoft.com/office/drawing/2014/main" id="{C5D3CE40-83B7-4946-9AAC-525EB0B04F33}"/>
                </a:ext>
              </a:extLst>
            </p:cNvPr>
            <p:cNvSpPr txBox="1"/>
            <p:nvPr/>
          </p:nvSpPr>
          <p:spPr>
            <a:xfrm>
              <a:off x="-59315" y="3593221"/>
              <a:ext cx="889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Run-time</a:t>
              </a:r>
            </a:p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Support</a:t>
              </a:r>
            </a:p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Layer</a:t>
              </a:r>
            </a:p>
          </p:txBody>
        </p:sp>
        <p:sp>
          <p:nvSpPr>
            <p:cNvPr id="427" name="文本框 426">
              <a:extLst>
                <a:ext uri="{FF2B5EF4-FFF2-40B4-BE49-F238E27FC236}">
                  <a16:creationId xmlns:a16="http://schemas.microsoft.com/office/drawing/2014/main" id="{854047FF-3DA0-4831-9043-3D5860E2A3B6}"/>
                </a:ext>
              </a:extLst>
            </p:cNvPr>
            <p:cNvSpPr txBox="1"/>
            <p:nvPr/>
          </p:nvSpPr>
          <p:spPr>
            <a:xfrm>
              <a:off x="-68334" y="1523917"/>
              <a:ext cx="889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Dynamic</a:t>
              </a:r>
            </a:p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Instance</a:t>
              </a:r>
            </a:p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Space</a:t>
              </a:r>
            </a:p>
          </p:txBody>
        </p:sp>
        <p:sp>
          <p:nvSpPr>
            <p:cNvPr id="428" name="箭头: 右 427">
              <a:extLst>
                <a:ext uri="{FF2B5EF4-FFF2-40B4-BE49-F238E27FC236}">
                  <a16:creationId xmlns:a16="http://schemas.microsoft.com/office/drawing/2014/main" id="{E1B2FD89-21CA-45E0-A1B2-DFB2B26FD005}"/>
                </a:ext>
              </a:extLst>
            </p:cNvPr>
            <p:cNvSpPr/>
            <p:nvPr/>
          </p:nvSpPr>
          <p:spPr>
            <a:xfrm>
              <a:off x="694368" y="1762281"/>
              <a:ext cx="295554" cy="199659"/>
            </a:xfrm>
            <a:prstGeom prst="rightArrow">
              <a:avLst>
                <a:gd name="adj1" fmla="val 50000"/>
                <a:gd name="adj2" fmla="val 9365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箭头: 右 428">
              <a:extLst>
                <a:ext uri="{FF2B5EF4-FFF2-40B4-BE49-F238E27FC236}">
                  <a16:creationId xmlns:a16="http://schemas.microsoft.com/office/drawing/2014/main" id="{C08E46DC-C959-4C82-863F-E2894529F019}"/>
                </a:ext>
              </a:extLst>
            </p:cNvPr>
            <p:cNvSpPr/>
            <p:nvPr/>
          </p:nvSpPr>
          <p:spPr>
            <a:xfrm>
              <a:off x="694368" y="3816556"/>
              <a:ext cx="295554" cy="199659"/>
            </a:xfrm>
            <a:prstGeom prst="rightArrow">
              <a:avLst>
                <a:gd name="adj1" fmla="val 50000"/>
                <a:gd name="adj2" fmla="val 93656"/>
              </a:avLst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文本框 429">
              <a:extLst>
                <a:ext uri="{FF2B5EF4-FFF2-40B4-BE49-F238E27FC236}">
                  <a16:creationId xmlns:a16="http://schemas.microsoft.com/office/drawing/2014/main" id="{855F049D-C3CB-4991-B2F4-BEB21D471C1B}"/>
                </a:ext>
              </a:extLst>
            </p:cNvPr>
            <p:cNvSpPr txBox="1"/>
            <p:nvPr/>
          </p:nvSpPr>
          <p:spPr>
            <a:xfrm>
              <a:off x="11032635" y="2628584"/>
              <a:ext cx="1082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UDB</a:t>
              </a:r>
              <a:endParaRPr lang="zh-CN" altLang="en-US" b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1" name="文本框 430">
            <a:extLst>
              <a:ext uri="{FF2B5EF4-FFF2-40B4-BE49-F238E27FC236}">
                <a16:creationId xmlns:a16="http://schemas.microsoft.com/office/drawing/2014/main" id="{327B2F42-1CC8-4CC3-BC22-827D09724A6B}"/>
              </a:ext>
            </a:extLst>
          </p:cNvPr>
          <p:cNvSpPr txBox="1"/>
          <p:nvPr/>
        </p:nvSpPr>
        <p:spPr>
          <a:xfrm>
            <a:off x="9190165" y="5798513"/>
            <a:ext cx="308339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UDB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Unified Dynamic Bus</a:t>
            </a:r>
          </a:p>
        </p:txBody>
      </p:sp>
    </p:spTree>
    <p:extLst>
      <p:ext uri="{BB962C8B-B14F-4D97-AF65-F5344CB8AC3E}">
        <p14:creationId xmlns:p14="http://schemas.microsoft.com/office/powerpoint/2010/main" val="3189449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99086B62-9DFB-45DA-9074-F900B956A365}"/>
              </a:ext>
            </a:extLst>
          </p:cNvPr>
          <p:cNvSpPr txBox="1"/>
          <p:nvPr/>
        </p:nvSpPr>
        <p:spPr>
          <a:xfrm>
            <a:off x="153401" y="5770238"/>
            <a:ext cx="462729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CAM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Component Adaption Manager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OSAS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Operating System Abstraction Server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5" name="文本框 424">
            <a:extLst>
              <a:ext uri="{FF2B5EF4-FFF2-40B4-BE49-F238E27FC236}">
                <a16:creationId xmlns:a16="http://schemas.microsoft.com/office/drawing/2014/main" id="{735D5827-6097-4D26-8FEE-3094C606660B}"/>
              </a:ext>
            </a:extLst>
          </p:cNvPr>
          <p:cNvSpPr txBox="1"/>
          <p:nvPr/>
        </p:nvSpPr>
        <p:spPr>
          <a:xfrm>
            <a:off x="4674046" y="5790861"/>
            <a:ext cx="462729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Pluggable Application Component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Low-equipped Application Component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E1AEF00-116F-45E9-AE0A-44383B31E3D7}"/>
              </a:ext>
            </a:extLst>
          </p:cNvPr>
          <p:cNvSpPr/>
          <p:nvPr/>
        </p:nvSpPr>
        <p:spPr>
          <a:xfrm>
            <a:off x="881425" y="1005840"/>
            <a:ext cx="4472604" cy="44302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E352C7-0ACB-41CA-8733-B3DDC3874CAA}"/>
              </a:ext>
            </a:extLst>
          </p:cNvPr>
          <p:cNvSpPr/>
          <p:nvPr/>
        </p:nvSpPr>
        <p:spPr>
          <a:xfrm>
            <a:off x="5486980" y="1005840"/>
            <a:ext cx="3910543" cy="44302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60FF09D-6558-40CD-8D91-335CD91F4C01}"/>
              </a:ext>
            </a:extLst>
          </p:cNvPr>
          <p:cNvSpPr/>
          <p:nvPr/>
        </p:nvSpPr>
        <p:spPr>
          <a:xfrm>
            <a:off x="9530474" y="1005840"/>
            <a:ext cx="2203257" cy="281978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AE2F47E2-6CCB-439D-9BE5-799F03CCB369}"/>
              </a:ext>
            </a:extLst>
          </p:cNvPr>
          <p:cNvSpPr/>
          <p:nvPr/>
        </p:nvSpPr>
        <p:spPr>
          <a:xfrm>
            <a:off x="534097" y="2572404"/>
            <a:ext cx="11580630" cy="470636"/>
          </a:xfrm>
          <a:prstGeom prst="chevron">
            <a:avLst>
              <a:gd name="adj" fmla="val 39476"/>
            </a:avLst>
          </a:prstGeom>
          <a:solidFill>
            <a:srgbClr val="B5CD85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1D9B724-146A-4800-BBF1-56D9C0ABBA76}"/>
              </a:ext>
            </a:extLst>
          </p:cNvPr>
          <p:cNvSpPr txBox="1"/>
          <p:nvPr/>
        </p:nvSpPr>
        <p:spPr>
          <a:xfrm>
            <a:off x="2436689" y="625609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A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BB0DF5C-1C18-4999-AD75-2448357967C3}"/>
              </a:ext>
            </a:extLst>
          </p:cNvPr>
          <p:cNvSpPr txBox="1"/>
          <p:nvPr/>
        </p:nvSpPr>
        <p:spPr>
          <a:xfrm>
            <a:off x="6761213" y="625609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B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11EE94-303E-4358-8147-B96F3674887E}"/>
              </a:ext>
            </a:extLst>
          </p:cNvPr>
          <p:cNvSpPr txBox="1"/>
          <p:nvPr/>
        </p:nvSpPr>
        <p:spPr>
          <a:xfrm>
            <a:off x="9951064" y="625609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C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F6441E2-72D0-4C5A-890B-96C293E86F74}"/>
              </a:ext>
            </a:extLst>
          </p:cNvPr>
          <p:cNvSpPr/>
          <p:nvPr/>
        </p:nvSpPr>
        <p:spPr>
          <a:xfrm>
            <a:off x="9598859" y="3505878"/>
            <a:ext cx="2072081" cy="256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Hardware </a:t>
            </a:r>
            <a:r>
              <a:rPr lang="en-US" altLang="zh-CN" sz="12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(MCU)</a:t>
            </a:r>
            <a:endParaRPr lang="zh-CN" altLang="en-US" sz="120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CF53E84-2088-49F0-B360-31C1EA0EAE47}"/>
              </a:ext>
            </a:extLst>
          </p:cNvPr>
          <p:cNvSpPr/>
          <p:nvPr/>
        </p:nvSpPr>
        <p:spPr>
          <a:xfrm>
            <a:off x="5581578" y="5046379"/>
            <a:ext cx="3719763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3C63EC0-A401-43A0-845E-F40693F79E99}"/>
              </a:ext>
            </a:extLst>
          </p:cNvPr>
          <p:cNvSpPr/>
          <p:nvPr/>
        </p:nvSpPr>
        <p:spPr>
          <a:xfrm>
            <a:off x="1001891" y="5046379"/>
            <a:ext cx="4229100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F2D7401-9A34-438A-BA82-72CA19A84911}"/>
              </a:ext>
            </a:extLst>
          </p:cNvPr>
          <p:cNvSpPr/>
          <p:nvPr/>
        </p:nvSpPr>
        <p:spPr>
          <a:xfrm>
            <a:off x="9598858" y="3190997"/>
            <a:ext cx="2072082" cy="2516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Low-level RTE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D8F9DE6-5F63-4DBD-B3E0-9A19418447CB}"/>
              </a:ext>
            </a:extLst>
          </p:cNvPr>
          <p:cNvSpPr/>
          <p:nvPr/>
        </p:nvSpPr>
        <p:spPr>
          <a:xfrm>
            <a:off x="1001891" y="3190997"/>
            <a:ext cx="4229100" cy="1273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C984FE-1EAD-4B18-A6C0-664BAD6E1B90}"/>
              </a:ext>
            </a:extLst>
          </p:cNvPr>
          <p:cNvSpPr/>
          <p:nvPr/>
        </p:nvSpPr>
        <p:spPr>
          <a:xfrm>
            <a:off x="5581580" y="3193485"/>
            <a:ext cx="3719761" cy="12813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08B0078-9A31-4710-B243-19C9F371B330}"/>
              </a:ext>
            </a:extLst>
          </p:cNvPr>
          <p:cNvSpPr/>
          <p:nvPr/>
        </p:nvSpPr>
        <p:spPr>
          <a:xfrm>
            <a:off x="1001891" y="4641337"/>
            <a:ext cx="4229100" cy="3212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OS (real-time)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2A50782-9803-4F94-8D29-D4A6561587A2}"/>
              </a:ext>
            </a:extLst>
          </p:cNvPr>
          <p:cNvSpPr/>
          <p:nvPr/>
        </p:nvSpPr>
        <p:spPr>
          <a:xfrm>
            <a:off x="5581578" y="4645491"/>
            <a:ext cx="3719761" cy="3212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431C745C-7EE5-4D68-AAB4-AD1A1ACA21B5}"/>
              </a:ext>
            </a:extLst>
          </p:cNvPr>
          <p:cNvSpPr/>
          <p:nvPr/>
        </p:nvSpPr>
        <p:spPr>
          <a:xfrm>
            <a:off x="1229442" y="3431483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OSAS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480C7F1-451E-47DA-916F-DBAE57568E16}"/>
              </a:ext>
            </a:extLst>
          </p:cNvPr>
          <p:cNvSpPr/>
          <p:nvPr/>
        </p:nvSpPr>
        <p:spPr>
          <a:xfrm>
            <a:off x="2225971" y="3431483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</a:t>
            </a:r>
            <a:endParaRPr lang="zh-CN" altLang="en-US" sz="16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D49FEA-2539-496A-8183-DCEC2365294D}"/>
              </a:ext>
            </a:extLst>
          </p:cNvPr>
          <p:cNvSpPr/>
          <p:nvPr/>
        </p:nvSpPr>
        <p:spPr>
          <a:xfrm>
            <a:off x="3222500" y="3431483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RT-Task</a:t>
            </a:r>
          </a:p>
          <a:p>
            <a:pPr algn="ctr"/>
            <a:r>
              <a:rPr lang="en-US" altLang="zh-CN" sz="11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</a:p>
          <a:p>
            <a:pPr algn="ctr"/>
            <a:endParaRPr lang="en-US" altLang="zh-CN" sz="11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1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A3902CF-6A82-4C9C-8CD2-A41C55DD7188}"/>
              </a:ext>
            </a:extLst>
          </p:cNvPr>
          <p:cNvSpPr/>
          <p:nvPr/>
        </p:nvSpPr>
        <p:spPr>
          <a:xfrm>
            <a:off x="5890931" y="3431483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OSAS</a:t>
            </a:r>
            <a:endParaRPr lang="en-US" altLang="zh-CN" sz="14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23B86EC-A40A-4B2E-B8E8-05F22900D04E}"/>
              </a:ext>
            </a:extLst>
          </p:cNvPr>
          <p:cNvSpPr/>
          <p:nvPr/>
        </p:nvSpPr>
        <p:spPr>
          <a:xfrm>
            <a:off x="7032747" y="3431483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</a:t>
            </a:r>
            <a:endParaRPr lang="zh-CN" altLang="en-US" sz="16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90928F0-CB2D-4E3D-BD66-C71D9CC72888}"/>
              </a:ext>
            </a:extLst>
          </p:cNvPr>
          <p:cNvSpPr/>
          <p:nvPr/>
        </p:nvSpPr>
        <p:spPr>
          <a:xfrm>
            <a:off x="1001891" y="1193226"/>
            <a:ext cx="4229100" cy="1278270"/>
          </a:xfrm>
          <a:prstGeom prst="rect">
            <a:avLst/>
          </a:prstGeom>
          <a:noFill/>
          <a:ln w="28575">
            <a:solidFill>
              <a:srgbClr val="4F81B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5B12EE6-A8B9-4EE0-A410-3DE665D52A97}"/>
              </a:ext>
            </a:extLst>
          </p:cNvPr>
          <p:cNvSpPr/>
          <p:nvPr/>
        </p:nvSpPr>
        <p:spPr>
          <a:xfrm>
            <a:off x="5594696" y="1193225"/>
            <a:ext cx="3706645" cy="1278271"/>
          </a:xfrm>
          <a:prstGeom prst="rect">
            <a:avLst/>
          </a:prstGeom>
          <a:noFill/>
          <a:ln w="28575">
            <a:solidFill>
              <a:srgbClr val="4F81B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上下 96">
            <a:extLst>
              <a:ext uri="{FF2B5EF4-FFF2-40B4-BE49-F238E27FC236}">
                <a16:creationId xmlns:a16="http://schemas.microsoft.com/office/drawing/2014/main" id="{65730E45-7394-4620-9B91-B84B73080CA6}"/>
              </a:ext>
            </a:extLst>
          </p:cNvPr>
          <p:cNvSpPr/>
          <p:nvPr/>
        </p:nvSpPr>
        <p:spPr>
          <a:xfrm>
            <a:off x="1536039" y="4212762"/>
            <a:ext cx="250059" cy="502852"/>
          </a:xfrm>
          <a:prstGeom prst="upDownArrow">
            <a:avLst>
              <a:gd name="adj1" fmla="val 38882"/>
              <a:gd name="adj2" fmla="val 55516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F3B55273-0DE2-44F9-BFEC-483AD805E809}"/>
              </a:ext>
            </a:extLst>
          </p:cNvPr>
          <p:cNvGrpSpPr/>
          <p:nvPr/>
        </p:nvGrpSpPr>
        <p:grpSpPr>
          <a:xfrm>
            <a:off x="1370918" y="1426706"/>
            <a:ext cx="889206" cy="856704"/>
            <a:chOff x="4055746" y="3122235"/>
            <a:chExt cx="1167133" cy="1330220"/>
          </a:xfrm>
        </p:grpSpPr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3730DFD5-8513-4E0B-B142-3FE43ECA47A6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672C4DFF-E6B7-45FE-B7BE-289E9F392A13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</a:t>
              </a:r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49F10FB9-59F5-48B8-9B1E-69102FDEE335}"/>
              </a:ext>
            </a:extLst>
          </p:cNvPr>
          <p:cNvGrpSpPr/>
          <p:nvPr/>
        </p:nvGrpSpPr>
        <p:grpSpPr>
          <a:xfrm>
            <a:off x="2671838" y="1426706"/>
            <a:ext cx="889206" cy="856704"/>
            <a:chOff x="4055746" y="3122235"/>
            <a:chExt cx="1167133" cy="1330220"/>
          </a:xfrm>
        </p:grpSpPr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8EF8B74B-1788-42A7-A589-8A2A9F427B11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ABD108F4-291D-4C2E-99FE-2316FDFF1126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ACEF547-6985-4B0E-9840-AD9332F576B0}"/>
              </a:ext>
            </a:extLst>
          </p:cNvPr>
          <p:cNvGrpSpPr/>
          <p:nvPr/>
        </p:nvGrpSpPr>
        <p:grpSpPr>
          <a:xfrm>
            <a:off x="4020983" y="1426706"/>
            <a:ext cx="889206" cy="856704"/>
            <a:chOff x="4055746" y="3122235"/>
            <a:chExt cx="1167133" cy="1330220"/>
          </a:xfrm>
        </p:grpSpPr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06E87430-5B63-4A4D-A6D2-DA2156705176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E4CC5211-5286-4132-8BBC-7870F3726BA9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BA17968-3F69-4223-BCD2-4F39534D28C5}"/>
              </a:ext>
            </a:extLst>
          </p:cNvPr>
          <p:cNvGrpSpPr/>
          <p:nvPr/>
        </p:nvGrpSpPr>
        <p:grpSpPr>
          <a:xfrm>
            <a:off x="6290755" y="1426706"/>
            <a:ext cx="889206" cy="856705"/>
            <a:chOff x="4055746" y="3122234"/>
            <a:chExt cx="1167133" cy="1330221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F41EA777-A580-4CFC-A1E6-A88D2FF1BE60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0B1C7738-B80B-4405-A614-9B62A0E6B08F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585B165A-D119-4375-BDBB-6B23B57A5F21}"/>
              </a:ext>
            </a:extLst>
          </p:cNvPr>
          <p:cNvGrpSpPr/>
          <p:nvPr/>
        </p:nvGrpSpPr>
        <p:grpSpPr>
          <a:xfrm>
            <a:off x="7639900" y="1426706"/>
            <a:ext cx="889206" cy="856704"/>
            <a:chOff x="4055746" y="3122235"/>
            <a:chExt cx="1167133" cy="1330220"/>
          </a:xfrm>
        </p:grpSpPr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3BD3F9F6-9C70-45E7-927F-79CA8571D05F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089C8767-4446-4D12-BC2C-4484C391FF66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4B1446E1-AC43-445F-AA3A-BC610C734EA8}"/>
              </a:ext>
            </a:extLst>
          </p:cNvPr>
          <p:cNvSpPr/>
          <p:nvPr/>
        </p:nvSpPr>
        <p:spPr>
          <a:xfrm>
            <a:off x="10186223" y="1429535"/>
            <a:ext cx="931658" cy="931658"/>
          </a:xfrm>
          <a:prstGeom prst="roundRect">
            <a:avLst>
              <a:gd name="adj" fmla="val 6411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LAC</a:t>
            </a:r>
            <a:endParaRPr lang="zh-CN" altLang="en-US" sz="16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9BCDF79-2247-4675-A503-D0DFD05231E8}"/>
              </a:ext>
            </a:extLst>
          </p:cNvPr>
          <p:cNvGrpSpPr/>
          <p:nvPr/>
        </p:nvGrpSpPr>
        <p:grpSpPr>
          <a:xfrm>
            <a:off x="1686075" y="3346351"/>
            <a:ext cx="174374" cy="174374"/>
            <a:chOff x="3516045" y="2250901"/>
            <a:chExt cx="273003" cy="273003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A9276CD3-D5A1-44D2-8118-4A6F8A1F5D16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3ECAA5EC-9E47-43E7-9AC5-79EAC4041883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93EFB144-2828-46B9-808A-D27C86C701EA}"/>
              </a:ext>
            </a:extLst>
          </p:cNvPr>
          <p:cNvGrpSpPr/>
          <p:nvPr/>
        </p:nvGrpSpPr>
        <p:grpSpPr>
          <a:xfrm rot="10800000">
            <a:off x="1692370" y="2154851"/>
            <a:ext cx="174374" cy="174374"/>
            <a:chOff x="4011345" y="2250901"/>
            <a:chExt cx="273003" cy="27300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6B52244-E68F-43C5-B3A2-D904CA1027BB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1" name="空心弧 140">
              <a:extLst>
                <a:ext uri="{FF2B5EF4-FFF2-40B4-BE49-F238E27FC236}">
                  <a16:creationId xmlns:a16="http://schemas.microsoft.com/office/drawing/2014/main" id="{A722E1E5-61F5-4DBE-B081-4513A90B9946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1E2503C3-23C4-4640-815C-260196FEA091}"/>
              </a:ext>
            </a:extLst>
          </p:cNvPr>
          <p:cNvCxnSpPr>
            <a:cxnSpLocks/>
            <a:stCxn id="137" idx="0"/>
            <a:endCxn id="140" idx="0"/>
          </p:cNvCxnSpPr>
          <p:nvPr/>
        </p:nvCxnSpPr>
        <p:spPr>
          <a:xfrm flipV="1">
            <a:off x="1773262" y="2329225"/>
            <a:ext cx="6295" cy="1017126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1F3CDE23-DC2E-43B1-BFA3-64E52084DBFA}"/>
              </a:ext>
            </a:extLst>
          </p:cNvPr>
          <p:cNvGrpSpPr/>
          <p:nvPr/>
        </p:nvGrpSpPr>
        <p:grpSpPr>
          <a:xfrm rot="5400000">
            <a:off x="4377183" y="2154851"/>
            <a:ext cx="176806" cy="176806"/>
            <a:chOff x="2463060" y="1957889"/>
            <a:chExt cx="176806" cy="176806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936A96C0-8E01-4A42-BD24-7393AB3F0C07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1" name="箭头: 五边形 150">
              <a:extLst>
                <a:ext uri="{FF2B5EF4-FFF2-40B4-BE49-F238E27FC236}">
                  <a16:creationId xmlns:a16="http://schemas.microsoft.com/office/drawing/2014/main" id="{30C97875-5CCF-456E-9B7D-B2A5B79D34EC}"/>
                </a:ext>
              </a:extLst>
            </p:cNvPr>
            <p:cNvSpPr/>
            <p:nvPr/>
          </p:nvSpPr>
          <p:spPr>
            <a:xfrm>
              <a:off x="2491220" y="2005738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716DC184-34D3-425C-8479-3237D8A3A95E}"/>
              </a:ext>
            </a:extLst>
          </p:cNvPr>
          <p:cNvGrpSpPr/>
          <p:nvPr/>
        </p:nvGrpSpPr>
        <p:grpSpPr>
          <a:xfrm>
            <a:off x="6467282" y="2154282"/>
            <a:ext cx="176806" cy="176806"/>
            <a:chOff x="6977237" y="2938521"/>
            <a:chExt cx="176806" cy="176806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253F8EA9-CC1A-459A-9B72-9815C6A2AE00}"/>
                </a:ext>
              </a:extLst>
            </p:cNvPr>
            <p:cNvSpPr/>
            <p:nvPr/>
          </p:nvSpPr>
          <p:spPr>
            <a:xfrm rot="16200000">
              <a:off x="6977237" y="2938521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4" name="箭头: 五边形 153">
              <a:extLst>
                <a:ext uri="{FF2B5EF4-FFF2-40B4-BE49-F238E27FC236}">
                  <a16:creationId xmlns:a16="http://schemas.microsoft.com/office/drawing/2014/main" id="{77860413-5B84-4060-B46B-0CB6E6E5B5D4}"/>
                </a:ext>
              </a:extLst>
            </p:cNvPr>
            <p:cNvSpPr/>
            <p:nvPr/>
          </p:nvSpPr>
          <p:spPr>
            <a:xfrm rot="16200000">
              <a:off x="6998832" y="2979523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AEF8BD16-B41A-42C6-9C5B-47FD43B9E8A1}"/>
              </a:ext>
            </a:extLst>
          </p:cNvPr>
          <p:cNvCxnSpPr>
            <a:cxnSpLocks/>
            <a:stCxn id="153" idx="1"/>
            <a:endCxn id="150" idx="0"/>
          </p:cNvCxnSpPr>
          <p:nvPr/>
        </p:nvCxnSpPr>
        <p:spPr>
          <a:xfrm rot="5400000">
            <a:off x="5510352" y="1286323"/>
            <a:ext cx="569" cy="2090099"/>
          </a:xfrm>
          <a:prstGeom prst="bentConnector3">
            <a:avLst>
              <a:gd name="adj1" fmla="val 87147452"/>
            </a:avLst>
          </a:prstGeom>
          <a:ln w="1905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E10C136E-4238-4298-BD39-DCF91AE21D39}"/>
              </a:ext>
            </a:extLst>
          </p:cNvPr>
          <p:cNvGrpSpPr/>
          <p:nvPr/>
        </p:nvGrpSpPr>
        <p:grpSpPr>
          <a:xfrm rot="5400000">
            <a:off x="8151476" y="2160021"/>
            <a:ext cx="185850" cy="179139"/>
            <a:chOff x="8538119" y="2547706"/>
            <a:chExt cx="239820" cy="231160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0A561D24-4F89-49D5-B7F2-C1B894B30B01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箭头: 右 160">
              <a:extLst>
                <a:ext uri="{FF2B5EF4-FFF2-40B4-BE49-F238E27FC236}">
                  <a16:creationId xmlns:a16="http://schemas.microsoft.com/office/drawing/2014/main" id="{9A758445-59DB-4995-9F8F-2E2F3985F673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箭头: 右 161">
              <a:extLst>
                <a:ext uri="{FF2B5EF4-FFF2-40B4-BE49-F238E27FC236}">
                  <a16:creationId xmlns:a16="http://schemas.microsoft.com/office/drawing/2014/main" id="{FBBA2617-804D-4015-A19A-CE73023A852A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D4A17CE3-DE1D-41F9-B096-6FA836171CE8}"/>
              </a:ext>
            </a:extLst>
          </p:cNvPr>
          <p:cNvGrpSpPr/>
          <p:nvPr/>
        </p:nvGrpSpPr>
        <p:grpSpPr>
          <a:xfrm rot="5400000">
            <a:off x="10549367" y="2274988"/>
            <a:ext cx="185850" cy="179139"/>
            <a:chOff x="8538119" y="2547706"/>
            <a:chExt cx="239820" cy="231160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3A75E0A-FD89-4CFA-B267-981D30FE3BF9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箭头: 右 164">
              <a:extLst>
                <a:ext uri="{FF2B5EF4-FFF2-40B4-BE49-F238E27FC236}">
                  <a16:creationId xmlns:a16="http://schemas.microsoft.com/office/drawing/2014/main" id="{378123FB-39CC-4580-BB6F-597FDEDCEAC1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箭头: 右 165">
              <a:extLst>
                <a:ext uri="{FF2B5EF4-FFF2-40B4-BE49-F238E27FC236}">
                  <a16:creationId xmlns:a16="http://schemas.microsoft.com/office/drawing/2014/main" id="{EC574BFF-D43E-4892-9F39-B0B24A466C41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C607DCA8-031C-4252-8ECC-ECE5C601FF83}"/>
              </a:ext>
            </a:extLst>
          </p:cNvPr>
          <p:cNvCxnSpPr>
            <a:cxnSpLocks/>
            <a:stCxn id="164" idx="1"/>
            <a:endCxn id="160" idx="1"/>
          </p:cNvCxnSpPr>
          <p:nvPr/>
        </p:nvCxnSpPr>
        <p:spPr>
          <a:xfrm rot="5400000" flipH="1">
            <a:off x="9385864" y="1201055"/>
            <a:ext cx="114967" cy="2397891"/>
          </a:xfrm>
          <a:prstGeom prst="bentConnector3">
            <a:avLst>
              <a:gd name="adj1" fmla="val -319967"/>
            </a:avLst>
          </a:prstGeom>
          <a:ln w="1905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6F59C540-2088-46F8-8EF7-D96B698EE6E5}"/>
              </a:ext>
            </a:extLst>
          </p:cNvPr>
          <p:cNvGrpSpPr/>
          <p:nvPr/>
        </p:nvGrpSpPr>
        <p:grpSpPr>
          <a:xfrm>
            <a:off x="4219030" y="3431484"/>
            <a:ext cx="827005" cy="832464"/>
            <a:chOff x="3864839" y="4275801"/>
            <a:chExt cx="827005" cy="832464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BD0A22CA-CE40-43EE-AE35-967007B1E016}"/>
                </a:ext>
              </a:extLst>
            </p:cNvPr>
            <p:cNvSpPr/>
            <p:nvPr/>
          </p:nvSpPr>
          <p:spPr>
            <a:xfrm>
              <a:off x="3864839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: 圆角 170">
              <a:extLst>
                <a:ext uri="{FF2B5EF4-FFF2-40B4-BE49-F238E27FC236}">
                  <a16:creationId xmlns:a16="http://schemas.microsoft.com/office/drawing/2014/main" id="{3F2C5DE4-9658-41B7-A912-C992EBA49A8E}"/>
                </a:ext>
              </a:extLst>
            </p:cNvPr>
            <p:cNvSpPr/>
            <p:nvPr/>
          </p:nvSpPr>
          <p:spPr>
            <a:xfrm>
              <a:off x="4322847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565C540E-AE3F-4FBB-BB92-E3A0D7472C99}"/>
                </a:ext>
              </a:extLst>
            </p:cNvPr>
            <p:cNvSpPr/>
            <p:nvPr/>
          </p:nvSpPr>
          <p:spPr>
            <a:xfrm>
              <a:off x="4321685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矩形: 圆角 174">
              <a:extLst>
                <a:ext uri="{FF2B5EF4-FFF2-40B4-BE49-F238E27FC236}">
                  <a16:creationId xmlns:a16="http://schemas.microsoft.com/office/drawing/2014/main" id="{1623EE24-D070-4919-A5A7-B05784A9594F}"/>
                </a:ext>
              </a:extLst>
            </p:cNvPr>
            <p:cNvSpPr/>
            <p:nvPr/>
          </p:nvSpPr>
          <p:spPr>
            <a:xfrm>
              <a:off x="3865691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761B90DF-F615-4D82-B3A5-0116CF712232}"/>
              </a:ext>
            </a:extLst>
          </p:cNvPr>
          <p:cNvGrpSpPr/>
          <p:nvPr/>
        </p:nvGrpSpPr>
        <p:grpSpPr>
          <a:xfrm>
            <a:off x="8169774" y="3431484"/>
            <a:ext cx="827005" cy="832464"/>
            <a:chOff x="3864839" y="4275801"/>
            <a:chExt cx="827005" cy="832464"/>
          </a:xfrm>
        </p:grpSpPr>
        <p:sp>
          <p:nvSpPr>
            <p:cNvPr id="188" name="矩形: 圆角 187">
              <a:extLst>
                <a:ext uri="{FF2B5EF4-FFF2-40B4-BE49-F238E27FC236}">
                  <a16:creationId xmlns:a16="http://schemas.microsoft.com/office/drawing/2014/main" id="{0819D6A4-FB77-473C-97B7-C624E909FB61}"/>
                </a:ext>
              </a:extLst>
            </p:cNvPr>
            <p:cNvSpPr/>
            <p:nvPr/>
          </p:nvSpPr>
          <p:spPr>
            <a:xfrm>
              <a:off x="3864839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: 圆角 188">
              <a:extLst>
                <a:ext uri="{FF2B5EF4-FFF2-40B4-BE49-F238E27FC236}">
                  <a16:creationId xmlns:a16="http://schemas.microsoft.com/office/drawing/2014/main" id="{9838AFE6-F4C8-49DE-8019-3E7159F13B3E}"/>
                </a:ext>
              </a:extLst>
            </p:cNvPr>
            <p:cNvSpPr/>
            <p:nvPr/>
          </p:nvSpPr>
          <p:spPr>
            <a:xfrm>
              <a:off x="4322847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矩形: 圆角 189">
              <a:extLst>
                <a:ext uri="{FF2B5EF4-FFF2-40B4-BE49-F238E27FC236}">
                  <a16:creationId xmlns:a16="http://schemas.microsoft.com/office/drawing/2014/main" id="{3EB80A45-13DE-4206-9DBE-B81966F1871E}"/>
                </a:ext>
              </a:extLst>
            </p:cNvPr>
            <p:cNvSpPr/>
            <p:nvPr/>
          </p:nvSpPr>
          <p:spPr>
            <a:xfrm>
              <a:off x="4321685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矩形: 圆角 190">
              <a:extLst>
                <a:ext uri="{FF2B5EF4-FFF2-40B4-BE49-F238E27FC236}">
                  <a16:creationId xmlns:a16="http://schemas.microsoft.com/office/drawing/2014/main" id="{71D69185-0E39-4FF8-8059-37765E96D816}"/>
                </a:ext>
              </a:extLst>
            </p:cNvPr>
            <p:cNvSpPr/>
            <p:nvPr/>
          </p:nvSpPr>
          <p:spPr>
            <a:xfrm>
              <a:off x="3865691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3" name="箭头: 上下 192">
            <a:extLst>
              <a:ext uri="{FF2B5EF4-FFF2-40B4-BE49-F238E27FC236}">
                <a16:creationId xmlns:a16="http://schemas.microsoft.com/office/drawing/2014/main" id="{9282B1F0-159D-45C1-BE55-FDB3A2E2DF3D}"/>
              </a:ext>
            </a:extLst>
          </p:cNvPr>
          <p:cNvSpPr/>
          <p:nvPr/>
        </p:nvSpPr>
        <p:spPr>
          <a:xfrm>
            <a:off x="6165725" y="4212762"/>
            <a:ext cx="250059" cy="502852"/>
          </a:xfrm>
          <a:prstGeom prst="upDownArrow">
            <a:avLst>
              <a:gd name="adj1" fmla="val 38882"/>
              <a:gd name="adj2" fmla="val 55516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4379EB80-D6B5-44D7-BAF4-B721EAEC88AF}"/>
              </a:ext>
            </a:extLst>
          </p:cNvPr>
          <p:cNvGrpSpPr/>
          <p:nvPr/>
        </p:nvGrpSpPr>
        <p:grpSpPr>
          <a:xfrm rot="16200000">
            <a:off x="2558735" y="3343606"/>
            <a:ext cx="184418" cy="184418"/>
            <a:chOff x="8395703" y="5715346"/>
            <a:chExt cx="237109" cy="237109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BBEA6256-EFB4-42C4-86C1-720922741910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03" name="等腰三角形 202">
              <a:extLst>
                <a:ext uri="{FF2B5EF4-FFF2-40B4-BE49-F238E27FC236}">
                  <a16:creationId xmlns:a16="http://schemas.microsoft.com/office/drawing/2014/main" id="{B4936A9A-589C-4C03-92AF-5F7D944058BE}"/>
                </a:ext>
              </a:extLst>
            </p:cNvPr>
            <p:cNvSpPr/>
            <p:nvPr/>
          </p:nvSpPr>
          <p:spPr>
            <a:xfrm rot="5400000">
              <a:off x="8433119" y="5760271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207" name="连接符: 肘形 206">
            <a:extLst>
              <a:ext uri="{FF2B5EF4-FFF2-40B4-BE49-F238E27FC236}">
                <a16:creationId xmlns:a16="http://schemas.microsoft.com/office/drawing/2014/main" id="{E002BD87-D293-4221-A5F1-6319989FBDA3}"/>
              </a:ext>
            </a:extLst>
          </p:cNvPr>
          <p:cNvCxnSpPr>
            <a:cxnSpLocks/>
            <a:stCxn id="202" idx="0"/>
            <a:endCxn id="205" idx="2"/>
          </p:cNvCxnSpPr>
          <p:nvPr/>
        </p:nvCxnSpPr>
        <p:spPr>
          <a:xfrm rot="5400000" flipH="1" flipV="1">
            <a:off x="2390252" y="2601822"/>
            <a:ext cx="1002476" cy="481093"/>
          </a:xfrm>
          <a:prstGeom prst="bentConnector3">
            <a:avLst>
              <a:gd name="adj1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F494B1C1-1617-4ECA-99DB-E94FAC536364}"/>
              </a:ext>
            </a:extLst>
          </p:cNvPr>
          <p:cNvSpPr txBox="1"/>
          <p:nvPr/>
        </p:nvSpPr>
        <p:spPr>
          <a:xfrm>
            <a:off x="9909061" y="5137224"/>
            <a:ext cx="1980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Other run-time supports </a:t>
            </a: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 specific drivers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94674F3A-F988-4185-8ABD-80D62EA5A5AD}"/>
              </a:ext>
            </a:extLst>
          </p:cNvPr>
          <p:cNvSpPr/>
          <p:nvPr/>
        </p:nvSpPr>
        <p:spPr>
          <a:xfrm>
            <a:off x="10414646" y="4336025"/>
            <a:ext cx="1871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Intra-node communication </a:t>
            </a: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via shared memory</a:t>
            </a:r>
          </a:p>
        </p:txBody>
      </p: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5653FD82-D592-4B42-A659-323FC1FF9D5D}"/>
              </a:ext>
            </a:extLst>
          </p:cNvPr>
          <p:cNvGrpSpPr/>
          <p:nvPr/>
        </p:nvGrpSpPr>
        <p:grpSpPr>
          <a:xfrm rot="16200000">
            <a:off x="3039828" y="2156712"/>
            <a:ext cx="184418" cy="184418"/>
            <a:chOff x="8395703" y="5715346"/>
            <a:chExt cx="237109" cy="237109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97C9ED04-B9D7-4DE4-8CAC-6554219E6A4F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06" name="等腰三角形 205">
              <a:extLst>
                <a:ext uri="{FF2B5EF4-FFF2-40B4-BE49-F238E27FC236}">
                  <a16:creationId xmlns:a16="http://schemas.microsoft.com/office/drawing/2014/main" id="{2B7C0444-AC4B-41FB-84FC-2F258410F7FC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343" name="组合 342">
            <a:extLst>
              <a:ext uri="{FF2B5EF4-FFF2-40B4-BE49-F238E27FC236}">
                <a16:creationId xmlns:a16="http://schemas.microsoft.com/office/drawing/2014/main" id="{B4F5969C-FDE0-4AD6-B354-A0395738C3C8}"/>
              </a:ext>
            </a:extLst>
          </p:cNvPr>
          <p:cNvGrpSpPr/>
          <p:nvPr/>
        </p:nvGrpSpPr>
        <p:grpSpPr>
          <a:xfrm>
            <a:off x="7856511" y="2154098"/>
            <a:ext cx="174374" cy="174374"/>
            <a:chOff x="3516045" y="2250901"/>
            <a:chExt cx="273003" cy="273003"/>
          </a:xfrm>
        </p:grpSpPr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EB6E27D1-1D5F-44F5-8D13-FF6056DDAE35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08A936C1-67A4-419A-8D85-18AD165C0159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346" name="组合 345">
            <a:extLst>
              <a:ext uri="{FF2B5EF4-FFF2-40B4-BE49-F238E27FC236}">
                <a16:creationId xmlns:a16="http://schemas.microsoft.com/office/drawing/2014/main" id="{D0692027-56C5-49C0-8CC4-EA44BBCD8BF0}"/>
              </a:ext>
            </a:extLst>
          </p:cNvPr>
          <p:cNvGrpSpPr/>
          <p:nvPr/>
        </p:nvGrpSpPr>
        <p:grpSpPr>
          <a:xfrm rot="10800000">
            <a:off x="6803975" y="2154851"/>
            <a:ext cx="174374" cy="174374"/>
            <a:chOff x="4011345" y="2250901"/>
            <a:chExt cx="273003" cy="273003"/>
          </a:xfrm>
        </p:grpSpPr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4DFD03CC-8986-4790-AF40-CC01B72653B7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8" name="空心弧 347">
              <a:extLst>
                <a:ext uri="{FF2B5EF4-FFF2-40B4-BE49-F238E27FC236}">
                  <a16:creationId xmlns:a16="http://schemas.microsoft.com/office/drawing/2014/main" id="{732545A0-B768-45FF-ACC0-EBCFE2231B22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353" name="连接符: 肘形 352">
            <a:extLst>
              <a:ext uri="{FF2B5EF4-FFF2-40B4-BE49-F238E27FC236}">
                <a16:creationId xmlns:a16="http://schemas.microsoft.com/office/drawing/2014/main" id="{6CD89EEF-EBE5-4758-84BC-1F760C5AC9A5}"/>
              </a:ext>
            </a:extLst>
          </p:cNvPr>
          <p:cNvCxnSpPr>
            <a:stCxn id="344" idx="2"/>
            <a:endCxn id="347" idx="0"/>
          </p:cNvCxnSpPr>
          <p:nvPr/>
        </p:nvCxnSpPr>
        <p:spPr>
          <a:xfrm rot="5400000">
            <a:off x="7417054" y="1802580"/>
            <a:ext cx="753" cy="1052536"/>
          </a:xfrm>
          <a:prstGeom prst="bentConnector3">
            <a:avLst>
              <a:gd name="adj1" fmla="val 66075697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8" name="组合 377">
            <a:extLst>
              <a:ext uri="{FF2B5EF4-FFF2-40B4-BE49-F238E27FC236}">
                <a16:creationId xmlns:a16="http://schemas.microsoft.com/office/drawing/2014/main" id="{2CD19178-D256-4990-87A2-2515EF66222E}"/>
              </a:ext>
            </a:extLst>
          </p:cNvPr>
          <p:cNvGrpSpPr/>
          <p:nvPr/>
        </p:nvGrpSpPr>
        <p:grpSpPr>
          <a:xfrm>
            <a:off x="2847411" y="1526195"/>
            <a:ext cx="538059" cy="575195"/>
            <a:chOff x="2493220" y="1421935"/>
            <a:chExt cx="538059" cy="575195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0F474CD5-A28B-4E62-82E6-DF57FBD0EAC0}"/>
                </a:ext>
              </a:extLst>
            </p:cNvPr>
            <p:cNvGrpSpPr/>
            <p:nvPr/>
          </p:nvGrpSpPr>
          <p:grpSpPr>
            <a:xfrm rot="5400000">
              <a:off x="2474652" y="1440503"/>
              <a:ext cx="575195" cy="538059"/>
              <a:chOff x="6097675" y="1423804"/>
              <a:chExt cx="575195" cy="538059"/>
            </a:xfrm>
          </p:grpSpPr>
          <p:sp>
            <p:nvSpPr>
              <p:cNvPr id="336" name="矩形: 圆角 335">
                <a:extLst>
                  <a:ext uri="{FF2B5EF4-FFF2-40B4-BE49-F238E27FC236}">
                    <a16:creationId xmlns:a16="http://schemas.microsoft.com/office/drawing/2014/main" id="{DC2C8AE2-51C4-4BB8-AFF1-D0847E384D7C}"/>
                  </a:ext>
                </a:extLst>
              </p:cNvPr>
              <p:cNvSpPr/>
              <p:nvPr/>
            </p:nvSpPr>
            <p:spPr>
              <a:xfrm>
                <a:off x="6097675" y="1423804"/>
                <a:ext cx="276123" cy="538059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矩形: 圆角 336">
                <a:extLst>
                  <a:ext uri="{FF2B5EF4-FFF2-40B4-BE49-F238E27FC236}">
                    <a16:creationId xmlns:a16="http://schemas.microsoft.com/office/drawing/2014/main" id="{A2D8838F-1057-4AF2-B790-5BF18E16E750}"/>
                  </a:ext>
                </a:extLst>
              </p:cNvPr>
              <p:cNvSpPr/>
              <p:nvPr/>
            </p:nvSpPr>
            <p:spPr>
              <a:xfrm>
                <a:off x="6413769" y="1423809"/>
                <a:ext cx="259101" cy="241301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矩形: 圆角 337">
                <a:extLst>
                  <a:ext uri="{FF2B5EF4-FFF2-40B4-BE49-F238E27FC236}">
                    <a16:creationId xmlns:a16="http://schemas.microsoft.com/office/drawing/2014/main" id="{DB3F904D-0163-459F-8D51-AC72391FC572}"/>
                  </a:ext>
                </a:extLst>
              </p:cNvPr>
              <p:cNvSpPr/>
              <p:nvPr/>
            </p:nvSpPr>
            <p:spPr>
              <a:xfrm>
                <a:off x="6413769" y="1715946"/>
                <a:ext cx="259101" cy="241300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2" name="矩形: 剪去单角 371">
              <a:extLst>
                <a:ext uri="{FF2B5EF4-FFF2-40B4-BE49-F238E27FC236}">
                  <a16:creationId xmlns:a16="http://schemas.microsoft.com/office/drawing/2014/main" id="{CB20157E-3DFD-4B1E-8E01-857B51AA158D}"/>
                </a:ext>
              </a:extLst>
            </p:cNvPr>
            <p:cNvSpPr/>
            <p:nvPr/>
          </p:nvSpPr>
          <p:spPr>
            <a:xfrm>
              <a:off x="2584654" y="1485617"/>
              <a:ext cx="348519" cy="146782"/>
            </a:xfrm>
            <a:prstGeom prst="snip1Rect">
              <a:avLst>
                <a:gd name="adj" fmla="val 3289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3" name="矩形: 剪去单角 372">
            <a:extLst>
              <a:ext uri="{FF2B5EF4-FFF2-40B4-BE49-F238E27FC236}">
                <a16:creationId xmlns:a16="http://schemas.microsoft.com/office/drawing/2014/main" id="{E60CB625-9B5B-4BD0-B200-6803C1028AE5}"/>
              </a:ext>
            </a:extLst>
          </p:cNvPr>
          <p:cNvSpPr/>
          <p:nvPr/>
        </p:nvSpPr>
        <p:spPr>
          <a:xfrm>
            <a:off x="4228438" y="1596863"/>
            <a:ext cx="474297" cy="176806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矩形: 剪去单角 373">
            <a:extLst>
              <a:ext uri="{FF2B5EF4-FFF2-40B4-BE49-F238E27FC236}">
                <a16:creationId xmlns:a16="http://schemas.microsoft.com/office/drawing/2014/main" id="{DC72E920-9BE9-45C0-A1DE-CA96E93778DA}"/>
              </a:ext>
            </a:extLst>
          </p:cNvPr>
          <p:cNvSpPr/>
          <p:nvPr/>
        </p:nvSpPr>
        <p:spPr>
          <a:xfrm>
            <a:off x="4228438" y="1863187"/>
            <a:ext cx="474297" cy="176806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9" name="组合 378">
            <a:extLst>
              <a:ext uri="{FF2B5EF4-FFF2-40B4-BE49-F238E27FC236}">
                <a16:creationId xmlns:a16="http://schemas.microsoft.com/office/drawing/2014/main" id="{F378FA7B-E27A-408F-B0C1-8D59F202B52F}"/>
              </a:ext>
            </a:extLst>
          </p:cNvPr>
          <p:cNvGrpSpPr/>
          <p:nvPr/>
        </p:nvGrpSpPr>
        <p:grpSpPr>
          <a:xfrm>
            <a:off x="6472042" y="1526196"/>
            <a:ext cx="538059" cy="554808"/>
            <a:chOff x="2493220" y="1421936"/>
            <a:chExt cx="538059" cy="554808"/>
          </a:xfrm>
        </p:grpSpPr>
        <p:grpSp>
          <p:nvGrpSpPr>
            <p:cNvPr id="380" name="组合 379">
              <a:extLst>
                <a:ext uri="{FF2B5EF4-FFF2-40B4-BE49-F238E27FC236}">
                  <a16:creationId xmlns:a16="http://schemas.microsoft.com/office/drawing/2014/main" id="{CF3EA6E0-9568-48B6-8E6C-2C4F0EDE562E}"/>
                </a:ext>
              </a:extLst>
            </p:cNvPr>
            <p:cNvGrpSpPr/>
            <p:nvPr/>
          </p:nvGrpSpPr>
          <p:grpSpPr>
            <a:xfrm rot="5400000">
              <a:off x="2484846" y="1430310"/>
              <a:ext cx="554808" cy="538059"/>
              <a:chOff x="6097675" y="1423804"/>
              <a:chExt cx="554808" cy="538059"/>
            </a:xfrm>
          </p:grpSpPr>
          <p:sp>
            <p:nvSpPr>
              <p:cNvPr id="382" name="矩形: 圆角 381">
                <a:extLst>
                  <a:ext uri="{FF2B5EF4-FFF2-40B4-BE49-F238E27FC236}">
                    <a16:creationId xmlns:a16="http://schemas.microsoft.com/office/drawing/2014/main" id="{2E607BDB-4DDC-4E0C-993F-348CB105F17B}"/>
                  </a:ext>
                </a:extLst>
              </p:cNvPr>
              <p:cNvSpPr/>
              <p:nvPr/>
            </p:nvSpPr>
            <p:spPr>
              <a:xfrm>
                <a:off x="6097675" y="1423804"/>
                <a:ext cx="276123" cy="538059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矩形: 圆角 383">
                <a:extLst>
                  <a:ext uri="{FF2B5EF4-FFF2-40B4-BE49-F238E27FC236}">
                    <a16:creationId xmlns:a16="http://schemas.microsoft.com/office/drawing/2014/main" id="{DE659680-69D0-42FB-808E-2AE9E9BFBEBE}"/>
                  </a:ext>
                </a:extLst>
              </p:cNvPr>
              <p:cNvSpPr/>
              <p:nvPr/>
            </p:nvSpPr>
            <p:spPr>
              <a:xfrm>
                <a:off x="6413771" y="1423805"/>
                <a:ext cx="238712" cy="533441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1" name="矩形: 剪去单角 380">
              <a:extLst>
                <a:ext uri="{FF2B5EF4-FFF2-40B4-BE49-F238E27FC236}">
                  <a16:creationId xmlns:a16="http://schemas.microsoft.com/office/drawing/2014/main" id="{A9936862-AF80-4B9E-8B22-6312312140B0}"/>
                </a:ext>
              </a:extLst>
            </p:cNvPr>
            <p:cNvSpPr/>
            <p:nvPr/>
          </p:nvSpPr>
          <p:spPr>
            <a:xfrm>
              <a:off x="2578940" y="1485617"/>
              <a:ext cx="354233" cy="146782"/>
            </a:xfrm>
            <a:prstGeom prst="snip1Rect">
              <a:avLst>
                <a:gd name="adj" fmla="val 3289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5" name="矩形: 剪去单角 384">
            <a:extLst>
              <a:ext uri="{FF2B5EF4-FFF2-40B4-BE49-F238E27FC236}">
                <a16:creationId xmlns:a16="http://schemas.microsoft.com/office/drawing/2014/main" id="{BF19838C-B941-478A-8025-791B55ED619C}"/>
              </a:ext>
            </a:extLst>
          </p:cNvPr>
          <p:cNvSpPr/>
          <p:nvPr/>
        </p:nvSpPr>
        <p:spPr>
          <a:xfrm>
            <a:off x="7844479" y="1744212"/>
            <a:ext cx="500735" cy="176806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矩形: 剪去单角 385">
            <a:extLst>
              <a:ext uri="{FF2B5EF4-FFF2-40B4-BE49-F238E27FC236}">
                <a16:creationId xmlns:a16="http://schemas.microsoft.com/office/drawing/2014/main" id="{B1F91BE0-C2F4-41BA-924E-9CDE7C3AC9CE}"/>
              </a:ext>
            </a:extLst>
          </p:cNvPr>
          <p:cNvSpPr/>
          <p:nvPr/>
        </p:nvSpPr>
        <p:spPr>
          <a:xfrm rot="5400000" flipH="1">
            <a:off x="3292459" y="3972688"/>
            <a:ext cx="285793" cy="127995"/>
          </a:xfrm>
          <a:prstGeom prst="snip1Rect">
            <a:avLst>
              <a:gd name="adj" fmla="val 32891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矩形: 剪去单角 386">
            <a:extLst>
              <a:ext uri="{FF2B5EF4-FFF2-40B4-BE49-F238E27FC236}">
                <a16:creationId xmlns:a16="http://schemas.microsoft.com/office/drawing/2014/main" id="{003E4AB8-AF74-4EBB-A5D6-D409408B457C}"/>
              </a:ext>
            </a:extLst>
          </p:cNvPr>
          <p:cNvSpPr/>
          <p:nvPr/>
        </p:nvSpPr>
        <p:spPr>
          <a:xfrm rot="5400000" flipH="1">
            <a:off x="3496534" y="3972688"/>
            <a:ext cx="285793" cy="127995"/>
          </a:xfrm>
          <a:prstGeom prst="snip1Rect">
            <a:avLst>
              <a:gd name="adj" fmla="val 32891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矩形: 剪去单角 387">
            <a:extLst>
              <a:ext uri="{FF2B5EF4-FFF2-40B4-BE49-F238E27FC236}">
                <a16:creationId xmlns:a16="http://schemas.microsoft.com/office/drawing/2014/main" id="{4D4B3287-7963-417D-A0A8-27CA25D47002}"/>
              </a:ext>
            </a:extLst>
          </p:cNvPr>
          <p:cNvSpPr/>
          <p:nvPr/>
        </p:nvSpPr>
        <p:spPr>
          <a:xfrm rot="5400000" flipH="1">
            <a:off x="3703637" y="3972688"/>
            <a:ext cx="285793" cy="127995"/>
          </a:xfrm>
          <a:prstGeom prst="snip1Rect">
            <a:avLst>
              <a:gd name="adj" fmla="val 32891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6" name="组合 395">
            <a:extLst>
              <a:ext uri="{FF2B5EF4-FFF2-40B4-BE49-F238E27FC236}">
                <a16:creationId xmlns:a16="http://schemas.microsoft.com/office/drawing/2014/main" id="{F1A9F868-DF88-4729-B25B-6E05DB86DB74}"/>
              </a:ext>
            </a:extLst>
          </p:cNvPr>
          <p:cNvGrpSpPr/>
          <p:nvPr/>
        </p:nvGrpSpPr>
        <p:grpSpPr>
          <a:xfrm>
            <a:off x="9598858" y="5180476"/>
            <a:ext cx="301226" cy="303215"/>
            <a:chOff x="3864839" y="4275801"/>
            <a:chExt cx="827005" cy="832464"/>
          </a:xfrm>
        </p:grpSpPr>
        <p:sp>
          <p:nvSpPr>
            <p:cNvPr id="397" name="矩形: 圆角 396">
              <a:extLst>
                <a:ext uri="{FF2B5EF4-FFF2-40B4-BE49-F238E27FC236}">
                  <a16:creationId xmlns:a16="http://schemas.microsoft.com/office/drawing/2014/main" id="{FECAE0D8-EFD4-4873-B8A5-9AE6786E7ED7}"/>
                </a:ext>
              </a:extLst>
            </p:cNvPr>
            <p:cNvSpPr/>
            <p:nvPr/>
          </p:nvSpPr>
          <p:spPr>
            <a:xfrm>
              <a:off x="3864839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952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8" name="矩形: 圆角 397">
              <a:extLst>
                <a:ext uri="{FF2B5EF4-FFF2-40B4-BE49-F238E27FC236}">
                  <a16:creationId xmlns:a16="http://schemas.microsoft.com/office/drawing/2014/main" id="{E0C22285-33E2-4407-9DA4-FD5F93F3F5EA}"/>
                </a:ext>
              </a:extLst>
            </p:cNvPr>
            <p:cNvSpPr/>
            <p:nvPr/>
          </p:nvSpPr>
          <p:spPr>
            <a:xfrm>
              <a:off x="4322847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952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" name="矩形: 圆角 398">
              <a:extLst>
                <a:ext uri="{FF2B5EF4-FFF2-40B4-BE49-F238E27FC236}">
                  <a16:creationId xmlns:a16="http://schemas.microsoft.com/office/drawing/2014/main" id="{FA633641-3458-4EA9-8819-C02E9A910765}"/>
                </a:ext>
              </a:extLst>
            </p:cNvPr>
            <p:cNvSpPr/>
            <p:nvPr/>
          </p:nvSpPr>
          <p:spPr>
            <a:xfrm>
              <a:off x="4321685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952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" name="矩形: 圆角 399">
              <a:extLst>
                <a:ext uri="{FF2B5EF4-FFF2-40B4-BE49-F238E27FC236}">
                  <a16:creationId xmlns:a16="http://schemas.microsoft.com/office/drawing/2014/main" id="{33B3220D-C1A5-4DB5-980F-D87728636193}"/>
                </a:ext>
              </a:extLst>
            </p:cNvPr>
            <p:cNvSpPr/>
            <p:nvPr/>
          </p:nvSpPr>
          <p:spPr>
            <a:xfrm>
              <a:off x="3865691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952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1" name="矩形: 剪去单角 400">
            <a:extLst>
              <a:ext uri="{FF2B5EF4-FFF2-40B4-BE49-F238E27FC236}">
                <a16:creationId xmlns:a16="http://schemas.microsoft.com/office/drawing/2014/main" id="{191E83A3-AE44-41BB-B733-E78E1AF4016C}"/>
              </a:ext>
            </a:extLst>
          </p:cNvPr>
          <p:cNvSpPr/>
          <p:nvPr/>
        </p:nvSpPr>
        <p:spPr>
          <a:xfrm>
            <a:off x="10899395" y="4832769"/>
            <a:ext cx="413745" cy="149319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2" name="矩形: 剪去单角 401">
            <a:extLst>
              <a:ext uri="{FF2B5EF4-FFF2-40B4-BE49-F238E27FC236}">
                <a16:creationId xmlns:a16="http://schemas.microsoft.com/office/drawing/2014/main" id="{2E2A3FFA-424D-46A4-8E18-C5E02BA462B3}"/>
              </a:ext>
            </a:extLst>
          </p:cNvPr>
          <p:cNvSpPr/>
          <p:nvPr/>
        </p:nvSpPr>
        <p:spPr>
          <a:xfrm rot="5400000" flipH="1">
            <a:off x="9519959" y="4862311"/>
            <a:ext cx="285793" cy="127995"/>
          </a:xfrm>
          <a:prstGeom prst="snip1Rect">
            <a:avLst>
              <a:gd name="adj" fmla="val 32891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3" name="文本框 402">
            <a:extLst>
              <a:ext uri="{FF2B5EF4-FFF2-40B4-BE49-F238E27FC236}">
                <a16:creationId xmlns:a16="http://schemas.microsoft.com/office/drawing/2014/main" id="{A598A6E5-804B-428D-BB35-D4F3B643A726}"/>
              </a:ext>
            </a:extLst>
          </p:cNvPr>
          <p:cNvSpPr txBox="1"/>
          <p:nvPr/>
        </p:nvSpPr>
        <p:spPr>
          <a:xfrm>
            <a:off x="9712685" y="4820883"/>
            <a:ext cx="1241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Real-time task</a:t>
            </a:r>
          </a:p>
        </p:txBody>
      </p:sp>
      <p:sp>
        <p:nvSpPr>
          <p:cNvPr id="404" name="文本框 403">
            <a:extLst>
              <a:ext uri="{FF2B5EF4-FFF2-40B4-BE49-F238E27FC236}">
                <a16:creationId xmlns:a16="http://schemas.microsoft.com/office/drawing/2014/main" id="{3DBA51D6-E7F7-4D5C-ADE5-18F006AF996A}"/>
              </a:ext>
            </a:extLst>
          </p:cNvPr>
          <p:cNvSpPr txBox="1"/>
          <p:nvPr/>
        </p:nvSpPr>
        <p:spPr>
          <a:xfrm>
            <a:off x="11304936" y="4800158"/>
            <a:ext cx="73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Service</a:t>
            </a:r>
          </a:p>
        </p:txBody>
      </p: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B4DDAE0D-1F48-4648-92D0-DFC518166DBF}"/>
              </a:ext>
            </a:extLst>
          </p:cNvPr>
          <p:cNvGrpSpPr/>
          <p:nvPr/>
        </p:nvGrpSpPr>
        <p:grpSpPr>
          <a:xfrm>
            <a:off x="9607865" y="4450663"/>
            <a:ext cx="174374" cy="174374"/>
            <a:chOff x="3516045" y="2250901"/>
            <a:chExt cx="273003" cy="273003"/>
          </a:xfrm>
        </p:grpSpPr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A0B7BB11-F724-4391-A6D3-DA86CE7CBBCC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7" name="椭圆 406">
              <a:extLst>
                <a:ext uri="{FF2B5EF4-FFF2-40B4-BE49-F238E27FC236}">
                  <a16:creationId xmlns:a16="http://schemas.microsoft.com/office/drawing/2014/main" id="{6962A4F2-DB33-44DB-A4D1-01B64DCFF865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8" name="组合 407">
            <a:extLst>
              <a:ext uri="{FF2B5EF4-FFF2-40B4-BE49-F238E27FC236}">
                <a16:creationId xmlns:a16="http://schemas.microsoft.com/office/drawing/2014/main" id="{0CB533A9-59E7-4CCF-85C2-F5C78E94B4C9}"/>
              </a:ext>
            </a:extLst>
          </p:cNvPr>
          <p:cNvGrpSpPr/>
          <p:nvPr/>
        </p:nvGrpSpPr>
        <p:grpSpPr>
          <a:xfrm rot="16200000">
            <a:off x="10242451" y="4450663"/>
            <a:ext cx="174374" cy="174374"/>
            <a:chOff x="4011345" y="2250901"/>
            <a:chExt cx="273003" cy="273003"/>
          </a:xfrm>
        </p:grpSpPr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1BBDAD18-43B9-40DC-8727-A0F9B2CC6803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" name="空心弧 409">
              <a:extLst>
                <a:ext uri="{FF2B5EF4-FFF2-40B4-BE49-F238E27FC236}">
                  <a16:creationId xmlns:a16="http://schemas.microsoft.com/office/drawing/2014/main" id="{7A40626D-51DF-42B4-A4E2-026B6880F56E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11" name="直接连接符 410">
            <a:extLst>
              <a:ext uri="{FF2B5EF4-FFF2-40B4-BE49-F238E27FC236}">
                <a16:creationId xmlns:a16="http://schemas.microsoft.com/office/drawing/2014/main" id="{43DCDAB2-3075-49E4-8D08-5B2A38C6ED60}"/>
              </a:ext>
            </a:extLst>
          </p:cNvPr>
          <p:cNvCxnSpPr>
            <a:cxnSpLocks/>
            <a:stCxn id="406" idx="3"/>
            <a:endCxn id="409" idx="0"/>
          </p:cNvCxnSpPr>
          <p:nvPr/>
        </p:nvCxnSpPr>
        <p:spPr>
          <a:xfrm>
            <a:off x="9782239" y="4537850"/>
            <a:ext cx="460212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矩形 414">
            <a:extLst>
              <a:ext uri="{FF2B5EF4-FFF2-40B4-BE49-F238E27FC236}">
                <a16:creationId xmlns:a16="http://schemas.microsoft.com/office/drawing/2014/main" id="{9816F528-CF4E-4CE4-BB8E-6BB91F57E2F2}"/>
              </a:ext>
            </a:extLst>
          </p:cNvPr>
          <p:cNvSpPr/>
          <p:nvPr/>
        </p:nvSpPr>
        <p:spPr>
          <a:xfrm>
            <a:off x="10408810" y="3928904"/>
            <a:ext cx="1872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Inter-node communication </a:t>
            </a: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via field bus </a:t>
            </a:r>
          </a:p>
        </p:txBody>
      </p:sp>
      <p:grpSp>
        <p:nvGrpSpPr>
          <p:cNvPr id="416" name="组合 415">
            <a:extLst>
              <a:ext uri="{FF2B5EF4-FFF2-40B4-BE49-F238E27FC236}">
                <a16:creationId xmlns:a16="http://schemas.microsoft.com/office/drawing/2014/main" id="{D9EAAFF7-C832-4518-B1E1-42B9D7DB9FAC}"/>
              </a:ext>
            </a:extLst>
          </p:cNvPr>
          <p:cNvGrpSpPr/>
          <p:nvPr/>
        </p:nvGrpSpPr>
        <p:grpSpPr>
          <a:xfrm>
            <a:off x="9608608" y="4033190"/>
            <a:ext cx="176806" cy="176806"/>
            <a:chOff x="2463060" y="1957889"/>
            <a:chExt cx="176806" cy="176806"/>
          </a:xfrm>
        </p:grpSpPr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F5E9CFA7-7915-49C7-8089-2D08BBDF693A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8" name="箭头: 五边形 417">
              <a:extLst>
                <a:ext uri="{FF2B5EF4-FFF2-40B4-BE49-F238E27FC236}">
                  <a16:creationId xmlns:a16="http://schemas.microsoft.com/office/drawing/2014/main" id="{90F15293-4C0B-4290-87AD-1E6D1B71833D}"/>
                </a:ext>
              </a:extLst>
            </p:cNvPr>
            <p:cNvSpPr/>
            <p:nvPr/>
          </p:nvSpPr>
          <p:spPr>
            <a:xfrm>
              <a:off x="2491220" y="2005738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9" name="组合 418">
            <a:extLst>
              <a:ext uri="{FF2B5EF4-FFF2-40B4-BE49-F238E27FC236}">
                <a16:creationId xmlns:a16="http://schemas.microsoft.com/office/drawing/2014/main" id="{BF918D36-824E-4D59-B5E6-B1E5C1351F0C}"/>
              </a:ext>
            </a:extLst>
          </p:cNvPr>
          <p:cNvGrpSpPr/>
          <p:nvPr/>
        </p:nvGrpSpPr>
        <p:grpSpPr>
          <a:xfrm rot="16200000">
            <a:off x="10243260" y="4032621"/>
            <a:ext cx="176806" cy="176806"/>
            <a:chOff x="6948665" y="2938521"/>
            <a:chExt cx="176806" cy="176806"/>
          </a:xfrm>
        </p:grpSpPr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1260E9EF-05F7-48D5-978A-8137EC9E18DC}"/>
                </a:ext>
              </a:extLst>
            </p:cNvPr>
            <p:cNvSpPr/>
            <p:nvPr/>
          </p:nvSpPr>
          <p:spPr>
            <a:xfrm rot="16200000">
              <a:off x="6948665" y="2938521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1" name="箭头: 五边形 420">
              <a:extLst>
                <a:ext uri="{FF2B5EF4-FFF2-40B4-BE49-F238E27FC236}">
                  <a16:creationId xmlns:a16="http://schemas.microsoft.com/office/drawing/2014/main" id="{00F1ED81-0A67-4059-BAAB-62654A65E99B}"/>
                </a:ext>
              </a:extLst>
            </p:cNvPr>
            <p:cNvSpPr/>
            <p:nvPr/>
          </p:nvSpPr>
          <p:spPr>
            <a:xfrm rot="16200000">
              <a:off x="6970260" y="2979523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2" name="直接连接符 421">
            <a:extLst>
              <a:ext uri="{FF2B5EF4-FFF2-40B4-BE49-F238E27FC236}">
                <a16:creationId xmlns:a16="http://schemas.microsoft.com/office/drawing/2014/main" id="{859B9B57-8ABD-4C8E-940C-28187246E135}"/>
              </a:ext>
            </a:extLst>
          </p:cNvPr>
          <p:cNvCxnSpPr>
            <a:cxnSpLocks/>
            <a:stCxn id="417" idx="0"/>
            <a:endCxn id="420" idx="3"/>
          </p:cNvCxnSpPr>
          <p:nvPr/>
        </p:nvCxnSpPr>
        <p:spPr>
          <a:xfrm flipV="1">
            <a:off x="9785414" y="4121024"/>
            <a:ext cx="457846" cy="569"/>
          </a:xfrm>
          <a:prstGeom prst="line">
            <a:avLst/>
          </a:prstGeom>
          <a:ln w="1905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>
            <a:extLst>
              <a:ext uri="{FF2B5EF4-FFF2-40B4-BE49-F238E27FC236}">
                <a16:creationId xmlns:a16="http://schemas.microsoft.com/office/drawing/2014/main" id="{C5D3CE40-83B7-4946-9AAC-525EB0B04F33}"/>
              </a:ext>
            </a:extLst>
          </p:cNvPr>
          <p:cNvSpPr txBox="1"/>
          <p:nvPr/>
        </p:nvSpPr>
        <p:spPr>
          <a:xfrm>
            <a:off x="-59315" y="3534498"/>
            <a:ext cx="889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Run-time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Infrastr-ucture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427" name="文本框 426">
            <a:extLst>
              <a:ext uri="{FF2B5EF4-FFF2-40B4-BE49-F238E27FC236}">
                <a16:creationId xmlns:a16="http://schemas.microsoft.com/office/drawing/2014/main" id="{854047FF-3DA0-4831-9043-3D5860E2A3B6}"/>
              </a:ext>
            </a:extLst>
          </p:cNvPr>
          <p:cNvSpPr txBox="1"/>
          <p:nvPr/>
        </p:nvSpPr>
        <p:spPr>
          <a:xfrm>
            <a:off x="-68334" y="1490361"/>
            <a:ext cx="889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Contain-erized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Instance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428" name="箭头: 右 427">
            <a:extLst>
              <a:ext uri="{FF2B5EF4-FFF2-40B4-BE49-F238E27FC236}">
                <a16:creationId xmlns:a16="http://schemas.microsoft.com/office/drawing/2014/main" id="{E1B2FD89-21CA-45E0-A1B2-DFB2B26FD005}"/>
              </a:ext>
            </a:extLst>
          </p:cNvPr>
          <p:cNvSpPr/>
          <p:nvPr/>
        </p:nvSpPr>
        <p:spPr>
          <a:xfrm>
            <a:off x="694368" y="1762281"/>
            <a:ext cx="295554" cy="199659"/>
          </a:xfrm>
          <a:prstGeom prst="rightArrow">
            <a:avLst>
              <a:gd name="adj1" fmla="val 50000"/>
              <a:gd name="adj2" fmla="val 936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箭头: 右 428">
            <a:extLst>
              <a:ext uri="{FF2B5EF4-FFF2-40B4-BE49-F238E27FC236}">
                <a16:creationId xmlns:a16="http://schemas.microsoft.com/office/drawing/2014/main" id="{C08E46DC-C959-4C82-863F-E2894529F019}"/>
              </a:ext>
            </a:extLst>
          </p:cNvPr>
          <p:cNvSpPr/>
          <p:nvPr/>
        </p:nvSpPr>
        <p:spPr>
          <a:xfrm>
            <a:off x="694368" y="3833334"/>
            <a:ext cx="295554" cy="199659"/>
          </a:xfrm>
          <a:prstGeom prst="rightArrow">
            <a:avLst>
              <a:gd name="adj1" fmla="val 50000"/>
              <a:gd name="adj2" fmla="val 93656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文本框 429">
            <a:extLst>
              <a:ext uri="{FF2B5EF4-FFF2-40B4-BE49-F238E27FC236}">
                <a16:creationId xmlns:a16="http://schemas.microsoft.com/office/drawing/2014/main" id="{855F049D-C3CB-4991-B2F4-BEB21D471C1B}"/>
              </a:ext>
            </a:extLst>
          </p:cNvPr>
          <p:cNvSpPr txBox="1"/>
          <p:nvPr/>
        </p:nvSpPr>
        <p:spPr>
          <a:xfrm>
            <a:off x="11032635" y="2628584"/>
            <a:ext cx="10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UDB</a:t>
            </a:r>
            <a:endParaRPr lang="zh-CN" altLang="en-US" b="1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1" name="文本框 430">
            <a:extLst>
              <a:ext uri="{FF2B5EF4-FFF2-40B4-BE49-F238E27FC236}">
                <a16:creationId xmlns:a16="http://schemas.microsoft.com/office/drawing/2014/main" id="{327B2F42-1CC8-4CC3-BC22-827D09724A6B}"/>
              </a:ext>
            </a:extLst>
          </p:cNvPr>
          <p:cNvSpPr txBox="1"/>
          <p:nvPr/>
        </p:nvSpPr>
        <p:spPr>
          <a:xfrm>
            <a:off x="9190165" y="5798513"/>
            <a:ext cx="308339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UDB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Unified Dynamic Bus</a:t>
            </a:r>
          </a:p>
        </p:txBody>
      </p:sp>
    </p:spTree>
    <p:extLst>
      <p:ext uri="{BB962C8B-B14F-4D97-AF65-F5344CB8AC3E}">
        <p14:creationId xmlns:p14="http://schemas.microsoft.com/office/powerpoint/2010/main" val="3145016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F01CE5A-CBE6-405E-B7D6-5FE307C5D460}"/>
              </a:ext>
            </a:extLst>
          </p:cNvPr>
          <p:cNvSpPr/>
          <p:nvPr/>
        </p:nvSpPr>
        <p:spPr>
          <a:xfrm>
            <a:off x="732839" y="1466850"/>
            <a:ext cx="7189469" cy="431396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ED0E62-281C-46CB-BF8A-EB80F49D0BC9}"/>
              </a:ext>
            </a:extLst>
          </p:cNvPr>
          <p:cNvSpPr/>
          <p:nvPr/>
        </p:nvSpPr>
        <p:spPr>
          <a:xfrm>
            <a:off x="825818" y="5300576"/>
            <a:ext cx="6877526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6C5D8C-4957-4EAA-878F-11887ECA8BF8}"/>
              </a:ext>
            </a:extLst>
          </p:cNvPr>
          <p:cNvSpPr/>
          <p:nvPr/>
        </p:nvSpPr>
        <p:spPr>
          <a:xfrm>
            <a:off x="825818" y="4817977"/>
            <a:ext cx="6877526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Low-Level Runtime(OS)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3487C52-413B-41B5-BC92-0F7DBD8955C1}"/>
              </a:ext>
            </a:extLst>
          </p:cNvPr>
          <p:cNvSpPr/>
          <p:nvPr/>
        </p:nvSpPr>
        <p:spPr>
          <a:xfrm>
            <a:off x="8015287" y="1466850"/>
            <a:ext cx="3500439" cy="431396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6F2A8D-048D-44C6-A63D-E1BC8AD54975}"/>
              </a:ext>
            </a:extLst>
          </p:cNvPr>
          <p:cNvSpPr/>
          <p:nvPr/>
        </p:nvSpPr>
        <p:spPr>
          <a:xfrm>
            <a:off x="8151496" y="4817977"/>
            <a:ext cx="3214685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Low-Level Runtime(OS)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272B59-4988-46EA-B68F-070147BEF5A2}"/>
              </a:ext>
            </a:extLst>
          </p:cNvPr>
          <p:cNvSpPr/>
          <p:nvPr/>
        </p:nvSpPr>
        <p:spPr>
          <a:xfrm>
            <a:off x="8146496" y="5300576"/>
            <a:ext cx="3214685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880F22-CD04-4BBC-8175-8F1CFD6D01D2}"/>
              </a:ext>
            </a:extLst>
          </p:cNvPr>
          <p:cNvSpPr/>
          <p:nvPr/>
        </p:nvSpPr>
        <p:spPr>
          <a:xfrm>
            <a:off x="985543" y="2139192"/>
            <a:ext cx="3824383" cy="13002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D1628CD-8D0D-4276-A4DA-31C29B7AFED5}"/>
              </a:ext>
            </a:extLst>
          </p:cNvPr>
          <p:cNvSpPr/>
          <p:nvPr/>
        </p:nvSpPr>
        <p:spPr>
          <a:xfrm>
            <a:off x="1221558" y="2379991"/>
            <a:ext cx="822121" cy="797184"/>
          </a:xfrm>
          <a:prstGeom prst="roundRect">
            <a:avLst>
              <a:gd name="adj" fmla="val 7196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9BD79C-4E99-4D8E-985C-ABAE44A19499}"/>
              </a:ext>
            </a:extLst>
          </p:cNvPr>
          <p:cNvSpPr/>
          <p:nvPr/>
        </p:nvSpPr>
        <p:spPr>
          <a:xfrm>
            <a:off x="5075339" y="2139192"/>
            <a:ext cx="2604191" cy="13002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BA09A4-11B3-49D5-BDB7-8DCF98259AA9}"/>
              </a:ext>
            </a:extLst>
          </p:cNvPr>
          <p:cNvSpPr/>
          <p:nvPr/>
        </p:nvSpPr>
        <p:spPr>
          <a:xfrm>
            <a:off x="8146494" y="2139192"/>
            <a:ext cx="3214687" cy="13002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中括号 22">
            <a:extLst>
              <a:ext uri="{FF2B5EF4-FFF2-40B4-BE49-F238E27FC236}">
                <a16:creationId xmlns:a16="http://schemas.microsoft.com/office/drawing/2014/main" id="{AF0C0AAE-FD78-4EA4-B3F1-E4C79885181B}"/>
              </a:ext>
            </a:extLst>
          </p:cNvPr>
          <p:cNvSpPr/>
          <p:nvPr/>
        </p:nvSpPr>
        <p:spPr>
          <a:xfrm rot="16200000">
            <a:off x="1326421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中括号 23">
            <a:extLst>
              <a:ext uri="{FF2B5EF4-FFF2-40B4-BE49-F238E27FC236}">
                <a16:creationId xmlns:a16="http://schemas.microsoft.com/office/drawing/2014/main" id="{5E89708B-76AA-4695-BFB7-EB5CB410D233}"/>
              </a:ext>
            </a:extLst>
          </p:cNvPr>
          <p:cNvSpPr/>
          <p:nvPr/>
        </p:nvSpPr>
        <p:spPr>
          <a:xfrm rot="16200000">
            <a:off x="2560182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>
            <a:extLst>
              <a:ext uri="{FF2B5EF4-FFF2-40B4-BE49-F238E27FC236}">
                <a16:creationId xmlns:a16="http://schemas.microsoft.com/office/drawing/2014/main" id="{B7E90E7E-71BF-46A8-927B-F75E69869849}"/>
              </a:ext>
            </a:extLst>
          </p:cNvPr>
          <p:cNvSpPr/>
          <p:nvPr/>
        </p:nvSpPr>
        <p:spPr>
          <a:xfrm rot="16200000">
            <a:off x="3793363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>
            <a:extLst>
              <a:ext uri="{FF2B5EF4-FFF2-40B4-BE49-F238E27FC236}">
                <a16:creationId xmlns:a16="http://schemas.microsoft.com/office/drawing/2014/main" id="{CFB3D2E2-3735-43F6-977B-FBABE5896F38}"/>
              </a:ext>
            </a:extLst>
          </p:cNvPr>
          <p:cNvSpPr/>
          <p:nvPr/>
        </p:nvSpPr>
        <p:spPr>
          <a:xfrm rot="16200000">
            <a:off x="5453605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>
            <a:extLst>
              <a:ext uri="{FF2B5EF4-FFF2-40B4-BE49-F238E27FC236}">
                <a16:creationId xmlns:a16="http://schemas.microsoft.com/office/drawing/2014/main" id="{A6AC9A2D-EF6D-48ED-80DE-0519DCAF25A5}"/>
              </a:ext>
            </a:extLst>
          </p:cNvPr>
          <p:cNvSpPr/>
          <p:nvPr/>
        </p:nvSpPr>
        <p:spPr>
          <a:xfrm rot="16200000">
            <a:off x="6686786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3ED1C70-9805-4ED3-A1D9-C0ABAFF1E0AD}"/>
              </a:ext>
            </a:extLst>
          </p:cNvPr>
          <p:cNvSpPr/>
          <p:nvPr/>
        </p:nvSpPr>
        <p:spPr>
          <a:xfrm>
            <a:off x="2454778" y="2379991"/>
            <a:ext cx="822121" cy="797184"/>
          </a:xfrm>
          <a:prstGeom prst="roundRect">
            <a:avLst>
              <a:gd name="adj" fmla="val 10353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1200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6FA57A6-44C0-4334-9E04-0DDB19496BD3}"/>
              </a:ext>
            </a:extLst>
          </p:cNvPr>
          <p:cNvSpPr/>
          <p:nvPr/>
        </p:nvSpPr>
        <p:spPr>
          <a:xfrm>
            <a:off x="3687998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zh-CN" altLang="en-US" sz="1600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A3BCDF6-FED4-427D-988E-971640346DCF}"/>
              </a:ext>
            </a:extLst>
          </p:cNvPr>
          <p:cNvSpPr/>
          <p:nvPr/>
        </p:nvSpPr>
        <p:spPr>
          <a:xfrm>
            <a:off x="5352093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FB80E37-AFFA-4388-8B0C-C6AF9C81C2DD}"/>
              </a:ext>
            </a:extLst>
          </p:cNvPr>
          <p:cNvSpPr/>
          <p:nvPr/>
        </p:nvSpPr>
        <p:spPr>
          <a:xfrm>
            <a:off x="6581923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IEC</a:t>
            </a:r>
            <a:endParaRPr lang="zh-CN" altLang="en-US" sz="1600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左中括号 31">
            <a:extLst>
              <a:ext uri="{FF2B5EF4-FFF2-40B4-BE49-F238E27FC236}">
                <a16:creationId xmlns:a16="http://schemas.microsoft.com/office/drawing/2014/main" id="{60303888-BFAE-4FD3-AE10-98CC72544B47}"/>
              </a:ext>
            </a:extLst>
          </p:cNvPr>
          <p:cNvSpPr/>
          <p:nvPr/>
        </p:nvSpPr>
        <p:spPr>
          <a:xfrm rot="16200000">
            <a:off x="8859536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中括号 32">
            <a:extLst>
              <a:ext uri="{FF2B5EF4-FFF2-40B4-BE49-F238E27FC236}">
                <a16:creationId xmlns:a16="http://schemas.microsoft.com/office/drawing/2014/main" id="{3CD0E555-77DE-46D1-ADD2-B2666A0AD57A}"/>
              </a:ext>
            </a:extLst>
          </p:cNvPr>
          <p:cNvSpPr/>
          <p:nvPr/>
        </p:nvSpPr>
        <p:spPr>
          <a:xfrm rot="16200000">
            <a:off x="10092717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8CC6E4B-DD8A-458E-AB67-434843E896F3}"/>
              </a:ext>
            </a:extLst>
          </p:cNvPr>
          <p:cNvSpPr/>
          <p:nvPr/>
        </p:nvSpPr>
        <p:spPr>
          <a:xfrm>
            <a:off x="8758024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851CCA2-62FE-479E-A9C2-16E8835F9FDE}"/>
              </a:ext>
            </a:extLst>
          </p:cNvPr>
          <p:cNvSpPr/>
          <p:nvPr/>
        </p:nvSpPr>
        <p:spPr>
          <a:xfrm>
            <a:off x="9987854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sz="1600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箭头: V 形 54">
            <a:extLst>
              <a:ext uri="{FF2B5EF4-FFF2-40B4-BE49-F238E27FC236}">
                <a16:creationId xmlns:a16="http://schemas.microsoft.com/office/drawing/2014/main" id="{35749D38-1C8F-44C2-BB40-C130481DF6CE}"/>
              </a:ext>
            </a:extLst>
          </p:cNvPr>
          <p:cNvSpPr/>
          <p:nvPr/>
        </p:nvSpPr>
        <p:spPr>
          <a:xfrm>
            <a:off x="292526" y="3551207"/>
            <a:ext cx="11763375" cy="941272"/>
          </a:xfrm>
          <a:prstGeom prst="chevron">
            <a:avLst>
              <a:gd name="adj" fmla="val 39476"/>
            </a:avLst>
          </a:prstGeom>
          <a:solidFill>
            <a:srgbClr val="B5CD85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028137C-9070-4935-A457-537EF6912EFC}"/>
              </a:ext>
            </a:extLst>
          </p:cNvPr>
          <p:cNvGrpSpPr/>
          <p:nvPr/>
        </p:nvGrpSpPr>
        <p:grpSpPr>
          <a:xfrm rot="5400000">
            <a:off x="5671400" y="3186161"/>
            <a:ext cx="176806" cy="176806"/>
            <a:chOff x="2463060" y="1957889"/>
            <a:chExt cx="176806" cy="176806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84277FA-A170-4225-B5EC-E99333EB7F24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2" name="箭头: 五边形 71">
              <a:extLst>
                <a:ext uri="{FF2B5EF4-FFF2-40B4-BE49-F238E27FC236}">
                  <a16:creationId xmlns:a16="http://schemas.microsoft.com/office/drawing/2014/main" id="{E59D821B-F603-4A75-A942-FE72FA78DA73}"/>
                </a:ext>
              </a:extLst>
            </p:cNvPr>
            <p:cNvSpPr/>
            <p:nvPr/>
          </p:nvSpPr>
          <p:spPr>
            <a:xfrm>
              <a:off x="2491220" y="2005738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8548DC4-D8FE-4DE0-9D14-79D00132EE48}"/>
              </a:ext>
            </a:extLst>
          </p:cNvPr>
          <p:cNvGrpSpPr/>
          <p:nvPr/>
        </p:nvGrpSpPr>
        <p:grpSpPr>
          <a:xfrm>
            <a:off x="10310511" y="3185592"/>
            <a:ext cx="176806" cy="176806"/>
            <a:chOff x="6948665" y="2938521"/>
            <a:chExt cx="176806" cy="176806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F272E7F-1C62-472C-A38A-FEB5382F342F}"/>
                </a:ext>
              </a:extLst>
            </p:cNvPr>
            <p:cNvSpPr/>
            <p:nvPr/>
          </p:nvSpPr>
          <p:spPr>
            <a:xfrm rot="16200000">
              <a:off x="6948665" y="2938521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0" name="箭头: 五边形 69">
              <a:extLst>
                <a:ext uri="{FF2B5EF4-FFF2-40B4-BE49-F238E27FC236}">
                  <a16:creationId xmlns:a16="http://schemas.microsoft.com/office/drawing/2014/main" id="{3460EE34-6B18-4AE4-B1E2-32C1F861A763}"/>
                </a:ext>
              </a:extLst>
            </p:cNvPr>
            <p:cNvSpPr/>
            <p:nvPr/>
          </p:nvSpPr>
          <p:spPr>
            <a:xfrm rot="16200000">
              <a:off x="6970260" y="2979523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795C63D1-7458-4372-9FB0-5562BAE7FD3E}"/>
              </a:ext>
            </a:extLst>
          </p:cNvPr>
          <p:cNvCxnSpPr>
            <a:stCxn id="71" idx="0"/>
            <a:endCxn id="69" idx="1"/>
          </p:cNvCxnSpPr>
          <p:nvPr/>
        </p:nvCxnSpPr>
        <p:spPr>
          <a:xfrm rot="5400000" flipH="1" flipV="1">
            <a:off x="8079073" y="1043127"/>
            <a:ext cx="569" cy="4639111"/>
          </a:xfrm>
          <a:prstGeom prst="bentConnector3">
            <a:avLst>
              <a:gd name="adj1" fmla="val -6584358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281973E-7CA0-4005-9A61-06C782F1DA2B}"/>
              </a:ext>
            </a:extLst>
          </p:cNvPr>
          <p:cNvGrpSpPr/>
          <p:nvPr/>
        </p:nvGrpSpPr>
        <p:grpSpPr>
          <a:xfrm>
            <a:off x="1341335" y="3184130"/>
            <a:ext cx="184418" cy="184418"/>
            <a:chOff x="1239309" y="2937059"/>
            <a:chExt cx="184418" cy="184418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32AC575-96C8-490C-ADBA-D65986EB66B0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07F9AA60-8053-452E-9748-D7DAD5FB5922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EC999A9-ADF2-48DA-BDD0-8A09B68E0F18}"/>
              </a:ext>
            </a:extLst>
          </p:cNvPr>
          <p:cNvGrpSpPr/>
          <p:nvPr/>
        </p:nvGrpSpPr>
        <p:grpSpPr>
          <a:xfrm rot="16200000">
            <a:off x="4040521" y="3184130"/>
            <a:ext cx="184418" cy="184418"/>
            <a:chOff x="8395703" y="5715346"/>
            <a:chExt cx="237109" cy="23710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D78697C-6E5E-4118-BB85-91F5D3139938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780F9C18-40E8-4891-8AEE-5345EA3C8208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37DB381A-375B-44F2-9390-582348BADFF6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 rot="16200000" flipH="1">
            <a:off x="2783137" y="2018955"/>
            <a:ext cx="12700" cy="2699186"/>
          </a:xfrm>
          <a:prstGeom prst="bentConnector3">
            <a:avLst>
              <a:gd name="adj1" fmla="val 2737496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0310B5C2-BD0E-4225-8DA0-F8CFB203A98C}"/>
              </a:ext>
            </a:extLst>
          </p:cNvPr>
          <p:cNvSpPr txBox="1"/>
          <p:nvPr/>
        </p:nvSpPr>
        <p:spPr>
          <a:xfrm>
            <a:off x="966862" y="3764443"/>
            <a:ext cx="373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intra-node communication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handled by middleware </a:t>
            </a:r>
          </a:p>
          <a:p>
            <a:pPr algn="ctr"/>
            <a:r>
              <a:rPr lang="en-US" altLang="zh-CN" sz="1200" i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(shared memory) </a:t>
            </a:r>
            <a:endParaRPr lang="zh-CN" altLang="en-US" sz="1200" i="1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920EF1D-CBEB-4E8F-91CE-BA4F4A0C4028}"/>
              </a:ext>
            </a:extLst>
          </p:cNvPr>
          <p:cNvSpPr txBox="1"/>
          <p:nvPr/>
        </p:nvSpPr>
        <p:spPr>
          <a:xfrm>
            <a:off x="5481772" y="3764443"/>
            <a:ext cx="444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inter-node communication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handled by middleware </a:t>
            </a:r>
          </a:p>
          <a:p>
            <a:pPr algn="ctr"/>
            <a:r>
              <a:rPr lang="en-US" altLang="zh-CN" sz="1200" i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(field bus) </a:t>
            </a:r>
            <a:endParaRPr lang="zh-CN" altLang="en-US" sz="1200" i="1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A28FA8F-D98E-41B0-B87C-D447DCBAAEFE}"/>
              </a:ext>
            </a:extLst>
          </p:cNvPr>
          <p:cNvSpPr txBox="1"/>
          <p:nvPr/>
        </p:nvSpPr>
        <p:spPr>
          <a:xfrm>
            <a:off x="9072800" y="956686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2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126A34A-87AE-4C70-9F61-A896528CB4B7}"/>
              </a:ext>
            </a:extLst>
          </p:cNvPr>
          <p:cNvSpPr txBox="1"/>
          <p:nvPr/>
        </p:nvSpPr>
        <p:spPr>
          <a:xfrm>
            <a:off x="3930252" y="959388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1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4029B77-3279-4987-A583-963F9B5A0F77}"/>
              </a:ext>
            </a:extLst>
          </p:cNvPr>
          <p:cNvSpPr txBox="1"/>
          <p:nvPr/>
        </p:nvSpPr>
        <p:spPr>
          <a:xfrm>
            <a:off x="3687998" y="1635339"/>
            <a:ext cx="195692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 Manager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0862C94-2442-4A2D-B34E-77F0C3AE82E3}"/>
              </a:ext>
            </a:extLst>
          </p:cNvPr>
          <p:cNvSpPr txBox="1"/>
          <p:nvPr/>
        </p:nvSpPr>
        <p:spPr>
          <a:xfrm>
            <a:off x="8775377" y="1635339"/>
            <a:ext cx="195692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 Manager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375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4DC32F9B-C3B0-4247-A8B7-98E9C1DAE1DB}"/>
              </a:ext>
            </a:extLst>
          </p:cNvPr>
          <p:cNvGrpSpPr/>
          <p:nvPr/>
        </p:nvGrpSpPr>
        <p:grpSpPr>
          <a:xfrm>
            <a:off x="6242796" y="3305174"/>
            <a:ext cx="933450" cy="741839"/>
            <a:chOff x="4036046" y="3286782"/>
            <a:chExt cx="1216874" cy="1151868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38549971-C25D-4ACD-954C-4270F6FEAA5F}"/>
                </a:ext>
              </a:extLst>
            </p:cNvPr>
            <p:cNvSpPr/>
            <p:nvPr/>
          </p:nvSpPr>
          <p:spPr>
            <a:xfrm>
              <a:off x="4036046" y="3797882"/>
              <a:ext cx="1216874" cy="640768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EFD8EA32-1AF6-42E2-8370-79B9F2739C4A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0129E98-EF61-4CD0-A9E7-1AE2CF9F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184" y="1539480"/>
            <a:ext cx="1356812" cy="4101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28773A-BF92-498D-9C0E-78243DDD8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607" y="1187254"/>
            <a:ext cx="666297" cy="9151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4396B2-80BB-45C0-812B-FB7C0C94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516" y="1187254"/>
            <a:ext cx="666296" cy="9151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5CCD36-654B-473E-97BC-A45CCC5B80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0846" y="2072545"/>
            <a:ext cx="974038" cy="783708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4B6515AB-9E83-41EF-85F2-07C0F2EC84AD}"/>
              </a:ext>
            </a:extLst>
          </p:cNvPr>
          <p:cNvGrpSpPr/>
          <p:nvPr/>
        </p:nvGrpSpPr>
        <p:grpSpPr>
          <a:xfrm rot="5400000">
            <a:off x="5796899" y="2448952"/>
            <a:ext cx="598202" cy="697824"/>
            <a:chOff x="1340788" y="3414786"/>
            <a:chExt cx="1248413" cy="1456317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3F77499-820B-40D6-9E2B-C72156D7F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16200000">
              <a:off x="1730492" y="4022710"/>
              <a:ext cx="458690" cy="123809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AD30610-F081-4606-86FD-1D8B51E60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5400000">
              <a:off x="1740809" y="3025083"/>
              <a:ext cx="458690" cy="12380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FEAD83A-9074-44D3-B8B7-549BE16FB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1197" b="61991"/>
            <a:stretch/>
          </p:blipFill>
          <p:spPr>
            <a:xfrm>
              <a:off x="1340788" y="3867125"/>
              <a:ext cx="1238095" cy="545287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B69A8A4-F110-4FBB-99F2-D90D6154997C}"/>
              </a:ext>
            </a:extLst>
          </p:cNvPr>
          <p:cNvGrpSpPr/>
          <p:nvPr/>
        </p:nvGrpSpPr>
        <p:grpSpPr>
          <a:xfrm rot="5400000">
            <a:off x="9836489" y="2154795"/>
            <a:ext cx="598202" cy="697824"/>
            <a:chOff x="1340788" y="3414786"/>
            <a:chExt cx="1248413" cy="1456317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9D49DDA-CEDA-4392-BF35-77A514F58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16200000">
              <a:off x="1730492" y="4022710"/>
              <a:ext cx="458690" cy="1238095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D77CDC59-5555-402B-A1F1-CD9BBDE21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5400000">
              <a:off x="1740809" y="3025083"/>
              <a:ext cx="458690" cy="1238095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2B2BD82A-4824-4491-9CE1-694491898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1197" b="61991"/>
            <a:stretch/>
          </p:blipFill>
          <p:spPr>
            <a:xfrm>
              <a:off x="1340788" y="3867125"/>
              <a:ext cx="1238095" cy="545287"/>
            </a:xfrm>
            <a:prstGeom prst="rect">
              <a:avLst/>
            </a:prstGeom>
          </p:spPr>
        </p:pic>
      </p:grp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06D2AD3-F3D0-4F95-94DB-295A293F083A}"/>
              </a:ext>
            </a:extLst>
          </p:cNvPr>
          <p:cNvSpPr/>
          <p:nvPr/>
        </p:nvSpPr>
        <p:spPr>
          <a:xfrm>
            <a:off x="6326602" y="3341812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CANopen</a:t>
            </a:r>
            <a:endParaRPr lang="zh-CN" altLang="en-US" sz="9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5DC6374-BFF4-4DEE-8F6A-3B75BD84222D}"/>
              </a:ext>
            </a:extLst>
          </p:cNvPr>
          <p:cNvGrpSpPr/>
          <p:nvPr/>
        </p:nvGrpSpPr>
        <p:grpSpPr>
          <a:xfrm>
            <a:off x="7955468" y="5673727"/>
            <a:ext cx="933450" cy="741839"/>
            <a:chOff x="4031880" y="3286782"/>
            <a:chExt cx="1225206" cy="1151868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644BE746-15B3-4BAF-AA65-95722D5B3340}"/>
                </a:ext>
              </a:extLst>
            </p:cNvPr>
            <p:cNvSpPr/>
            <p:nvPr/>
          </p:nvSpPr>
          <p:spPr>
            <a:xfrm>
              <a:off x="4031880" y="3797881"/>
              <a:ext cx="1225206" cy="640769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8F408D93-C922-44E1-B030-28E5C0145E87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Modbus</a:t>
              </a:r>
              <a:endPara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FE8AF7F-7DB9-4122-9D3B-AA95E3F345FD}"/>
              </a:ext>
            </a:extLst>
          </p:cNvPr>
          <p:cNvSpPr/>
          <p:nvPr/>
        </p:nvSpPr>
        <p:spPr>
          <a:xfrm>
            <a:off x="9713504" y="3334062"/>
            <a:ext cx="844172" cy="699792"/>
          </a:xfrm>
          <a:prstGeom prst="roundRect">
            <a:avLst>
              <a:gd name="adj" fmla="val 6411"/>
            </a:avLst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IEC</a:t>
            </a:r>
            <a:endParaRPr lang="zh-CN" altLang="en-US" sz="12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E26BC48-658C-4DA9-A24B-135B0FE6DC11}"/>
              </a:ext>
            </a:extLst>
          </p:cNvPr>
          <p:cNvSpPr/>
          <p:nvPr/>
        </p:nvSpPr>
        <p:spPr>
          <a:xfrm>
            <a:off x="6326602" y="3674136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EtherCAT</a:t>
            </a:r>
            <a:endParaRPr lang="zh-CN" altLang="en-US" sz="9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B14105E7-60CB-4517-93A3-DD2462649D1B}"/>
              </a:ext>
            </a:extLst>
          </p:cNvPr>
          <p:cNvGrpSpPr/>
          <p:nvPr/>
        </p:nvGrpSpPr>
        <p:grpSpPr>
          <a:xfrm>
            <a:off x="5069075" y="3307132"/>
            <a:ext cx="933450" cy="741839"/>
            <a:chOff x="4036046" y="3286782"/>
            <a:chExt cx="1216874" cy="1151868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08FAE9DF-F0F1-4764-961E-321D6FFAEDF8}"/>
                </a:ext>
              </a:extLst>
            </p:cNvPr>
            <p:cNvSpPr/>
            <p:nvPr/>
          </p:nvSpPr>
          <p:spPr>
            <a:xfrm>
              <a:off x="4036046" y="3797882"/>
              <a:ext cx="1216874" cy="640768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B6E8B4C6-4F6E-4CB9-B7E2-46640374AD6B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C5AD13B-2FCC-484F-BD25-69F4D09E985E}"/>
              </a:ext>
            </a:extLst>
          </p:cNvPr>
          <p:cNvSpPr/>
          <p:nvPr/>
        </p:nvSpPr>
        <p:spPr>
          <a:xfrm>
            <a:off x="5152881" y="3343770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CANopen</a:t>
            </a:r>
            <a:endParaRPr lang="zh-CN" altLang="en-US" sz="9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A406793-A84A-4CFD-85FB-3E9316ED070F}"/>
              </a:ext>
            </a:extLst>
          </p:cNvPr>
          <p:cNvSpPr/>
          <p:nvPr/>
        </p:nvSpPr>
        <p:spPr>
          <a:xfrm>
            <a:off x="5152881" y="3676094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EtherCAT</a:t>
            </a:r>
            <a:endParaRPr lang="zh-CN" altLang="en-US" sz="9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20026EF-FAE7-4855-90BB-739479D81AED}"/>
              </a:ext>
            </a:extLst>
          </p:cNvPr>
          <p:cNvGrpSpPr/>
          <p:nvPr/>
        </p:nvGrpSpPr>
        <p:grpSpPr>
          <a:xfrm>
            <a:off x="2076632" y="3355086"/>
            <a:ext cx="933450" cy="741839"/>
            <a:chOff x="4031880" y="3286782"/>
            <a:chExt cx="1225206" cy="1151868"/>
          </a:xfrm>
        </p:grpSpPr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4B570C40-1F66-41FA-9415-3E8B7E8C6709}"/>
                </a:ext>
              </a:extLst>
            </p:cNvPr>
            <p:cNvSpPr/>
            <p:nvPr/>
          </p:nvSpPr>
          <p:spPr>
            <a:xfrm>
              <a:off x="4031880" y="3797881"/>
              <a:ext cx="1225206" cy="640769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DF3CBC72-1FB3-47DE-9CFC-FA9CA67C98BA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Algo</a:t>
              </a:r>
              <a:endPara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4C6340E-0AB0-432F-8649-80527D4A1A8E}"/>
              </a:ext>
            </a:extLst>
          </p:cNvPr>
          <p:cNvGrpSpPr/>
          <p:nvPr/>
        </p:nvGrpSpPr>
        <p:grpSpPr>
          <a:xfrm>
            <a:off x="3119977" y="3355086"/>
            <a:ext cx="933450" cy="741839"/>
            <a:chOff x="4031880" y="3286782"/>
            <a:chExt cx="1225206" cy="1151868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334D5D04-3BB1-479B-870A-647EA586A75D}"/>
                </a:ext>
              </a:extLst>
            </p:cNvPr>
            <p:cNvSpPr/>
            <p:nvPr/>
          </p:nvSpPr>
          <p:spPr>
            <a:xfrm>
              <a:off x="4031880" y="3797881"/>
              <a:ext cx="1225206" cy="640769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CA32358F-6BF4-4D3E-A5E0-D5E0DD714900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HMI</a:t>
              </a:r>
              <a:endPara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26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B3E466-60A1-4BC4-B1D9-077A4A87E126}"/>
              </a:ext>
            </a:extLst>
          </p:cNvPr>
          <p:cNvSpPr txBox="1"/>
          <p:nvPr/>
        </p:nvSpPr>
        <p:spPr>
          <a:xfrm>
            <a:off x="1100690" y="619317"/>
            <a:ext cx="197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Routing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8DC3955-EC3E-4312-9B2D-1C3C97D8B14F}"/>
              </a:ext>
            </a:extLst>
          </p:cNvPr>
          <p:cNvSpPr/>
          <p:nvPr/>
        </p:nvSpPr>
        <p:spPr>
          <a:xfrm>
            <a:off x="3304157" y="4452086"/>
            <a:ext cx="7403011" cy="722505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DCPS Manager</a:t>
            </a:r>
            <a:endParaRPr lang="zh-CN" altLang="en-US" sz="14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0FACF9E-68C4-4B22-A12F-385A0A6A7CBF}"/>
              </a:ext>
            </a:extLst>
          </p:cNvPr>
          <p:cNvGrpSpPr/>
          <p:nvPr/>
        </p:nvGrpSpPr>
        <p:grpSpPr>
          <a:xfrm>
            <a:off x="3140862" y="1536861"/>
            <a:ext cx="7724070" cy="216437"/>
            <a:chOff x="2463281" y="265239"/>
            <a:chExt cx="6581396" cy="18441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7E0716-85A9-4AF4-B6FF-B25C29C20C7B}"/>
                </a:ext>
              </a:extLst>
            </p:cNvPr>
            <p:cNvGrpSpPr/>
            <p:nvPr/>
          </p:nvGrpSpPr>
          <p:grpSpPr>
            <a:xfrm>
              <a:off x="2463281" y="270868"/>
              <a:ext cx="1047800" cy="174376"/>
              <a:chOff x="5696583" y="2490761"/>
              <a:chExt cx="1047800" cy="174376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0594CB92-D39C-43A2-99DB-5CD15CB8A578}"/>
                  </a:ext>
                </a:extLst>
              </p:cNvPr>
              <p:cNvGrpSpPr/>
              <p:nvPr/>
            </p:nvGrpSpPr>
            <p:grpSpPr>
              <a:xfrm>
                <a:off x="6570009" y="2490761"/>
                <a:ext cx="174374" cy="174374"/>
                <a:chOff x="3516045" y="2250901"/>
                <a:chExt cx="273003" cy="273003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9C85D2A0-0C92-47A1-9A46-864733069863}"/>
                    </a:ext>
                  </a:extLst>
                </p:cNvPr>
                <p:cNvSpPr/>
                <p:nvPr/>
              </p:nvSpPr>
              <p:spPr>
                <a:xfrm>
                  <a:off x="3516045" y="2250901"/>
                  <a:ext cx="273003" cy="27300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8C233894-E582-4C4A-8053-EBE8168445AE}"/>
                    </a:ext>
                  </a:extLst>
                </p:cNvPr>
                <p:cNvSpPr/>
                <p:nvPr/>
              </p:nvSpPr>
              <p:spPr>
                <a:xfrm>
                  <a:off x="3553782" y="2289813"/>
                  <a:ext cx="189638" cy="1896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30B95F7B-75AC-4EEA-8D42-56AEFAF443EE}"/>
                  </a:ext>
                </a:extLst>
              </p:cNvPr>
              <p:cNvGrpSpPr/>
              <p:nvPr/>
            </p:nvGrpSpPr>
            <p:grpSpPr>
              <a:xfrm rot="5400000">
                <a:off x="5696583" y="2490763"/>
                <a:ext cx="174374" cy="174374"/>
                <a:chOff x="4011345" y="2250901"/>
                <a:chExt cx="273003" cy="273003"/>
              </a:xfrm>
            </p:grpSpPr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EBFC6EF-4E25-46E3-A027-97E2E3CECDB4}"/>
                    </a:ext>
                  </a:extLst>
                </p:cNvPr>
                <p:cNvSpPr/>
                <p:nvPr/>
              </p:nvSpPr>
              <p:spPr>
                <a:xfrm>
                  <a:off x="4011345" y="2250901"/>
                  <a:ext cx="273003" cy="27300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39" name="空心弧 38">
                  <a:extLst>
                    <a:ext uri="{FF2B5EF4-FFF2-40B4-BE49-F238E27FC236}">
                      <a16:creationId xmlns:a16="http://schemas.microsoft.com/office/drawing/2014/main" id="{19F06609-BE38-4960-9088-0A1DB7A8AAB5}"/>
                    </a:ext>
                  </a:extLst>
                </p:cNvPr>
                <p:cNvSpPr/>
                <p:nvPr/>
              </p:nvSpPr>
              <p:spPr>
                <a:xfrm rot="10800000">
                  <a:off x="4051326" y="2250901"/>
                  <a:ext cx="193040" cy="193040"/>
                </a:xfrm>
                <a:prstGeom prst="blockArc">
                  <a:avLst>
                    <a:gd name="adj1" fmla="val 10800000"/>
                    <a:gd name="adj2" fmla="val 21599999"/>
                    <a:gd name="adj3" fmla="val 2105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B2BE2179-9126-479F-BD64-8B9CCE3ED13B}"/>
                  </a:ext>
                </a:extLst>
              </p:cNvPr>
              <p:cNvCxnSpPr>
                <a:cxnSpLocks/>
                <a:stCxn id="38" idx="0"/>
                <a:endCxn id="40" idx="1"/>
              </p:cNvCxnSpPr>
              <p:nvPr/>
            </p:nvCxnSpPr>
            <p:spPr>
              <a:xfrm flipV="1">
                <a:off x="5870957" y="2577948"/>
                <a:ext cx="699052" cy="2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FABDE80-B78B-4AB8-9D99-7620574D7100}"/>
                </a:ext>
              </a:extLst>
            </p:cNvPr>
            <p:cNvGrpSpPr/>
            <p:nvPr/>
          </p:nvGrpSpPr>
          <p:grpSpPr>
            <a:xfrm>
              <a:off x="4326149" y="265239"/>
              <a:ext cx="1042234" cy="176808"/>
              <a:chOff x="3370401" y="1302456"/>
              <a:chExt cx="1042234" cy="176808"/>
            </a:xfrm>
          </p:grpSpPr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6998FB1C-6037-4227-A9F6-A72BB3BA4176}"/>
                  </a:ext>
                </a:extLst>
              </p:cNvPr>
              <p:cNvCxnSpPr>
                <a:cxnSpLocks/>
                <a:stCxn id="33" idx="0"/>
                <a:endCxn id="31" idx="1"/>
              </p:cNvCxnSpPr>
              <p:nvPr/>
            </p:nvCxnSpPr>
            <p:spPr>
              <a:xfrm flipV="1">
                <a:off x="3547207" y="1390859"/>
                <a:ext cx="688622" cy="2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1B1C861-8090-4D43-993D-D5E8C6DB2418}"/>
                  </a:ext>
                </a:extLst>
              </p:cNvPr>
              <p:cNvGrpSpPr/>
              <p:nvPr/>
            </p:nvGrpSpPr>
            <p:grpSpPr>
              <a:xfrm>
                <a:off x="3370401" y="1302458"/>
                <a:ext cx="176806" cy="176806"/>
                <a:chOff x="2463060" y="1957889"/>
                <a:chExt cx="176806" cy="176806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B5A3B23-D642-4D2D-8371-CC1EFA348630}"/>
                    </a:ext>
                  </a:extLst>
                </p:cNvPr>
                <p:cNvSpPr/>
                <p:nvPr/>
              </p:nvSpPr>
              <p:spPr>
                <a:xfrm rot="5400000">
                  <a:off x="2463060" y="1957889"/>
                  <a:ext cx="176806" cy="17680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34" name="箭头: 五边形 33">
                  <a:extLst>
                    <a:ext uri="{FF2B5EF4-FFF2-40B4-BE49-F238E27FC236}">
                      <a16:creationId xmlns:a16="http://schemas.microsoft.com/office/drawing/2014/main" id="{DA77D7CC-EB51-486F-85E0-B8B9A11CB18A}"/>
                    </a:ext>
                  </a:extLst>
                </p:cNvPr>
                <p:cNvSpPr/>
                <p:nvPr/>
              </p:nvSpPr>
              <p:spPr>
                <a:xfrm>
                  <a:off x="2491219" y="2003543"/>
                  <a:ext cx="133616" cy="83065"/>
                </a:xfrm>
                <a:prstGeom prst="homePlate">
                  <a:avLst>
                    <a:gd name="adj" fmla="val 5620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D4D1A9F3-48D8-40F6-8427-4E87C2578573}"/>
                  </a:ext>
                </a:extLst>
              </p:cNvPr>
              <p:cNvGrpSpPr/>
              <p:nvPr/>
            </p:nvGrpSpPr>
            <p:grpSpPr>
              <a:xfrm>
                <a:off x="4235829" y="1302456"/>
                <a:ext cx="176806" cy="176806"/>
                <a:chOff x="3056261" y="1957887"/>
                <a:chExt cx="176806" cy="176806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B3253FE-7C18-4A40-87A8-107D5140EA42}"/>
                    </a:ext>
                  </a:extLst>
                </p:cNvPr>
                <p:cNvSpPr/>
                <p:nvPr/>
              </p:nvSpPr>
              <p:spPr>
                <a:xfrm>
                  <a:off x="3056261" y="1957887"/>
                  <a:ext cx="176806" cy="17680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32" name="箭头: 五边形 31">
                  <a:extLst>
                    <a:ext uri="{FF2B5EF4-FFF2-40B4-BE49-F238E27FC236}">
                      <a16:creationId xmlns:a16="http://schemas.microsoft.com/office/drawing/2014/main" id="{56C732F2-30CF-42C3-9EAD-500A0BEEF902}"/>
                    </a:ext>
                  </a:extLst>
                </p:cNvPr>
                <p:cNvSpPr/>
                <p:nvPr/>
              </p:nvSpPr>
              <p:spPr>
                <a:xfrm>
                  <a:off x="3080036" y="2003543"/>
                  <a:ext cx="133616" cy="77792"/>
                </a:xfrm>
                <a:prstGeom prst="homePlate">
                  <a:avLst>
                    <a:gd name="adj" fmla="val 5827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933BAFB-6A83-4A42-88B8-1FE6BC024603}"/>
                </a:ext>
              </a:extLst>
            </p:cNvPr>
            <p:cNvGrpSpPr/>
            <p:nvPr/>
          </p:nvGrpSpPr>
          <p:grpSpPr>
            <a:xfrm>
              <a:off x="6168420" y="266715"/>
              <a:ext cx="1043020" cy="179139"/>
              <a:chOff x="3370401" y="1708965"/>
              <a:chExt cx="1043020" cy="179139"/>
            </a:xfrm>
          </p:grpSpPr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0F45220B-0730-4679-9B05-455A237013BD}"/>
                  </a:ext>
                </a:extLst>
              </p:cNvPr>
              <p:cNvCxnSpPr>
                <a:cxnSpLocks/>
                <a:stCxn id="25" idx="1"/>
                <a:endCxn id="22" idx="3"/>
              </p:cNvCxnSpPr>
              <p:nvPr/>
            </p:nvCxnSpPr>
            <p:spPr>
              <a:xfrm>
                <a:off x="3556251" y="1798534"/>
                <a:ext cx="67132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328592DB-4E24-4F20-9091-A1E07DF9D426}"/>
                  </a:ext>
                </a:extLst>
              </p:cNvPr>
              <p:cNvGrpSpPr/>
              <p:nvPr/>
            </p:nvGrpSpPr>
            <p:grpSpPr>
              <a:xfrm>
                <a:off x="3370401" y="1708965"/>
                <a:ext cx="185850" cy="179139"/>
                <a:chOff x="8538119" y="2547706"/>
                <a:chExt cx="239820" cy="231160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947F0CFD-7249-4E36-8CC7-62A5EEFDAC0D}"/>
                    </a:ext>
                  </a:extLst>
                </p:cNvPr>
                <p:cNvSpPr/>
                <p:nvPr/>
              </p:nvSpPr>
              <p:spPr>
                <a:xfrm rot="10800000">
                  <a:off x="8538119" y="2547706"/>
                  <a:ext cx="239820" cy="23116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箭头: 右 25">
                  <a:extLst>
                    <a:ext uri="{FF2B5EF4-FFF2-40B4-BE49-F238E27FC236}">
                      <a16:creationId xmlns:a16="http://schemas.microsoft.com/office/drawing/2014/main" id="{DCC9D254-4F60-4A41-94D5-87D0D1B46194}"/>
                    </a:ext>
                  </a:extLst>
                </p:cNvPr>
                <p:cNvSpPr/>
                <p:nvPr/>
              </p:nvSpPr>
              <p:spPr>
                <a:xfrm>
                  <a:off x="8591549" y="2663286"/>
                  <a:ext cx="155191" cy="9857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箭头: 右 26">
                  <a:extLst>
                    <a:ext uri="{FF2B5EF4-FFF2-40B4-BE49-F238E27FC236}">
                      <a16:creationId xmlns:a16="http://schemas.microsoft.com/office/drawing/2014/main" id="{FC3BA9D7-C37F-4AF0-86EA-744B6807507D}"/>
                    </a:ext>
                  </a:extLst>
                </p:cNvPr>
                <p:cNvSpPr/>
                <p:nvPr/>
              </p:nvSpPr>
              <p:spPr>
                <a:xfrm rot="10800000">
                  <a:off x="8569715" y="2568418"/>
                  <a:ext cx="155192" cy="9857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04E4B494-2062-4E4A-ABC7-8F171FA3048C}"/>
                  </a:ext>
                </a:extLst>
              </p:cNvPr>
              <p:cNvGrpSpPr/>
              <p:nvPr/>
            </p:nvGrpSpPr>
            <p:grpSpPr>
              <a:xfrm>
                <a:off x="4227571" y="1708965"/>
                <a:ext cx="185850" cy="179139"/>
                <a:chOff x="8538119" y="2547706"/>
                <a:chExt cx="239820" cy="231160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33662C92-E0A9-4FCD-AC05-C176848CE7CA}"/>
                    </a:ext>
                  </a:extLst>
                </p:cNvPr>
                <p:cNvSpPr/>
                <p:nvPr/>
              </p:nvSpPr>
              <p:spPr>
                <a:xfrm rot="10800000">
                  <a:off x="8538119" y="2547706"/>
                  <a:ext cx="239820" cy="23116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箭头: 右 22">
                  <a:extLst>
                    <a:ext uri="{FF2B5EF4-FFF2-40B4-BE49-F238E27FC236}">
                      <a16:creationId xmlns:a16="http://schemas.microsoft.com/office/drawing/2014/main" id="{A8198530-AA8E-4694-8376-FFAD7100D20F}"/>
                    </a:ext>
                  </a:extLst>
                </p:cNvPr>
                <p:cNvSpPr/>
                <p:nvPr/>
              </p:nvSpPr>
              <p:spPr>
                <a:xfrm>
                  <a:off x="8591549" y="2663286"/>
                  <a:ext cx="155191" cy="9857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箭头: 右 23">
                  <a:extLst>
                    <a:ext uri="{FF2B5EF4-FFF2-40B4-BE49-F238E27FC236}">
                      <a16:creationId xmlns:a16="http://schemas.microsoft.com/office/drawing/2014/main" id="{68492D16-9EB6-45B0-AB5D-BA537AE4D82E}"/>
                    </a:ext>
                  </a:extLst>
                </p:cNvPr>
                <p:cNvSpPr/>
                <p:nvPr/>
              </p:nvSpPr>
              <p:spPr>
                <a:xfrm rot="10800000">
                  <a:off x="8569715" y="2568418"/>
                  <a:ext cx="155192" cy="9857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BC0F60F-2F87-4F40-8A68-80AC11CC48BB}"/>
                </a:ext>
              </a:extLst>
            </p:cNvPr>
            <p:cNvGrpSpPr/>
            <p:nvPr/>
          </p:nvGrpSpPr>
          <p:grpSpPr>
            <a:xfrm>
              <a:off x="8006307" y="265239"/>
              <a:ext cx="1038370" cy="184418"/>
              <a:chOff x="3371833" y="2111359"/>
              <a:chExt cx="1038370" cy="184418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3CA13961-95D2-4B99-A2E8-BFEE052B6A8D}"/>
                  </a:ext>
                </a:extLst>
              </p:cNvPr>
              <p:cNvGrpSpPr/>
              <p:nvPr/>
            </p:nvGrpSpPr>
            <p:grpSpPr>
              <a:xfrm>
                <a:off x="3371833" y="2111359"/>
                <a:ext cx="184418" cy="184418"/>
                <a:chOff x="8395703" y="5715346"/>
                <a:chExt cx="237109" cy="237109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054A50C-51A1-4D40-9F30-02AB846B1E69}"/>
                    </a:ext>
                  </a:extLst>
                </p:cNvPr>
                <p:cNvSpPr/>
                <p:nvPr/>
              </p:nvSpPr>
              <p:spPr>
                <a:xfrm rot="5400000">
                  <a:off x="8395703" y="5715346"/>
                  <a:ext cx="237109" cy="23710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18" name="等腰三角形 17">
                  <a:extLst>
                    <a:ext uri="{FF2B5EF4-FFF2-40B4-BE49-F238E27FC236}">
                      <a16:creationId xmlns:a16="http://schemas.microsoft.com/office/drawing/2014/main" id="{187C7D60-A98B-415E-BBC7-CF4B8F729201}"/>
                    </a:ext>
                  </a:extLst>
                </p:cNvPr>
                <p:cNvSpPr/>
                <p:nvPr/>
              </p:nvSpPr>
              <p:spPr>
                <a:xfrm rot="5400000">
                  <a:off x="8433120" y="5763332"/>
                  <a:ext cx="169893" cy="14940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7E293B29-092C-4621-BED9-3278F4C05911}"/>
                  </a:ext>
                </a:extLst>
              </p:cNvPr>
              <p:cNvGrpSpPr/>
              <p:nvPr/>
            </p:nvGrpSpPr>
            <p:grpSpPr>
              <a:xfrm>
                <a:off x="4225785" y="2111359"/>
                <a:ext cx="184418" cy="184418"/>
                <a:chOff x="2981336" y="3153575"/>
                <a:chExt cx="184418" cy="184418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6ED885A3-8F94-48E7-B378-625C8B781A4E}"/>
                    </a:ext>
                  </a:extLst>
                </p:cNvPr>
                <p:cNvSpPr/>
                <p:nvPr/>
              </p:nvSpPr>
              <p:spPr>
                <a:xfrm>
                  <a:off x="2981336" y="3153575"/>
                  <a:ext cx="184418" cy="18441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16" name="等腰三角形 15">
                  <a:extLst>
                    <a:ext uri="{FF2B5EF4-FFF2-40B4-BE49-F238E27FC236}">
                      <a16:creationId xmlns:a16="http://schemas.microsoft.com/office/drawing/2014/main" id="{0F7D005A-998E-4B1A-BC8B-9B96197DDE8E}"/>
                    </a:ext>
                  </a:extLst>
                </p:cNvPr>
                <p:cNvSpPr/>
                <p:nvPr/>
              </p:nvSpPr>
              <p:spPr>
                <a:xfrm rot="5400000">
                  <a:off x="3013256" y="3190899"/>
                  <a:ext cx="132139" cy="116204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</p:grp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FD2D4517-50C8-4A05-813D-B1FC50DB32FC}"/>
                  </a:ext>
                </a:extLst>
              </p:cNvPr>
              <p:cNvCxnSpPr>
                <a:cxnSpLocks/>
                <a:stCxn id="17" idx="0"/>
                <a:endCxn id="15" idx="1"/>
              </p:cNvCxnSpPr>
              <p:nvPr/>
            </p:nvCxnSpPr>
            <p:spPr>
              <a:xfrm>
                <a:off x="3556251" y="2203568"/>
                <a:ext cx="669534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3E04A43-539B-4D26-92F4-52ADDAD0D88E}"/>
              </a:ext>
            </a:extLst>
          </p:cNvPr>
          <p:cNvGrpSpPr/>
          <p:nvPr/>
        </p:nvGrpSpPr>
        <p:grpSpPr>
          <a:xfrm>
            <a:off x="2876132" y="5631598"/>
            <a:ext cx="1751666" cy="722504"/>
            <a:chOff x="1782997" y="1958697"/>
            <a:chExt cx="2724611" cy="1123812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CA22A186-D897-42D5-AFFC-CE70F695D3D0}"/>
                </a:ext>
              </a:extLst>
            </p:cNvPr>
            <p:cNvSpPr/>
            <p:nvPr/>
          </p:nvSpPr>
          <p:spPr>
            <a:xfrm>
              <a:off x="4094097" y="2134328"/>
              <a:ext cx="413511" cy="829198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585F818F-85DE-4DD6-B86C-50F07D0D341D}"/>
                </a:ext>
              </a:extLst>
            </p:cNvPr>
            <p:cNvGrpSpPr/>
            <p:nvPr/>
          </p:nvGrpSpPr>
          <p:grpSpPr>
            <a:xfrm>
              <a:off x="4037088" y="2259144"/>
              <a:ext cx="176385" cy="176385"/>
              <a:chOff x="1467378" y="1078057"/>
              <a:chExt cx="195633" cy="195633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70CD3816-13CE-4BC2-9707-007238B2678C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箭头: 右 66">
                <a:extLst>
                  <a:ext uri="{FF2B5EF4-FFF2-40B4-BE49-F238E27FC236}">
                    <a16:creationId xmlns:a16="http://schemas.microsoft.com/office/drawing/2014/main" id="{0C64FFE5-A80B-41C1-8D8A-9FAA070968FE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49055BF-E6B8-4726-A274-E9F26C79DC67}"/>
                </a:ext>
              </a:extLst>
            </p:cNvPr>
            <p:cNvGrpSpPr/>
            <p:nvPr/>
          </p:nvGrpSpPr>
          <p:grpSpPr>
            <a:xfrm rot="10800000">
              <a:off x="4038404" y="2613690"/>
              <a:ext cx="176385" cy="176385"/>
              <a:chOff x="1467378" y="1078057"/>
              <a:chExt cx="195633" cy="195633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D61B381-FD29-4B28-AFD3-8876343CF768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箭头: 右 64">
                <a:extLst>
                  <a:ext uri="{FF2B5EF4-FFF2-40B4-BE49-F238E27FC236}">
                    <a16:creationId xmlns:a16="http://schemas.microsoft.com/office/drawing/2014/main" id="{3585706A-13A0-40E4-89B1-14F66231A7D9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9C7A92E-5149-40B0-95A2-702BDB1E5CC3}"/>
                </a:ext>
              </a:extLst>
            </p:cNvPr>
            <p:cNvCxnSpPr>
              <a:cxnSpLocks/>
              <a:stCxn id="60" idx="3"/>
              <a:endCxn id="62" idx="2"/>
            </p:cNvCxnSpPr>
            <p:nvPr/>
          </p:nvCxnSpPr>
          <p:spPr>
            <a:xfrm flipV="1">
              <a:off x="2317793" y="2174534"/>
              <a:ext cx="381011" cy="176081"/>
            </a:xfrm>
            <a:prstGeom prst="straightConnector1">
              <a:avLst/>
            </a:prstGeom>
            <a:ln w="12700">
              <a:solidFill>
                <a:srgbClr val="99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35F024E-778E-4459-8756-5A3740913611}"/>
                </a:ext>
              </a:extLst>
            </p:cNvPr>
            <p:cNvCxnSpPr>
              <a:cxnSpLocks/>
              <a:stCxn id="62" idx="6"/>
              <a:endCxn id="66" idx="1"/>
            </p:cNvCxnSpPr>
            <p:nvPr/>
          </p:nvCxnSpPr>
          <p:spPr>
            <a:xfrm>
              <a:off x="3679995" y="2174534"/>
              <a:ext cx="357093" cy="172802"/>
            </a:xfrm>
            <a:prstGeom prst="straightConnector1">
              <a:avLst/>
            </a:prstGeom>
            <a:ln w="12700">
              <a:solidFill>
                <a:srgbClr val="99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1FBC7334-7A95-4353-967C-B48096BDB918}"/>
                </a:ext>
              </a:extLst>
            </p:cNvPr>
            <p:cNvGrpSpPr/>
            <p:nvPr/>
          </p:nvGrpSpPr>
          <p:grpSpPr>
            <a:xfrm>
              <a:off x="2698805" y="1958697"/>
              <a:ext cx="981190" cy="406156"/>
              <a:chOff x="2315448" y="686101"/>
              <a:chExt cx="607032" cy="251581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A53E686-FC3F-4B9E-8C7C-FBBD452F6F23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96331D0-4BAC-4FBE-8B22-F693BF50EF29}"/>
                  </a:ext>
                </a:extLst>
              </p:cNvPr>
              <p:cNvSpPr txBox="1"/>
              <p:nvPr/>
            </p:nvSpPr>
            <p:spPr>
              <a:xfrm>
                <a:off x="2355969" y="686101"/>
                <a:ext cx="525989" cy="232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b="1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Request</a:t>
                </a:r>
              </a:p>
              <a:p>
                <a:pPr algn="ctr"/>
                <a:r>
                  <a:rPr lang="en-US" altLang="zh-CN" sz="600" b="1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60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77087BD9-C775-4B4F-9FB7-CB4168B1C698}"/>
                </a:ext>
              </a:extLst>
            </p:cNvPr>
            <p:cNvSpPr/>
            <p:nvPr/>
          </p:nvSpPr>
          <p:spPr>
            <a:xfrm>
              <a:off x="1782997" y="2137608"/>
              <a:ext cx="446603" cy="829198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ACAD1465-7A56-499D-87D1-40DBE7EFC4F3}"/>
                </a:ext>
              </a:extLst>
            </p:cNvPr>
            <p:cNvGrpSpPr/>
            <p:nvPr/>
          </p:nvGrpSpPr>
          <p:grpSpPr>
            <a:xfrm>
              <a:off x="2141408" y="2262423"/>
              <a:ext cx="176385" cy="176385"/>
              <a:chOff x="1467378" y="1078057"/>
              <a:chExt cx="195633" cy="195633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AF367B1-ADAB-417D-B169-808AF60041A8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箭头: 右 60">
                <a:extLst>
                  <a:ext uri="{FF2B5EF4-FFF2-40B4-BE49-F238E27FC236}">
                    <a16:creationId xmlns:a16="http://schemas.microsoft.com/office/drawing/2014/main" id="{610A61F0-221D-4F48-BAFB-4D305BCECBF4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9F4E1760-CE67-4FA2-838D-4EC73CAC1EED}"/>
                </a:ext>
              </a:extLst>
            </p:cNvPr>
            <p:cNvGrpSpPr/>
            <p:nvPr/>
          </p:nvGrpSpPr>
          <p:grpSpPr>
            <a:xfrm rot="10800000">
              <a:off x="2141408" y="2616970"/>
              <a:ext cx="176385" cy="176385"/>
              <a:chOff x="1467378" y="1078057"/>
              <a:chExt cx="195633" cy="195633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1A9D308-2E46-4755-AECB-717A65075768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箭头: 右 58">
                <a:extLst>
                  <a:ext uri="{FF2B5EF4-FFF2-40B4-BE49-F238E27FC236}">
                    <a16:creationId xmlns:a16="http://schemas.microsoft.com/office/drawing/2014/main" id="{2F11A7B7-7570-45EC-B46D-19A62DBEE122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78F3C24-2066-4EC3-8F3F-F5E1D01DB12E}"/>
                </a:ext>
              </a:extLst>
            </p:cNvPr>
            <p:cNvCxnSpPr>
              <a:cxnSpLocks/>
              <a:stCxn id="56" idx="2"/>
              <a:endCxn id="58" idx="1"/>
            </p:cNvCxnSpPr>
            <p:nvPr/>
          </p:nvCxnSpPr>
          <p:spPr>
            <a:xfrm flipH="1" flipV="1">
              <a:off x="2317793" y="2705162"/>
              <a:ext cx="381011" cy="187035"/>
            </a:xfrm>
            <a:prstGeom prst="straightConnector1">
              <a:avLst/>
            </a:prstGeom>
            <a:ln w="12700">
              <a:solidFill>
                <a:srgbClr val="99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65FA4C4-2E35-4C9F-98FA-7CEDF36BA3E5}"/>
                </a:ext>
              </a:extLst>
            </p:cNvPr>
            <p:cNvCxnSpPr>
              <a:cxnSpLocks/>
              <a:stCxn id="64" idx="3"/>
              <a:endCxn id="56" idx="6"/>
            </p:cNvCxnSpPr>
            <p:nvPr/>
          </p:nvCxnSpPr>
          <p:spPr>
            <a:xfrm flipH="1">
              <a:off x="3679995" y="2701883"/>
              <a:ext cx="358409" cy="190314"/>
            </a:xfrm>
            <a:prstGeom prst="straightConnector1">
              <a:avLst/>
            </a:prstGeom>
            <a:ln w="12700">
              <a:solidFill>
                <a:srgbClr val="99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50ED9B7E-C70E-416C-80EE-222C179FAF3A}"/>
                </a:ext>
              </a:extLst>
            </p:cNvPr>
            <p:cNvGrpSpPr/>
            <p:nvPr/>
          </p:nvGrpSpPr>
          <p:grpSpPr>
            <a:xfrm>
              <a:off x="2698805" y="2695070"/>
              <a:ext cx="981190" cy="387439"/>
              <a:chOff x="2315448" y="697694"/>
              <a:chExt cx="607032" cy="239988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F8CCF5FA-F8DA-4C6F-ADDF-40A068AD42D7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35EBABF-FE51-47F3-BB6E-FFD06BDBC062}"/>
                  </a:ext>
                </a:extLst>
              </p:cNvPr>
              <p:cNvSpPr txBox="1"/>
              <p:nvPr/>
            </p:nvSpPr>
            <p:spPr>
              <a:xfrm>
                <a:off x="2361506" y="697694"/>
                <a:ext cx="513812" cy="232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b="1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Reply</a:t>
                </a:r>
              </a:p>
              <a:p>
                <a:pPr algn="ctr"/>
                <a:r>
                  <a:rPr lang="en-US" altLang="zh-CN" sz="600" b="1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60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D7B07C-90BE-4A7B-B40A-4FE766836C06}"/>
                </a:ext>
              </a:extLst>
            </p:cNvPr>
            <p:cNvSpPr/>
            <p:nvPr/>
          </p:nvSpPr>
          <p:spPr>
            <a:xfrm rot="1667349">
              <a:off x="2620228" y="2841407"/>
              <a:ext cx="116010" cy="83442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009999"/>
                </a:solidFill>
              </a:endParaRPr>
            </a:p>
          </p:txBody>
        </p:sp>
      </p:grp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2000AA4E-BE1A-4B35-924D-F553C193C114}"/>
              </a:ext>
            </a:extLst>
          </p:cNvPr>
          <p:cNvSpPr/>
          <p:nvPr/>
        </p:nvSpPr>
        <p:spPr>
          <a:xfrm>
            <a:off x="3304158" y="2553266"/>
            <a:ext cx="903128" cy="875734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</a:p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endParaRPr lang="zh-CN" altLang="en-US" sz="12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07AE424-82E5-46F8-934C-A4D52D653170}"/>
              </a:ext>
            </a:extLst>
          </p:cNvPr>
          <p:cNvSpPr/>
          <p:nvPr/>
        </p:nvSpPr>
        <p:spPr>
          <a:xfrm>
            <a:off x="5487195" y="2553266"/>
            <a:ext cx="903128" cy="875734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</a:p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</a:p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1F876DF3-7C8A-4E81-8979-F44FC1CE6B39}"/>
              </a:ext>
            </a:extLst>
          </p:cNvPr>
          <p:cNvSpPr/>
          <p:nvPr/>
        </p:nvSpPr>
        <p:spPr>
          <a:xfrm>
            <a:off x="7649786" y="2553266"/>
            <a:ext cx="903128" cy="875734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 Memory</a:t>
            </a:r>
          </a:p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EB36B0CA-789B-4430-AC45-E1D60F87FD3F}"/>
              </a:ext>
            </a:extLst>
          </p:cNvPr>
          <p:cNvSpPr/>
          <p:nvPr/>
        </p:nvSpPr>
        <p:spPr>
          <a:xfrm>
            <a:off x="9804041" y="2553266"/>
            <a:ext cx="903128" cy="875734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</a:p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16E222F2-4C21-46AB-A983-DF9D82799691}"/>
              </a:ext>
            </a:extLst>
          </p:cNvPr>
          <p:cNvSpPr/>
          <p:nvPr/>
        </p:nvSpPr>
        <p:spPr>
          <a:xfrm>
            <a:off x="828677" y="2667967"/>
            <a:ext cx="1454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Local</a:t>
            </a:r>
          </a:p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Routing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0C1A553-04F5-40E5-B861-9FB274EFB6A8}"/>
              </a:ext>
            </a:extLst>
          </p:cNvPr>
          <p:cNvSpPr/>
          <p:nvPr/>
        </p:nvSpPr>
        <p:spPr>
          <a:xfrm>
            <a:off x="828677" y="4490172"/>
            <a:ext cx="1454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Remote</a:t>
            </a:r>
          </a:p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Routing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E54BCE9C-080D-44B1-9DD9-4EBDD4F12BCD}"/>
              </a:ext>
            </a:extLst>
          </p:cNvPr>
          <p:cNvGrpSpPr/>
          <p:nvPr/>
        </p:nvGrpSpPr>
        <p:grpSpPr>
          <a:xfrm>
            <a:off x="7436769" y="5647530"/>
            <a:ext cx="1731426" cy="679901"/>
            <a:chOff x="7039501" y="626218"/>
            <a:chExt cx="3900354" cy="1531598"/>
          </a:xfrm>
        </p:grpSpPr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3DA657BC-4FB2-4FDA-9F14-049531223177}"/>
                </a:ext>
              </a:extLst>
            </p:cNvPr>
            <p:cNvSpPr/>
            <p:nvPr/>
          </p:nvSpPr>
          <p:spPr>
            <a:xfrm>
              <a:off x="10257805" y="831411"/>
              <a:ext cx="682050" cy="112752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2188FC68-EA6A-4089-B0A5-9ACDBF6AFAE7}"/>
                </a:ext>
              </a:extLst>
            </p:cNvPr>
            <p:cNvGrpSpPr/>
            <p:nvPr/>
          </p:nvGrpSpPr>
          <p:grpSpPr>
            <a:xfrm>
              <a:off x="10180287" y="1001132"/>
              <a:ext cx="239844" cy="239844"/>
              <a:chOff x="1467378" y="1078057"/>
              <a:chExt cx="195633" cy="195633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A3DFF8D0-5290-4A5F-BD10-80967DCDEA75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箭头: 右 107">
                <a:extLst>
                  <a:ext uri="{FF2B5EF4-FFF2-40B4-BE49-F238E27FC236}">
                    <a16:creationId xmlns:a16="http://schemas.microsoft.com/office/drawing/2014/main" id="{B4961643-F831-464F-8B24-F85C9477F4F5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6D2B6AFC-0235-4688-8F8A-CAEB16B4687F}"/>
                </a:ext>
              </a:extLst>
            </p:cNvPr>
            <p:cNvGrpSpPr/>
            <p:nvPr/>
          </p:nvGrpSpPr>
          <p:grpSpPr>
            <a:xfrm rot="10800000">
              <a:off x="10182076" y="1483236"/>
              <a:ext cx="239844" cy="239844"/>
              <a:chOff x="1467378" y="1078057"/>
              <a:chExt cx="195633" cy="195633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F83BFBCB-9CD8-441C-ABF4-7509F569EE28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箭头: 右 110">
                <a:extLst>
                  <a:ext uri="{FF2B5EF4-FFF2-40B4-BE49-F238E27FC236}">
                    <a16:creationId xmlns:a16="http://schemas.microsoft.com/office/drawing/2014/main" id="{74C3227F-2C67-4FED-BCEC-20DABC21BEBA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0AA115AB-C942-4EF4-B286-92C3A1B9D552}"/>
                </a:ext>
              </a:extLst>
            </p:cNvPr>
            <p:cNvCxnSpPr>
              <a:cxnSpLocks/>
              <a:stCxn id="116" idx="2"/>
              <a:endCxn id="120" idx="1"/>
            </p:cNvCxnSpPr>
            <p:nvPr/>
          </p:nvCxnSpPr>
          <p:spPr>
            <a:xfrm flipH="1">
              <a:off x="7842431" y="886082"/>
              <a:ext cx="518090" cy="239431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49613F56-5EA0-45AD-A353-AAF76764C7B8}"/>
                </a:ext>
              </a:extLst>
            </p:cNvPr>
            <p:cNvCxnSpPr>
              <a:cxnSpLocks/>
              <a:stCxn id="116" idx="6"/>
              <a:endCxn id="107" idx="1"/>
            </p:cNvCxnSpPr>
            <p:nvPr/>
          </p:nvCxnSpPr>
          <p:spPr>
            <a:xfrm>
              <a:off x="9694720" y="886082"/>
              <a:ext cx="485567" cy="234972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28B4450-BA3F-4BAC-8B1C-43DD2CE49AD3}"/>
                </a:ext>
              </a:extLst>
            </p:cNvPr>
            <p:cNvGrpSpPr/>
            <p:nvPr/>
          </p:nvGrpSpPr>
          <p:grpSpPr>
            <a:xfrm>
              <a:off x="8360521" y="626218"/>
              <a:ext cx="1334199" cy="554658"/>
              <a:chOff x="2315448" y="701420"/>
              <a:chExt cx="607032" cy="252664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8BBAF85-4C38-4CAB-982B-9170793A27A6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E8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8F432C7-3EE3-4290-AF6D-D130F5BB0CA3}"/>
                  </a:ext>
                </a:extLst>
              </p:cNvPr>
              <p:cNvSpPr txBox="1"/>
              <p:nvPr/>
            </p:nvSpPr>
            <p:spPr>
              <a:xfrm>
                <a:off x="2320834" y="701420"/>
                <a:ext cx="566512" cy="252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b="1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Area</a:t>
                </a:r>
              </a:p>
              <a:p>
                <a:pPr algn="ctr"/>
                <a:r>
                  <a:rPr lang="en-US" altLang="zh-CN" sz="500" b="1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50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A9E87A62-A91F-480C-BFC6-5B2E027D608D}"/>
                </a:ext>
              </a:extLst>
            </p:cNvPr>
            <p:cNvSpPr/>
            <p:nvPr/>
          </p:nvSpPr>
          <p:spPr>
            <a:xfrm>
              <a:off x="7039501" y="835870"/>
              <a:ext cx="683008" cy="112752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D85DB612-1684-4C92-9323-1FEF7A2B1249}"/>
                </a:ext>
              </a:extLst>
            </p:cNvPr>
            <p:cNvGrpSpPr/>
            <p:nvPr/>
          </p:nvGrpSpPr>
          <p:grpSpPr>
            <a:xfrm rot="10800000">
              <a:off x="7602587" y="1005591"/>
              <a:ext cx="239844" cy="239844"/>
              <a:chOff x="1467378" y="1078057"/>
              <a:chExt cx="195633" cy="195633"/>
            </a:xfrm>
          </p:grpSpPr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6A41B47D-2DFD-4BC4-B658-EB83EE7031E4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箭头: 右 120">
                <a:extLst>
                  <a:ext uri="{FF2B5EF4-FFF2-40B4-BE49-F238E27FC236}">
                    <a16:creationId xmlns:a16="http://schemas.microsoft.com/office/drawing/2014/main" id="{C140578E-07CC-49B8-820C-4695933C8963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FC79ECF8-E390-4C75-A92F-2305310ED1E4}"/>
                </a:ext>
              </a:extLst>
            </p:cNvPr>
            <p:cNvGrpSpPr/>
            <p:nvPr/>
          </p:nvGrpSpPr>
          <p:grpSpPr>
            <a:xfrm>
              <a:off x="7602587" y="1487695"/>
              <a:ext cx="239844" cy="239844"/>
              <a:chOff x="1467378" y="1078057"/>
              <a:chExt cx="195633" cy="195633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29F19882-8450-4707-9E84-593A91C85945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箭头: 右 123">
                <a:extLst>
                  <a:ext uri="{FF2B5EF4-FFF2-40B4-BE49-F238E27FC236}">
                    <a16:creationId xmlns:a16="http://schemas.microsoft.com/office/drawing/2014/main" id="{74EEDDBE-EC88-4C5C-AF5C-0447C804CD28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12D98504-63DF-4A2F-B897-471B5C7DDC5B}"/>
                </a:ext>
              </a:extLst>
            </p:cNvPr>
            <p:cNvCxnSpPr>
              <a:cxnSpLocks/>
              <a:stCxn id="123" idx="3"/>
              <a:endCxn id="128" idx="2"/>
            </p:cNvCxnSpPr>
            <p:nvPr/>
          </p:nvCxnSpPr>
          <p:spPr>
            <a:xfrm>
              <a:off x="7842431" y="1607617"/>
              <a:ext cx="518090" cy="254325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71A25929-E30A-4B99-A4B2-470B29AE7577}"/>
                </a:ext>
              </a:extLst>
            </p:cNvPr>
            <p:cNvCxnSpPr>
              <a:cxnSpLocks/>
              <a:stCxn id="110" idx="3"/>
              <a:endCxn id="128" idx="6"/>
            </p:cNvCxnSpPr>
            <p:nvPr/>
          </p:nvCxnSpPr>
          <p:spPr>
            <a:xfrm flipH="1">
              <a:off x="9694720" y="1603158"/>
              <a:ext cx="487356" cy="258784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FA5DCBDB-9BAE-4C6A-848E-81F4DF291297}"/>
                </a:ext>
              </a:extLst>
            </p:cNvPr>
            <p:cNvGrpSpPr/>
            <p:nvPr/>
          </p:nvGrpSpPr>
          <p:grpSpPr>
            <a:xfrm>
              <a:off x="8352517" y="1603158"/>
              <a:ext cx="1342204" cy="554658"/>
              <a:chOff x="2311806" y="701912"/>
              <a:chExt cx="610674" cy="252664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311E0355-441D-4A68-BB5F-6A925076AD7F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E8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521613E2-80A3-4EA0-A91F-AE140B7F8D0F}"/>
                  </a:ext>
                </a:extLst>
              </p:cNvPr>
              <p:cNvSpPr txBox="1"/>
              <p:nvPr/>
            </p:nvSpPr>
            <p:spPr>
              <a:xfrm>
                <a:off x="2311806" y="701912"/>
                <a:ext cx="607032" cy="252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b="1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Output Area</a:t>
                </a:r>
              </a:p>
              <a:p>
                <a:pPr algn="ctr"/>
                <a:r>
                  <a:rPr lang="en-US" altLang="zh-CN" sz="500" b="1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50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D60A5BD1-3D8E-408B-9973-9181264464F8}"/>
              </a:ext>
            </a:extLst>
          </p:cNvPr>
          <p:cNvGrpSpPr/>
          <p:nvPr/>
        </p:nvGrpSpPr>
        <p:grpSpPr>
          <a:xfrm>
            <a:off x="5115502" y="5717858"/>
            <a:ext cx="1868365" cy="578071"/>
            <a:chOff x="1358354" y="3860371"/>
            <a:chExt cx="3658648" cy="1131983"/>
          </a:xfrm>
        </p:grpSpPr>
        <p:sp>
          <p:nvSpPr>
            <p:cNvPr id="150" name="矩形: 圆角 149">
              <a:extLst>
                <a:ext uri="{FF2B5EF4-FFF2-40B4-BE49-F238E27FC236}">
                  <a16:creationId xmlns:a16="http://schemas.microsoft.com/office/drawing/2014/main" id="{B62A700B-F252-4681-AC4F-26FC4C818B77}"/>
                </a:ext>
              </a:extLst>
            </p:cNvPr>
            <p:cNvSpPr/>
            <p:nvPr/>
          </p:nvSpPr>
          <p:spPr>
            <a:xfrm>
              <a:off x="4445758" y="3860371"/>
              <a:ext cx="571244" cy="112752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0CD1E64D-20B1-42AA-B69B-AA2D6A0FD9A2}"/>
                </a:ext>
              </a:extLst>
            </p:cNvPr>
            <p:cNvGrpSpPr/>
            <p:nvPr/>
          </p:nvGrpSpPr>
          <p:grpSpPr>
            <a:xfrm>
              <a:off x="4344973" y="4316804"/>
              <a:ext cx="239844" cy="239844"/>
              <a:chOff x="1467378" y="1078057"/>
              <a:chExt cx="195633" cy="195633"/>
            </a:xfrm>
          </p:grpSpPr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23E0ECCF-4D6F-4F39-8CDF-A6BB1FA5D76B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箭头: 右 152">
                <a:extLst>
                  <a:ext uri="{FF2B5EF4-FFF2-40B4-BE49-F238E27FC236}">
                    <a16:creationId xmlns:a16="http://schemas.microsoft.com/office/drawing/2014/main" id="{7BC02F5D-0139-4880-9B74-95CA632DEE83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9A017BC1-0B44-4026-B181-E04FD5E231C7}"/>
                </a:ext>
              </a:extLst>
            </p:cNvPr>
            <p:cNvCxnSpPr>
              <a:cxnSpLocks/>
              <a:stCxn id="161" idx="3"/>
              <a:endCxn id="157" idx="2"/>
            </p:cNvCxnSpPr>
            <p:nvPr/>
          </p:nvCxnSpPr>
          <p:spPr>
            <a:xfrm flipV="1">
              <a:off x="2030384" y="4434728"/>
              <a:ext cx="518090" cy="2984"/>
            </a:xfrm>
            <a:prstGeom prst="straightConnector1">
              <a:avLst/>
            </a:prstGeom>
            <a:ln w="12700">
              <a:solidFill>
                <a:srgbClr val="009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7295DE37-45D7-48B1-A586-24C1B482BD7F}"/>
                </a:ext>
              </a:extLst>
            </p:cNvPr>
            <p:cNvCxnSpPr>
              <a:cxnSpLocks/>
              <a:stCxn id="157" idx="6"/>
              <a:endCxn id="152" idx="1"/>
            </p:cNvCxnSpPr>
            <p:nvPr/>
          </p:nvCxnSpPr>
          <p:spPr>
            <a:xfrm>
              <a:off x="3801673" y="4434728"/>
              <a:ext cx="543300" cy="1998"/>
            </a:xfrm>
            <a:prstGeom prst="straightConnector1">
              <a:avLst/>
            </a:prstGeom>
            <a:ln w="12700">
              <a:solidFill>
                <a:srgbClr val="009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8C8F072E-D3BA-4F63-A398-8F42D73F2500}"/>
                </a:ext>
              </a:extLst>
            </p:cNvPr>
            <p:cNvGrpSpPr/>
            <p:nvPr/>
          </p:nvGrpSpPr>
          <p:grpSpPr>
            <a:xfrm>
              <a:off x="2517103" y="4175940"/>
              <a:ext cx="1322016" cy="589853"/>
              <a:chOff x="2300252" y="701912"/>
              <a:chExt cx="640366" cy="268697"/>
            </a:xfrm>
          </p:grpSpPr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E50D990E-D48E-4C16-B827-CCE8D689C02D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00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BA5E6EC9-CA19-4F19-9B19-C099EA370BD4}"/>
                  </a:ext>
                </a:extLst>
              </p:cNvPr>
              <p:cNvSpPr txBox="1"/>
              <p:nvPr/>
            </p:nvSpPr>
            <p:spPr>
              <a:xfrm>
                <a:off x="2300252" y="705819"/>
                <a:ext cx="640366" cy="2647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b="1">
                    <a:solidFill>
                      <a:srgbClr val="0099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 Flow</a:t>
                </a:r>
              </a:p>
              <a:p>
                <a:pPr algn="ctr"/>
                <a:r>
                  <a:rPr lang="en-US" altLang="zh-CN" sz="700" b="1">
                    <a:solidFill>
                      <a:srgbClr val="0099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700" b="1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405C18BF-C45C-447A-BE0C-F710EF63ACC7}"/>
                </a:ext>
              </a:extLst>
            </p:cNvPr>
            <p:cNvSpPr/>
            <p:nvPr/>
          </p:nvSpPr>
          <p:spPr>
            <a:xfrm>
              <a:off x="1358354" y="3864830"/>
              <a:ext cx="552107" cy="112752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9095E2F4-D5F6-429C-8BE1-AECAC6CBDBB4}"/>
                </a:ext>
              </a:extLst>
            </p:cNvPr>
            <p:cNvGrpSpPr/>
            <p:nvPr/>
          </p:nvGrpSpPr>
          <p:grpSpPr>
            <a:xfrm>
              <a:off x="1790540" y="4317790"/>
              <a:ext cx="239844" cy="239844"/>
              <a:chOff x="1467378" y="1078057"/>
              <a:chExt cx="195633" cy="195633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393D9676-0A60-45C0-95DF-3BE276437730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箭头: 右 161">
                <a:extLst>
                  <a:ext uri="{FF2B5EF4-FFF2-40B4-BE49-F238E27FC236}">
                    <a16:creationId xmlns:a16="http://schemas.microsoft.com/office/drawing/2014/main" id="{16E8A6D1-4A44-4BD1-9FA9-9C6B19FFB600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3" name="等腰三角形 162">
              <a:extLst>
                <a:ext uri="{FF2B5EF4-FFF2-40B4-BE49-F238E27FC236}">
                  <a16:creationId xmlns:a16="http://schemas.microsoft.com/office/drawing/2014/main" id="{09425701-9DFD-4B27-8B1D-8BA2BC0555F3}"/>
                </a:ext>
              </a:extLst>
            </p:cNvPr>
            <p:cNvSpPr/>
            <p:nvPr/>
          </p:nvSpPr>
          <p:spPr>
            <a:xfrm rot="5400000">
              <a:off x="3765226" y="4339029"/>
              <a:ext cx="184442" cy="193397"/>
            </a:xfrm>
            <a:prstGeom prst="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60EE64C0-E336-4A01-991C-995368118E0B}"/>
              </a:ext>
            </a:extLst>
          </p:cNvPr>
          <p:cNvGrpSpPr/>
          <p:nvPr/>
        </p:nvGrpSpPr>
        <p:grpSpPr>
          <a:xfrm>
            <a:off x="9563486" y="5717858"/>
            <a:ext cx="1753046" cy="526662"/>
            <a:chOff x="7041621" y="3864830"/>
            <a:chExt cx="3753064" cy="1127523"/>
          </a:xfrm>
        </p:grpSpPr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9F6B405F-D135-4DDF-9D51-1C10A7735688}"/>
                </a:ext>
              </a:extLst>
            </p:cNvPr>
            <p:cNvCxnSpPr>
              <a:cxnSpLocks/>
              <a:stCxn id="179" idx="3"/>
              <a:endCxn id="175" idx="2"/>
            </p:cNvCxnSpPr>
            <p:nvPr/>
          </p:nvCxnSpPr>
          <p:spPr>
            <a:xfrm flipV="1">
              <a:off x="7783777" y="4434728"/>
              <a:ext cx="518090" cy="2984"/>
            </a:xfrm>
            <a:prstGeom prst="straightConnector1">
              <a:avLst/>
            </a:prstGeom>
            <a:ln w="127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93D1E5DC-63D1-4D06-B70C-4E0808C24F8C}"/>
                </a:ext>
              </a:extLst>
            </p:cNvPr>
            <p:cNvGrpSpPr/>
            <p:nvPr/>
          </p:nvGrpSpPr>
          <p:grpSpPr>
            <a:xfrm>
              <a:off x="8286089" y="4175941"/>
              <a:ext cx="1357292" cy="553463"/>
              <a:chOff x="2307805" y="701912"/>
              <a:chExt cx="657453" cy="252120"/>
            </a:xfrm>
          </p:grpSpPr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83158F9A-05F1-4AFD-BD83-CB6DAA40C3ED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E9B5B5B-427E-4EB4-A15B-EC31DCF3B8D1}"/>
                  </a:ext>
                </a:extLst>
              </p:cNvPr>
              <p:cNvSpPr txBox="1"/>
              <p:nvPr/>
            </p:nvSpPr>
            <p:spPr>
              <a:xfrm>
                <a:off x="2307805" y="718362"/>
                <a:ext cx="657453" cy="235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b="1">
                    <a:solidFill>
                      <a:srgbClr val="54823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 Trigger</a:t>
                </a:r>
              </a:p>
              <a:p>
                <a:pPr algn="ctr"/>
                <a:r>
                  <a:rPr lang="en-US" altLang="zh-CN" sz="500" b="1">
                    <a:solidFill>
                      <a:srgbClr val="54823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500" b="1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7" name="矩形: 圆角 176">
              <a:extLst>
                <a:ext uri="{FF2B5EF4-FFF2-40B4-BE49-F238E27FC236}">
                  <a16:creationId xmlns:a16="http://schemas.microsoft.com/office/drawing/2014/main" id="{C208AB62-9938-4C3C-90A2-5D918D14F22C}"/>
                </a:ext>
              </a:extLst>
            </p:cNvPr>
            <p:cNvSpPr/>
            <p:nvPr/>
          </p:nvSpPr>
          <p:spPr>
            <a:xfrm>
              <a:off x="7041621" y="3864830"/>
              <a:ext cx="622235" cy="112752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349D64DF-07DA-4728-99E4-14B01ED450B3}"/>
                </a:ext>
              </a:extLst>
            </p:cNvPr>
            <p:cNvGrpSpPr/>
            <p:nvPr/>
          </p:nvGrpSpPr>
          <p:grpSpPr>
            <a:xfrm>
              <a:off x="7543933" y="4317790"/>
              <a:ext cx="239844" cy="239844"/>
              <a:chOff x="1467378" y="1078057"/>
              <a:chExt cx="195633" cy="195633"/>
            </a:xfrm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FF7B3801-3F84-4C45-87E4-8C762E811B35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箭头: 右 179">
                <a:extLst>
                  <a:ext uri="{FF2B5EF4-FFF2-40B4-BE49-F238E27FC236}">
                    <a16:creationId xmlns:a16="http://schemas.microsoft.com/office/drawing/2014/main" id="{F5210E3C-E4A6-45F7-B53B-E11EE929AFF4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47ED91E7-3A28-4AD1-91E5-69E6481A269A}"/>
                </a:ext>
              </a:extLst>
            </p:cNvPr>
            <p:cNvSpPr/>
            <p:nvPr/>
          </p:nvSpPr>
          <p:spPr>
            <a:xfrm>
              <a:off x="10193080" y="3864830"/>
              <a:ext cx="601605" cy="112752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46071E44-E597-4854-AF9A-9213514E1888}"/>
                </a:ext>
              </a:extLst>
            </p:cNvPr>
            <p:cNvGrpSpPr/>
            <p:nvPr/>
          </p:nvGrpSpPr>
          <p:grpSpPr>
            <a:xfrm>
              <a:off x="10113002" y="4314808"/>
              <a:ext cx="239844" cy="239844"/>
              <a:chOff x="1224782" y="682563"/>
              <a:chExt cx="195633" cy="195633"/>
            </a:xfrm>
          </p:grpSpPr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B88F646E-4924-4FC3-8327-435C64CC480F}"/>
                  </a:ext>
                </a:extLst>
              </p:cNvPr>
              <p:cNvSpPr/>
              <p:nvPr/>
            </p:nvSpPr>
            <p:spPr>
              <a:xfrm>
                <a:off x="1224782" y="682563"/>
                <a:ext cx="195633" cy="195633"/>
              </a:xfrm>
              <a:prstGeom prst="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箭头: 右 183">
                <a:extLst>
                  <a:ext uri="{FF2B5EF4-FFF2-40B4-BE49-F238E27FC236}">
                    <a16:creationId xmlns:a16="http://schemas.microsoft.com/office/drawing/2014/main" id="{836AE5AA-5D16-4CB5-96B5-B4DA4F8191CB}"/>
                  </a:ext>
                </a:extLst>
              </p:cNvPr>
              <p:cNvSpPr/>
              <p:nvPr/>
            </p:nvSpPr>
            <p:spPr>
              <a:xfrm>
                <a:off x="1250555" y="719624"/>
                <a:ext cx="144395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5F57BE03-F15E-4887-8990-4A3AC9E90C7B}"/>
                </a:ext>
              </a:extLst>
            </p:cNvPr>
            <p:cNvCxnSpPr>
              <a:cxnSpLocks/>
              <a:stCxn id="175" idx="6"/>
              <a:endCxn id="183" idx="1"/>
            </p:cNvCxnSpPr>
            <p:nvPr/>
          </p:nvCxnSpPr>
          <p:spPr>
            <a:xfrm>
              <a:off x="9555067" y="4434727"/>
              <a:ext cx="557935" cy="2"/>
            </a:xfrm>
            <a:prstGeom prst="straightConnector1">
              <a:avLst/>
            </a:prstGeom>
            <a:ln w="127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1887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>
            <a:extLst>
              <a:ext uri="{FF2B5EF4-FFF2-40B4-BE49-F238E27FC236}">
                <a16:creationId xmlns:a16="http://schemas.microsoft.com/office/drawing/2014/main" id="{F37DB63E-82D3-4A10-8A34-BC8508F6119B}"/>
              </a:ext>
            </a:extLst>
          </p:cNvPr>
          <p:cNvSpPr txBox="1"/>
          <p:nvPr/>
        </p:nvSpPr>
        <p:spPr>
          <a:xfrm>
            <a:off x="1353719" y="3575566"/>
            <a:ext cx="10362031" cy="296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组件实例化，参数初始化；组件通过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Dynamic Linking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加载，并在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Manager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注册其提供的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Manager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，获取所需的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，并建立组件间路由连接（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Local routing, DCPS writer/reader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Periodic service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，并开始运行。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停止接收新的调用和通信，等待当前调用执行完成并返回。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调用执行完成，释放资源，解绑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Manager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中注册的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，卸载组件。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阻塞新的调用和通信，等待当前调用执行完成并返回。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解绑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，更换新的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实例，将之前的引用重定向至新版本的组件，并重新建立连接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唤醒步骤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⑦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中阻塞的调用和通信，重新绑定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task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并开始运行。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5BD0F17-B3CE-49F0-BBA3-AC03929E7765}"/>
              </a:ext>
            </a:extLst>
          </p:cNvPr>
          <p:cNvGrpSpPr/>
          <p:nvPr/>
        </p:nvGrpSpPr>
        <p:grpSpPr>
          <a:xfrm>
            <a:off x="858769" y="409387"/>
            <a:ext cx="10732387" cy="2900817"/>
            <a:chOff x="858769" y="409387"/>
            <a:chExt cx="10732387" cy="290081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FB4552E-ECC5-411D-9321-3ADA64DE57B9}"/>
                </a:ext>
              </a:extLst>
            </p:cNvPr>
            <p:cNvGrpSpPr/>
            <p:nvPr/>
          </p:nvGrpSpPr>
          <p:grpSpPr>
            <a:xfrm>
              <a:off x="3430660" y="828128"/>
              <a:ext cx="989902" cy="989901"/>
              <a:chOff x="1870744" y="4429387"/>
              <a:chExt cx="989902" cy="989901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08EE79B4-5D4F-4C86-9F51-DF2E8A34AD55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C8D6677-B830-4A53-9FBF-F0EDB50510C4}"/>
                  </a:ext>
                </a:extLst>
              </p:cNvPr>
              <p:cNvSpPr txBox="1"/>
              <p:nvPr/>
            </p:nvSpPr>
            <p:spPr>
              <a:xfrm>
                <a:off x="1870744" y="4770448"/>
                <a:ext cx="9899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LOADED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83F4224-5B5B-47AD-A6E1-268B7B84698B}"/>
                </a:ext>
              </a:extLst>
            </p:cNvPr>
            <p:cNvGrpSpPr/>
            <p:nvPr/>
          </p:nvGrpSpPr>
          <p:grpSpPr>
            <a:xfrm>
              <a:off x="858769" y="826495"/>
              <a:ext cx="989901" cy="989901"/>
              <a:chOff x="1870745" y="4429387"/>
              <a:chExt cx="989901" cy="98990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2FF58B3-EE5A-44EB-9415-AC53DD8E085C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EA77EEB-56A2-4ACC-A4EA-CB84066356E9}"/>
                  </a:ext>
                </a:extLst>
              </p:cNvPr>
              <p:cNvSpPr txBox="1"/>
              <p:nvPr/>
            </p:nvSpPr>
            <p:spPr>
              <a:xfrm>
                <a:off x="2015713" y="4770448"/>
                <a:ext cx="703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INIT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3D71EAA-F8AE-45E0-86F6-8E4D313FB319}"/>
                </a:ext>
              </a:extLst>
            </p:cNvPr>
            <p:cNvGrpSpPr/>
            <p:nvPr/>
          </p:nvGrpSpPr>
          <p:grpSpPr>
            <a:xfrm>
              <a:off x="5692691" y="833302"/>
              <a:ext cx="989901" cy="989901"/>
              <a:chOff x="1870745" y="4429387"/>
              <a:chExt cx="989901" cy="989901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96938DB8-9112-4C6D-AE23-6DC2D443CF0C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C568387-BA48-40BF-B872-326D41480D2C}"/>
                  </a:ext>
                </a:extLst>
              </p:cNvPr>
              <p:cNvSpPr txBox="1"/>
              <p:nvPr/>
            </p:nvSpPr>
            <p:spPr>
              <a:xfrm>
                <a:off x="1882089" y="4770448"/>
                <a:ext cx="9728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READY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8554E01-ECF4-487B-96F1-B657C7B82B90}"/>
                </a:ext>
              </a:extLst>
            </p:cNvPr>
            <p:cNvCxnSpPr>
              <a:cxnSpLocks/>
              <a:stCxn id="11" idx="6"/>
              <a:endCxn id="6" idx="1"/>
            </p:cNvCxnSpPr>
            <p:nvPr/>
          </p:nvCxnSpPr>
          <p:spPr>
            <a:xfrm>
              <a:off x="1848670" y="1321446"/>
              <a:ext cx="1581990" cy="16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D97DC8E-72A9-4DF9-ACF9-DC09238664D8}"/>
                </a:ext>
              </a:extLst>
            </p:cNvPr>
            <p:cNvGrpSpPr/>
            <p:nvPr/>
          </p:nvGrpSpPr>
          <p:grpSpPr>
            <a:xfrm>
              <a:off x="9297398" y="2304120"/>
              <a:ext cx="1110616" cy="989901"/>
              <a:chOff x="1823117" y="4429387"/>
              <a:chExt cx="1110616" cy="989901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7E822F32-D661-4C24-97C9-82A4A1B5C66D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20F70BB-EF77-4335-A169-7E740CF028BC}"/>
                  </a:ext>
                </a:extLst>
              </p:cNvPr>
              <p:cNvSpPr txBox="1"/>
              <p:nvPr/>
            </p:nvSpPr>
            <p:spPr>
              <a:xfrm>
                <a:off x="1823117" y="4780942"/>
                <a:ext cx="1110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BLOCKED</a:t>
                </a:r>
              </a:p>
            </p:txBody>
          </p:sp>
        </p:grp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36B5F5A1-9A49-4D34-9A0C-18656041A415}"/>
                </a:ext>
              </a:extLst>
            </p:cNvPr>
            <p:cNvCxnSpPr>
              <a:cxnSpLocks/>
              <a:stCxn id="6" idx="3"/>
              <a:endCxn id="17" idx="2"/>
            </p:cNvCxnSpPr>
            <p:nvPr/>
          </p:nvCxnSpPr>
          <p:spPr>
            <a:xfrm>
              <a:off x="4420562" y="1323078"/>
              <a:ext cx="1272129" cy="51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D637402A-352A-4B27-9BA5-DAEA2A70FD3D}"/>
                </a:ext>
              </a:extLst>
            </p:cNvPr>
            <p:cNvGrpSpPr/>
            <p:nvPr/>
          </p:nvGrpSpPr>
          <p:grpSpPr>
            <a:xfrm>
              <a:off x="7980037" y="828128"/>
              <a:ext cx="989901" cy="989901"/>
              <a:chOff x="1870745" y="4429387"/>
              <a:chExt cx="989901" cy="989901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79B427B-AE40-4403-B4F5-BBD47D648605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A44755D-65DA-443C-935F-CC8E09BBAE9F}"/>
                  </a:ext>
                </a:extLst>
              </p:cNvPr>
              <p:cNvSpPr txBox="1"/>
              <p:nvPr/>
            </p:nvSpPr>
            <p:spPr>
              <a:xfrm>
                <a:off x="1936483" y="4770448"/>
                <a:ext cx="8875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ACTIVE</a:t>
                </a:r>
                <a:endParaRPr lang="zh-CN" altLang="en-US" sz="1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D7F3CCBE-3475-4BEC-BC74-B05089FE43A2}"/>
                </a:ext>
              </a:extLst>
            </p:cNvPr>
            <p:cNvCxnSpPr>
              <a:cxnSpLocks/>
              <a:stCxn id="18" idx="3"/>
              <a:endCxn id="65" idx="2"/>
            </p:cNvCxnSpPr>
            <p:nvPr/>
          </p:nvCxnSpPr>
          <p:spPr>
            <a:xfrm flipV="1">
              <a:off x="6676895" y="1323079"/>
              <a:ext cx="1303142" cy="51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45A7F021-3C2B-4C79-9D28-E5F5AE2E358D}"/>
                </a:ext>
              </a:extLst>
            </p:cNvPr>
            <p:cNvCxnSpPr>
              <a:cxnSpLocks/>
              <a:stCxn id="65" idx="5"/>
              <a:endCxn id="49" idx="1"/>
            </p:cNvCxnSpPr>
            <p:nvPr/>
          </p:nvCxnSpPr>
          <p:spPr>
            <a:xfrm>
              <a:off x="8824970" y="1673061"/>
              <a:ext cx="665024" cy="7760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CC1B6883-F3EB-47C6-8E40-6E63131EA675}"/>
                </a:ext>
              </a:extLst>
            </p:cNvPr>
            <p:cNvGrpSpPr/>
            <p:nvPr/>
          </p:nvGrpSpPr>
          <p:grpSpPr>
            <a:xfrm>
              <a:off x="5641864" y="2320303"/>
              <a:ext cx="1107939" cy="989901"/>
              <a:chOff x="1811725" y="4429387"/>
              <a:chExt cx="1107939" cy="989901"/>
            </a:xfrm>
          </p:grpSpPr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0C9A9D13-7EE2-456E-B8C6-6A5954BC09CB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D67045A7-019E-4D92-B704-8CA7829B3245}"/>
                  </a:ext>
                </a:extLst>
              </p:cNvPr>
              <p:cNvSpPr txBox="1"/>
              <p:nvPr/>
            </p:nvSpPr>
            <p:spPr>
              <a:xfrm>
                <a:off x="1811725" y="4778204"/>
                <a:ext cx="1107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DEACTIVE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E8C9AFE9-32AB-4AA7-B515-B5B88C1C4C87}"/>
                </a:ext>
              </a:extLst>
            </p:cNvPr>
            <p:cNvCxnSpPr>
              <a:cxnSpLocks/>
              <a:stCxn id="65" idx="3"/>
              <a:endCxn id="96" idx="7"/>
            </p:cNvCxnSpPr>
            <p:nvPr/>
          </p:nvCxnSpPr>
          <p:spPr>
            <a:xfrm flipH="1">
              <a:off x="6545817" y="1673061"/>
              <a:ext cx="1579188" cy="7922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48D2A772-0FCE-4321-872D-75D55BD53D21}"/>
                </a:ext>
              </a:extLst>
            </p:cNvPr>
            <p:cNvCxnSpPr>
              <a:cxnSpLocks/>
              <a:stCxn id="96" idx="1"/>
              <a:endCxn id="5" idx="5"/>
            </p:cNvCxnSpPr>
            <p:nvPr/>
          </p:nvCxnSpPr>
          <p:spPr>
            <a:xfrm flipH="1" flipV="1">
              <a:off x="4275594" y="1673061"/>
              <a:ext cx="1570258" cy="7922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1E001764-2717-4F5A-8F84-175453627F44}"/>
                </a:ext>
              </a:extLst>
            </p:cNvPr>
            <p:cNvCxnSpPr>
              <a:cxnSpLocks/>
              <a:stCxn id="49" idx="7"/>
              <a:endCxn id="144" idx="3"/>
            </p:cNvCxnSpPr>
            <p:nvPr/>
          </p:nvCxnSpPr>
          <p:spPr>
            <a:xfrm flipV="1">
              <a:off x="10189959" y="1671430"/>
              <a:ext cx="523764" cy="777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3F83A581-551C-4FF0-BF78-040625BF4C0C}"/>
                </a:ext>
              </a:extLst>
            </p:cNvPr>
            <p:cNvGrpSpPr/>
            <p:nvPr/>
          </p:nvGrpSpPr>
          <p:grpSpPr>
            <a:xfrm>
              <a:off x="2073473" y="2318639"/>
              <a:ext cx="1131630" cy="989901"/>
              <a:chOff x="1799880" y="4429387"/>
              <a:chExt cx="1131630" cy="989901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5E12C276-81E4-4D18-A07E-A64E6B4C9632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4E6B943B-AD9E-438F-A8FD-CDCEC7301CD9}"/>
                  </a:ext>
                </a:extLst>
              </p:cNvPr>
              <p:cNvSpPr txBox="1"/>
              <p:nvPr/>
            </p:nvSpPr>
            <p:spPr>
              <a:xfrm>
                <a:off x="1799880" y="4770448"/>
                <a:ext cx="11316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DELETED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B76550E8-4CC3-48E5-A559-FD2EF87CF4EA}"/>
                </a:ext>
              </a:extLst>
            </p:cNvPr>
            <p:cNvCxnSpPr>
              <a:cxnSpLocks/>
              <a:stCxn id="5" idx="3"/>
              <a:endCxn id="111" idx="7"/>
            </p:cNvCxnSpPr>
            <p:nvPr/>
          </p:nvCxnSpPr>
          <p:spPr>
            <a:xfrm flipH="1">
              <a:off x="2989271" y="1673061"/>
              <a:ext cx="586358" cy="7905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6581A1FC-5119-4854-BC7D-69ED08449157}"/>
                </a:ext>
              </a:extLst>
            </p:cNvPr>
            <p:cNvSpPr/>
            <p:nvPr/>
          </p:nvSpPr>
          <p:spPr>
            <a:xfrm>
              <a:off x="2508100" y="1008953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6E7A2E2D-6337-46AF-8EC1-396DEE4A6623}"/>
                </a:ext>
              </a:extLst>
            </p:cNvPr>
            <p:cNvSpPr/>
            <p:nvPr/>
          </p:nvSpPr>
          <p:spPr>
            <a:xfrm>
              <a:off x="10504008" y="2199344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823048CE-3194-4E06-B191-23EFB5711D1E}"/>
                </a:ext>
              </a:extLst>
            </p:cNvPr>
            <p:cNvSpPr/>
            <p:nvPr/>
          </p:nvSpPr>
          <p:spPr>
            <a:xfrm>
              <a:off x="8809481" y="2189689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70C0732D-0540-4B8C-BCAC-7902762E8374}"/>
                </a:ext>
              </a:extLst>
            </p:cNvPr>
            <p:cNvSpPr/>
            <p:nvPr/>
          </p:nvSpPr>
          <p:spPr>
            <a:xfrm>
              <a:off x="7308431" y="2199344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A1AE5763-83B2-4D19-8D27-9F9B67E247F4}"/>
                </a:ext>
              </a:extLst>
            </p:cNvPr>
            <p:cNvSpPr/>
            <p:nvPr/>
          </p:nvSpPr>
          <p:spPr>
            <a:xfrm>
              <a:off x="4915667" y="2199344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142915C-E698-4EB6-8061-A3B08C454B71}"/>
                </a:ext>
              </a:extLst>
            </p:cNvPr>
            <p:cNvSpPr/>
            <p:nvPr/>
          </p:nvSpPr>
          <p:spPr>
            <a:xfrm>
              <a:off x="4911061" y="1013559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55673FA0-2284-4C14-8EAD-6D5B67A5661D}"/>
                </a:ext>
              </a:extLst>
            </p:cNvPr>
            <p:cNvSpPr/>
            <p:nvPr/>
          </p:nvSpPr>
          <p:spPr>
            <a:xfrm>
              <a:off x="7223355" y="1013559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EC506B8E-2983-4C2F-8592-E9C51620A39A}"/>
                </a:ext>
              </a:extLst>
            </p:cNvPr>
            <p:cNvSpPr/>
            <p:nvPr/>
          </p:nvSpPr>
          <p:spPr>
            <a:xfrm>
              <a:off x="3306836" y="2215691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20C1C872-31C8-43BF-966C-54FAD21B2825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1353719" y="409387"/>
              <a:ext cx="1" cy="4171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FE07529E-E786-4CC9-ACB8-F91EFFBC5CEB}"/>
                </a:ext>
              </a:extLst>
            </p:cNvPr>
            <p:cNvGrpSpPr/>
            <p:nvPr/>
          </p:nvGrpSpPr>
          <p:grpSpPr>
            <a:xfrm>
              <a:off x="10536253" y="826497"/>
              <a:ext cx="1054903" cy="989901"/>
              <a:chOff x="1838243" y="4429387"/>
              <a:chExt cx="1054903" cy="989901"/>
            </a:xfrm>
          </p:grpSpPr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4ADEE07A-B582-47B8-963F-C29E46B3D86D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832BBDD6-B377-41C7-81CB-40D9255CE4EE}"/>
                  </a:ext>
                </a:extLst>
              </p:cNvPr>
              <p:cNvSpPr txBox="1"/>
              <p:nvPr/>
            </p:nvSpPr>
            <p:spPr>
              <a:xfrm>
                <a:off x="1838243" y="4770448"/>
                <a:ext cx="1054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UPDATED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44A30599-C4D2-4CAE-8061-8D290A1BC9E7}"/>
                </a:ext>
              </a:extLst>
            </p:cNvPr>
            <p:cNvCxnSpPr>
              <a:cxnSpLocks/>
              <a:stCxn id="145" idx="1"/>
              <a:endCxn id="65" idx="6"/>
            </p:cNvCxnSpPr>
            <p:nvPr/>
          </p:nvCxnSpPr>
          <p:spPr>
            <a:xfrm flipH="1">
              <a:off x="8969938" y="1321447"/>
              <a:ext cx="1566315" cy="16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BE3C6B5D-EAA8-4295-87E8-58876440E37C}"/>
                </a:ext>
              </a:extLst>
            </p:cNvPr>
            <p:cNvSpPr/>
            <p:nvPr/>
          </p:nvSpPr>
          <p:spPr>
            <a:xfrm>
              <a:off x="9713833" y="1017927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6999F5F4-3F0A-414A-84F7-5F80D82CC687}"/>
              </a:ext>
            </a:extLst>
          </p:cNvPr>
          <p:cNvSpPr txBox="1"/>
          <p:nvPr/>
        </p:nvSpPr>
        <p:spPr>
          <a:xfrm>
            <a:off x="12192000" y="2645181"/>
            <a:ext cx="111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3295633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0D5EC148-C2C7-4790-A077-7ADF312B9890}"/>
              </a:ext>
            </a:extLst>
          </p:cNvPr>
          <p:cNvSpPr/>
          <p:nvPr/>
        </p:nvSpPr>
        <p:spPr>
          <a:xfrm>
            <a:off x="0" y="3724709"/>
            <a:ext cx="12192000" cy="22331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7E3936-712D-4D0F-B4E4-CA0C82915F9E}"/>
              </a:ext>
            </a:extLst>
          </p:cNvPr>
          <p:cNvSpPr/>
          <p:nvPr/>
        </p:nvSpPr>
        <p:spPr>
          <a:xfrm>
            <a:off x="566279" y="693760"/>
            <a:ext cx="3328340" cy="264505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6484F9-E6CB-4B6C-BBE9-BAC4676E7779}"/>
              </a:ext>
            </a:extLst>
          </p:cNvPr>
          <p:cNvSpPr txBox="1"/>
          <p:nvPr/>
        </p:nvSpPr>
        <p:spPr>
          <a:xfrm>
            <a:off x="1429812" y="32442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4472C4"/>
                </a:solidFill>
              </a:rPr>
              <a:t>Node A</a:t>
            </a:r>
            <a:endParaRPr lang="zh-CN" altLang="en-US" b="1">
              <a:solidFill>
                <a:srgbClr val="4472C4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E9527F-31C6-4736-AC00-AE2F3878B02B}"/>
              </a:ext>
            </a:extLst>
          </p:cNvPr>
          <p:cNvSpPr txBox="1"/>
          <p:nvPr/>
        </p:nvSpPr>
        <p:spPr>
          <a:xfrm>
            <a:off x="5198440" y="32442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4472C4"/>
                </a:solidFill>
              </a:rPr>
              <a:t>Node B</a:t>
            </a:r>
            <a:endParaRPr lang="zh-CN" altLang="en-US" b="1">
              <a:solidFill>
                <a:srgbClr val="4472C4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E902DB-E8D2-4822-A7DA-63A57A6F5B22}"/>
              </a:ext>
            </a:extLst>
          </p:cNvPr>
          <p:cNvSpPr/>
          <p:nvPr/>
        </p:nvSpPr>
        <p:spPr>
          <a:xfrm>
            <a:off x="4471796" y="693761"/>
            <a:ext cx="3328340" cy="264505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4DFFEF-870F-407F-87D6-AE0F1EF40F05}"/>
              </a:ext>
            </a:extLst>
          </p:cNvPr>
          <p:cNvSpPr/>
          <p:nvPr/>
        </p:nvSpPr>
        <p:spPr>
          <a:xfrm>
            <a:off x="8381489" y="693760"/>
            <a:ext cx="3328340" cy="264505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6E0FDC-4E24-4470-AAA8-E6C5A982F937}"/>
              </a:ext>
            </a:extLst>
          </p:cNvPr>
          <p:cNvSpPr/>
          <p:nvPr/>
        </p:nvSpPr>
        <p:spPr>
          <a:xfrm>
            <a:off x="8519410" y="2133599"/>
            <a:ext cx="3052498" cy="1041401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F43FE3A-4C26-4429-AAF7-A3D75401DA62}"/>
              </a:ext>
            </a:extLst>
          </p:cNvPr>
          <p:cNvSpPr/>
          <p:nvPr/>
        </p:nvSpPr>
        <p:spPr>
          <a:xfrm>
            <a:off x="4609717" y="2133598"/>
            <a:ext cx="3052498" cy="1041401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6548DF-A782-4E73-A86D-FFF599B22193}"/>
              </a:ext>
            </a:extLst>
          </p:cNvPr>
          <p:cNvSpPr/>
          <p:nvPr/>
        </p:nvSpPr>
        <p:spPr>
          <a:xfrm>
            <a:off x="4752808" y="2276155"/>
            <a:ext cx="811460" cy="385894"/>
          </a:xfrm>
          <a:prstGeom prst="rect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E57ECD-D34E-4937-ACC4-28D6EB590C4A}"/>
              </a:ext>
            </a:extLst>
          </p:cNvPr>
          <p:cNvSpPr/>
          <p:nvPr/>
        </p:nvSpPr>
        <p:spPr>
          <a:xfrm>
            <a:off x="4752808" y="2662049"/>
            <a:ext cx="811460" cy="385894"/>
          </a:xfrm>
          <a:prstGeom prst="rect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993366"/>
                </a:solidFill>
              </a:rPr>
              <a:t>Publisher</a:t>
            </a:r>
            <a:endParaRPr lang="zh-CN" altLang="en-US" sz="1000" b="1">
              <a:solidFill>
                <a:srgbClr val="99336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4721B3-616F-4C42-B1A2-952808991195}"/>
              </a:ext>
            </a:extLst>
          </p:cNvPr>
          <p:cNvSpPr/>
          <p:nvPr/>
        </p:nvSpPr>
        <p:spPr>
          <a:xfrm>
            <a:off x="5739329" y="2276155"/>
            <a:ext cx="811460" cy="385894"/>
          </a:xfrm>
          <a:prstGeom prst="rect">
            <a:avLst/>
          </a:prstGeom>
          <a:solidFill>
            <a:srgbClr val="DE8400"/>
          </a:solidFill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88A3FA-CEE2-4F16-80D3-7687E4683FD8}"/>
              </a:ext>
            </a:extLst>
          </p:cNvPr>
          <p:cNvSpPr/>
          <p:nvPr/>
        </p:nvSpPr>
        <p:spPr>
          <a:xfrm>
            <a:off x="5739329" y="2662049"/>
            <a:ext cx="811460" cy="385894"/>
          </a:xfrm>
          <a:prstGeom prst="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DE8400"/>
                </a:solidFill>
              </a:rPr>
              <a:t>Publisher</a:t>
            </a:r>
            <a:endParaRPr lang="zh-CN" altLang="en-US" sz="1000" b="1">
              <a:solidFill>
                <a:srgbClr val="DE84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A5D6D1-ED7F-47AD-911C-906774A5073A}"/>
              </a:ext>
            </a:extLst>
          </p:cNvPr>
          <p:cNvSpPr/>
          <p:nvPr/>
        </p:nvSpPr>
        <p:spPr>
          <a:xfrm>
            <a:off x="6725851" y="2276155"/>
            <a:ext cx="811460" cy="385894"/>
          </a:xfrm>
          <a:prstGeom prst="rect">
            <a:avLst/>
          </a:prstGeom>
          <a:solidFill>
            <a:srgbClr val="009999"/>
          </a:solidFill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AED1EB1-0DBA-4498-9022-AA07DA059D7A}"/>
              </a:ext>
            </a:extLst>
          </p:cNvPr>
          <p:cNvSpPr/>
          <p:nvPr/>
        </p:nvSpPr>
        <p:spPr>
          <a:xfrm>
            <a:off x="6725851" y="2662049"/>
            <a:ext cx="811460" cy="385894"/>
          </a:xfrm>
          <a:prstGeom prst="rect">
            <a:avLst/>
          </a:prstGeom>
          <a:noFill/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009999"/>
                </a:solidFill>
              </a:rPr>
              <a:t>Publisher</a:t>
            </a:r>
            <a:endParaRPr lang="zh-CN" altLang="en-US" sz="1000" b="1">
              <a:solidFill>
                <a:srgbClr val="009999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024D0F7-75A4-4495-ADAB-6704B5F45ECA}"/>
              </a:ext>
            </a:extLst>
          </p:cNvPr>
          <p:cNvSpPr/>
          <p:nvPr/>
        </p:nvSpPr>
        <p:spPr>
          <a:xfrm>
            <a:off x="715033" y="2133599"/>
            <a:ext cx="3052498" cy="1041402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9091235-DB91-4953-B501-54D255165FB4}"/>
              </a:ext>
            </a:extLst>
          </p:cNvPr>
          <p:cNvSpPr/>
          <p:nvPr/>
        </p:nvSpPr>
        <p:spPr>
          <a:xfrm>
            <a:off x="891201" y="2276156"/>
            <a:ext cx="811460" cy="385894"/>
          </a:xfrm>
          <a:prstGeom prst="rect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83D687A-48DB-4E01-8E16-945C01ADC45F}"/>
              </a:ext>
            </a:extLst>
          </p:cNvPr>
          <p:cNvSpPr/>
          <p:nvPr/>
        </p:nvSpPr>
        <p:spPr>
          <a:xfrm>
            <a:off x="891201" y="2662050"/>
            <a:ext cx="811460" cy="385894"/>
          </a:xfrm>
          <a:prstGeom prst="rect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993366"/>
                </a:solidFill>
              </a:rPr>
              <a:t>Publisher</a:t>
            </a:r>
            <a:endParaRPr lang="zh-CN" altLang="en-US" sz="1000" b="1">
              <a:solidFill>
                <a:srgbClr val="993366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0A794BB-E5CF-48F0-A027-6A2159234B82}"/>
              </a:ext>
            </a:extLst>
          </p:cNvPr>
          <p:cNvSpPr/>
          <p:nvPr/>
        </p:nvSpPr>
        <p:spPr>
          <a:xfrm>
            <a:off x="1877722" y="2276156"/>
            <a:ext cx="811460" cy="385894"/>
          </a:xfrm>
          <a:prstGeom prst="rect">
            <a:avLst/>
          </a:prstGeom>
          <a:solidFill>
            <a:srgbClr val="DE8400"/>
          </a:solidFill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97443F0-44F7-4C39-9E53-461AA510BD8A}"/>
              </a:ext>
            </a:extLst>
          </p:cNvPr>
          <p:cNvSpPr/>
          <p:nvPr/>
        </p:nvSpPr>
        <p:spPr>
          <a:xfrm>
            <a:off x="1877722" y="2662050"/>
            <a:ext cx="811460" cy="385894"/>
          </a:xfrm>
          <a:prstGeom prst="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DE8400"/>
                </a:solidFill>
              </a:rPr>
              <a:t>Publisher</a:t>
            </a:r>
            <a:endParaRPr lang="zh-CN" altLang="en-US" sz="1000" b="1">
              <a:solidFill>
                <a:srgbClr val="DE84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63DB04-ED07-4B2C-A8BE-960E5F64811E}"/>
              </a:ext>
            </a:extLst>
          </p:cNvPr>
          <p:cNvSpPr/>
          <p:nvPr/>
        </p:nvSpPr>
        <p:spPr>
          <a:xfrm>
            <a:off x="10634877" y="2276156"/>
            <a:ext cx="811460" cy="385894"/>
          </a:xfrm>
          <a:prstGeom prst="rect">
            <a:avLst/>
          </a:prstGeom>
          <a:solidFill>
            <a:srgbClr val="009999"/>
          </a:solidFill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DA4BE1-6E9D-4571-A93C-C9FE3A17C72D}"/>
              </a:ext>
            </a:extLst>
          </p:cNvPr>
          <p:cNvSpPr/>
          <p:nvPr/>
        </p:nvSpPr>
        <p:spPr>
          <a:xfrm>
            <a:off x="10634877" y="2662050"/>
            <a:ext cx="811460" cy="385894"/>
          </a:xfrm>
          <a:prstGeom prst="rect">
            <a:avLst/>
          </a:prstGeom>
          <a:noFill/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009999"/>
                </a:solidFill>
              </a:rPr>
              <a:t>Publisher</a:t>
            </a:r>
            <a:endParaRPr lang="zh-CN" altLang="en-US" sz="1000" b="1">
              <a:solidFill>
                <a:srgbClr val="009999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575E74-C27B-4B32-BEA1-A17D217E1B4E}"/>
              </a:ext>
            </a:extLst>
          </p:cNvPr>
          <p:cNvSpPr txBox="1"/>
          <p:nvPr/>
        </p:nvSpPr>
        <p:spPr>
          <a:xfrm>
            <a:off x="9246217" y="32442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4472C4"/>
                </a:solidFill>
              </a:rPr>
              <a:t>Node C</a:t>
            </a:r>
            <a:endParaRPr lang="zh-CN" altLang="en-US" b="1">
              <a:solidFill>
                <a:srgbClr val="4472C4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7B680B-40E8-496E-AA41-F25F391BBE01}"/>
              </a:ext>
            </a:extLst>
          </p:cNvPr>
          <p:cNvSpPr/>
          <p:nvPr/>
        </p:nvSpPr>
        <p:spPr>
          <a:xfrm>
            <a:off x="8661833" y="2276156"/>
            <a:ext cx="811460" cy="385894"/>
          </a:xfrm>
          <a:prstGeom prst="rect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FBF908-1F0F-47E8-A4E7-54B32F549494}"/>
              </a:ext>
            </a:extLst>
          </p:cNvPr>
          <p:cNvSpPr/>
          <p:nvPr/>
        </p:nvSpPr>
        <p:spPr>
          <a:xfrm>
            <a:off x="8661833" y="2662050"/>
            <a:ext cx="811460" cy="385894"/>
          </a:xfrm>
          <a:prstGeom prst="rect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993366"/>
                </a:solidFill>
              </a:rPr>
              <a:t>Publisher</a:t>
            </a:r>
            <a:endParaRPr lang="zh-CN" altLang="en-US" sz="1000" b="1">
              <a:solidFill>
                <a:srgbClr val="993366"/>
              </a:solidFill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06158F88-6318-4A3A-841F-0D5EBAC43469}"/>
              </a:ext>
            </a:extLst>
          </p:cNvPr>
          <p:cNvSpPr/>
          <p:nvPr/>
        </p:nvSpPr>
        <p:spPr>
          <a:xfrm>
            <a:off x="682095" y="3869161"/>
            <a:ext cx="6960728" cy="604010"/>
          </a:xfrm>
          <a:prstGeom prst="rightArrow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Channel 1 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(Topic:1-A,1-B)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90DD298-5FF7-4C2C-B959-003ECF751FC6}"/>
              </a:ext>
            </a:extLst>
          </p:cNvPr>
          <p:cNvSpPr/>
          <p:nvPr/>
        </p:nvSpPr>
        <p:spPr>
          <a:xfrm>
            <a:off x="4609716" y="4510924"/>
            <a:ext cx="7201283" cy="637563"/>
          </a:xfrm>
          <a:prstGeom prst="rightArrow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Channel 2 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(Topic:2-A)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245B68CA-980C-432C-8C41-6255B573813C}"/>
              </a:ext>
            </a:extLst>
          </p:cNvPr>
          <p:cNvSpPr/>
          <p:nvPr/>
        </p:nvSpPr>
        <p:spPr>
          <a:xfrm>
            <a:off x="782763" y="5186240"/>
            <a:ext cx="11028236" cy="637563"/>
          </a:xfrm>
          <a:prstGeom prst="rightArrow">
            <a:avLst/>
          </a:prstGeom>
          <a:solidFill>
            <a:srgbClr val="99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Channel 3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(Topic:3-A,3-B)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1D3A232-5774-4CAF-864B-067117FA71B5}"/>
              </a:ext>
            </a:extLst>
          </p:cNvPr>
          <p:cNvSpPr txBox="1"/>
          <p:nvPr/>
        </p:nvSpPr>
        <p:spPr>
          <a:xfrm>
            <a:off x="888672" y="1851109"/>
            <a:ext cx="286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DCPS Manager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(Basic Component)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40CD20-1143-4162-85ED-8A1AA0CA7B71}"/>
              </a:ext>
            </a:extLst>
          </p:cNvPr>
          <p:cNvSpPr txBox="1"/>
          <p:nvPr/>
        </p:nvSpPr>
        <p:spPr>
          <a:xfrm>
            <a:off x="5328098" y="1844097"/>
            <a:ext cx="16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DCPS Manager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61CBC7-BAD5-40B0-96C2-FEB58A567BF1}"/>
              </a:ext>
            </a:extLst>
          </p:cNvPr>
          <p:cNvSpPr txBox="1"/>
          <p:nvPr/>
        </p:nvSpPr>
        <p:spPr>
          <a:xfrm>
            <a:off x="9246217" y="1844097"/>
            <a:ext cx="16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DCPS Manager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3443094-4434-41D6-89D3-BDD7A0B71631}"/>
              </a:ext>
            </a:extLst>
          </p:cNvPr>
          <p:cNvSpPr txBox="1"/>
          <p:nvPr/>
        </p:nvSpPr>
        <p:spPr>
          <a:xfrm>
            <a:off x="5328098" y="6096060"/>
            <a:ext cx="184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组件虚拟总线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6FFBA36-C81A-4302-B731-B8DB789B876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279838" y="3047944"/>
            <a:ext cx="3614" cy="966844"/>
          </a:xfrm>
          <a:prstGeom prst="straightConnector1">
            <a:avLst/>
          </a:prstGeom>
          <a:ln w="381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1ABA920-76BD-495F-9891-CD4D1ECAE616}"/>
              </a:ext>
            </a:extLst>
          </p:cNvPr>
          <p:cNvSpPr/>
          <p:nvPr/>
        </p:nvSpPr>
        <p:spPr>
          <a:xfrm>
            <a:off x="706064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5DB0615-2345-4273-9D47-8FE6E0BA7D6F}"/>
              </a:ext>
            </a:extLst>
          </p:cNvPr>
          <p:cNvCxnSpPr>
            <a:cxnSpLocks/>
          </p:cNvCxnSpPr>
          <p:nvPr/>
        </p:nvCxnSpPr>
        <p:spPr>
          <a:xfrm flipH="1">
            <a:off x="6126190" y="3047944"/>
            <a:ext cx="3614" cy="966844"/>
          </a:xfrm>
          <a:prstGeom prst="straightConnector1">
            <a:avLst/>
          </a:prstGeom>
          <a:ln w="381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365F2B6-E375-428A-B68D-20F91D58D137}"/>
              </a:ext>
            </a:extLst>
          </p:cNvPr>
          <p:cNvCxnSpPr>
            <a:cxnSpLocks/>
          </p:cNvCxnSpPr>
          <p:nvPr/>
        </p:nvCxnSpPr>
        <p:spPr>
          <a:xfrm>
            <a:off x="7131580" y="3047944"/>
            <a:ext cx="0" cy="1635998"/>
          </a:xfrm>
          <a:prstGeom prst="straightConnector1">
            <a:avLst/>
          </a:prstGeom>
          <a:ln w="381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6CE958C-3ABB-47F4-A9B0-7B316F3F3AA9}"/>
              </a:ext>
            </a:extLst>
          </p:cNvPr>
          <p:cNvCxnSpPr>
            <a:cxnSpLocks/>
          </p:cNvCxnSpPr>
          <p:nvPr/>
        </p:nvCxnSpPr>
        <p:spPr>
          <a:xfrm>
            <a:off x="11101600" y="3047944"/>
            <a:ext cx="0" cy="1635998"/>
          </a:xfrm>
          <a:prstGeom prst="straightConnector1">
            <a:avLst/>
          </a:prstGeom>
          <a:ln w="381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E3E4250-A5CE-4ABF-9D86-903801EDEB7F}"/>
              </a:ext>
            </a:extLst>
          </p:cNvPr>
          <p:cNvCxnSpPr>
            <a:cxnSpLocks/>
          </p:cNvCxnSpPr>
          <p:nvPr/>
        </p:nvCxnSpPr>
        <p:spPr>
          <a:xfrm>
            <a:off x="1295123" y="3047944"/>
            <a:ext cx="0" cy="2286056"/>
          </a:xfrm>
          <a:prstGeom prst="straightConnector1">
            <a:avLst/>
          </a:prstGeom>
          <a:ln w="381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3496A8C-6839-4373-AA0A-07E900F0082B}"/>
              </a:ext>
            </a:extLst>
          </p:cNvPr>
          <p:cNvCxnSpPr>
            <a:cxnSpLocks/>
          </p:cNvCxnSpPr>
          <p:nvPr/>
        </p:nvCxnSpPr>
        <p:spPr>
          <a:xfrm>
            <a:off x="5127781" y="3047944"/>
            <a:ext cx="0" cy="2286056"/>
          </a:xfrm>
          <a:prstGeom prst="straightConnector1">
            <a:avLst/>
          </a:prstGeom>
          <a:ln w="381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E695FBF-759B-4A16-800F-B46357C421E7}"/>
              </a:ext>
            </a:extLst>
          </p:cNvPr>
          <p:cNvCxnSpPr>
            <a:cxnSpLocks/>
          </p:cNvCxnSpPr>
          <p:nvPr/>
        </p:nvCxnSpPr>
        <p:spPr>
          <a:xfrm>
            <a:off x="9059464" y="3047944"/>
            <a:ext cx="0" cy="2286056"/>
          </a:xfrm>
          <a:prstGeom prst="straightConnector1">
            <a:avLst/>
          </a:prstGeom>
          <a:ln w="381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CE2210C-EEBE-4948-985A-0D7FBB7C34EB}"/>
              </a:ext>
            </a:extLst>
          </p:cNvPr>
          <p:cNvSpPr/>
          <p:nvPr/>
        </p:nvSpPr>
        <p:spPr>
          <a:xfrm>
            <a:off x="2885301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74AD528-A879-4DBE-BA5A-5B578CFB5C90}"/>
              </a:ext>
            </a:extLst>
          </p:cNvPr>
          <p:cNvGrpSpPr/>
          <p:nvPr/>
        </p:nvGrpSpPr>
        <p:grpSpPr>
          <a:xfrm>
            <a:off x="1508996" y="1051729"/>
            <a:ext cx="158595" cy="158595"/>
            <a:chOff x="1467378" y="1078057"/>
            <a:chExt cx="195633" cy="195633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ABB2D2C-6D4F-4516-ADA5-634B15AF968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箭头: 右 63">
              <a:extLst>
                <a:ext uri="{FF2B5EF4-FFF2-40B4-BE49-F238E27FC236}">
                  <a16:creationId xmlns:a16="http://schemas.microsoft.com/office/drawing/2014/main" id="{2FD2BBC7-3C78-4B21-ACCB-CC774FDF36FF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2FCDA32-40EE-427E-9463-3F6FBDC8C514}"/>
              </a:ext>
            </a:extLst>
          </p:cNvPr>
          <p:cNvGrpSpPr/>
          <p:nvPr/>
        </p:nvGrpSpPr>
        <p:grpSpPr>
          <a:xfrm rot="10800000">
            <a:off x="1508996" y="1223179"/>
            <a:ext cx="158595" cy="158595"/>
            <a:chOff x="1467378" y="1078057"/>
            <a:chExt cx="195633" cy="195633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E33A3AD-7588-46F1-86F7-F139F0305A5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箭头: 右 67">
              <a:extLst>
                <a:ext uri="{FF2B5EF4-FFF2-40B4-BE49-F238E27FC236}">
                  <a16:creationId xmlns:a16="http://schemas.microsoft.com/office/drawing/2014/main" id="{832A39A5-7FE9-47AA-A51D-51B6AF3213B4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90D0E17-1206-489A-9C76-01C35F0E7DC6}"/>
              </a:ext>
            </a:extLst>
          </p:cNvPr>
          <p:cNvGrpSpPr/>
          <p:nvPr/>
        </p:nvGrpSpPr>
        <p:grpSpPr>
          <a:xfrm>
            <a:off x="1508996" y="1468980"/>
            <a:ext cx="158595" cy="158595"/>
            <a:chOff x="1467378" y="1078057"/>
            <a:chExt cx="195633" cy="195633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8C36433-094B-4D4F-8E34-34E15309AF5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箭头: 右 70">
              <a:extLst>
                <a:ext uri="{FF2B5EF4-FFF2-40B4-BE49-F238E27FC236}">
                  <a16:creationId xmlns:a16="http://schemas.microsoft.com/office/drawing/2014/main" id="{558CDB46-1041-42F1-A590-77396BA8A3B1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F0F07454-8029-4401-A759-393DB2B3CDE1}"/>
              </a:ext>
            </a:extLst>
          </p:cNvPr>
          <p:cNvGrpSpPr/>
          <p:nvPr/>
        </p:nvGrpSpPr>
        <p:grpSpPr>
          <a:xfrm>
            <a:off x="2806003" y="1051729"/>
            <a:ext cx="158595" cy="158595"/>
            <a:chOff x="1467378" y="1078057"/>
            <a:chExt cx="195633" cy="19563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6E2A538-6B29-4391-8593-E69D3A1C291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箭头: 右 73">
              <a:extLst>
                <a:ext uri="{FF2B5EF4-FFF2-40B4-BE49-F238E27FC236}">
                  <a16:creationId xmlns:a16="http://schemas.microsoft.com/office/drawing/2014/main" id="{DABB2726-B926-4530-AB01-1EB33076F74E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AB8A578-5BD3-4488-AD8D-34C92722969C}"/>
              </a:ext>
            </a:extLst>
          </p:cNvPr>
          <p:cNvGrpSpPr/>
          <p:nvPr/>
        </p:nvGrpSpPr>
        <p:grpSpPr>
          <a:xfrm rot="10800000">
            <a:off x="2806003" y="1478865"/>
            <a:ext cx="158595" cy="158595"/>
            <a:chOff x="1467378" y="1078057"/>
            <a:chExt cx="195633" cy="195633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61A6EF1-4E17-472B-99DC-40DDC4AF0738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箭头: 右 76">
              <a:extLst>
                <a:ext uri="{FF2B5EF4-FFF2-40B4-BE49-F238E27FC236}">
                  <a16:creationId xmlns:a16="http://schemas.microsoft.com/office/drawing/2014/main" id="{2CAB9945-7698-4BE4-AAA7-A911066729D9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192EC8D-0AEC-42BA-880C-CA36B2531362}"/>
              </a:ext>
            </a:extLst>
          </p:cNvPr>
          <p:cNvGrpSpPr/>
          <p:nvPr/>
        </p:nvGrpSpPr>
        <p:grpSpPr>
          <a:xfrm>
            <a:off x="2806003" y="1309773"/>
            <a:ext cx="158595" cy="158595"/>
            <a:chOff x="1467378" y="1078057"/>
            <a:chExt cx="195633" cy="19563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E3A6800-56E9-4E06-8C8A-C4D4D131B35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箭头: 右 79">
              <a:extLst>
                <a:ext uri="{FF2B5EF4-FFF2-40B4-BE49-F238E27FC236}">
                  <a16:creationId xmlns:a16="http://schemas.microsoft.com/office/drawing/2014/main" id="{1BA4F4A1-A139-4CE7-9745-1D9355B1F0B6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8F898805-447C-4EAD-AE85-67E5E25DAEA2}"/>
              </a:ext>
            </a:extLst>
          </p:cNvPr>
          <p:cNvSpPr/>
          <p:nvPr/>
        </p:nvSpPr>
        <p:spPr>
          <a:xfrm>
            <a:off x="1812346" y="1175780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Data reader</a:t>
            </a:r>
            <a:endParaRPr lang="zh-CN" altLang="en-US" sz="1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584FCC6-EB7A-444F-8B94-B6C74FF0EC9A}"/>
              </a:ext>
            </a:extLst>
          </p:cNvPr>
          <p:cNvSpPr/>
          <p:nvPr/>
        </p:nvSpPr>
        <p:spPr>
          <a:xfrm>
            <a:off x="1812346" y="1007916"/>
            <a:ext cx="8354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Data writer</a:t>
            </a:r>
            <a:endParaRPr lang="zh-CN" altLang="en-US" sz="1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27B3825-FB90-447F-976F-9D85E0EA4068}"/>
              </a:ext>
            </a:extLst>
          </p:cNvPr>
          <p:cNvSpPr/>
          <p:nvPr/>
        </p:nvSpPr>
        <p:spPr>
          <a:xfrm>
            <a:off x="823791" y="1013670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3-A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F5506581-8144-49FF-AE09-0BEF9FA1D191}"/>
              </a:ext>
            </a:extLst>
          </p:cNvPr>
          <p:cNvSpPr/>
          <p:nvPr/>
        </p:nvSpPr>
        <p:spPr>
          <a:xfrm>
            <a:off x="6760592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89E35021-C1C5-4DF1-AC28-90C803348FB4}"/>
              </a:ext>
            </a:extLst>
          </p:cNvPr>
          <p:cNvGrpSpPr/>
          <p:nvPr/>
        </p:nvGrpSpPr>
        <p:grpSpPr>
          <a:xfrm>
            <a:off x="6693994" y="1051729"/>
            <a:ext cx="158595" cy="158595"/>
            <a:chOff x="1467378" y="1078057"/>
            <a:chExt cx="195633" cy="195633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8CC051B-1272-414C-820E-4F8B9FB77EDF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箭头: 右 86">
              <a:extLst>
                <a:ext uri="{FF2B5EF4-FFF2-40B4-BE49-F238E27FC236}">
                  <a16:creationId xmlns:a16="http://schemas.microsoft.com/office/drawing/2014/main" id="{5063356A-B43A-4AA0-BEE4-306AEB497C55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8F92CCAE-BEEA-4C76-85EC-3753AF7A8562}"/>
              </a:ext>
            </a:extLst>
          </p:cNvPr>
          <p:cNvSpPr/>
          <p:nvPr/>
        </p:nvSpPr>
        <p:spPr>
          <a:xfrm>
            <a:off x="6814176" y="1013670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3-A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3347A2B2-72E3-490D-AD16-FD4DF8D29436}"/>
              </a:ext>
            </a:extLst>
          </p:cNvPr>
          <p:cNvSpPr/>
          <p:nvPr/>
        </p:nvSpPr>
        <p:spPr>
          <a:xfrm>
            <a:off x="4609716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C8890F49-FA0C-4EE1-A2D9-319D6E57E940}"/>
              </a:ext>
            </a:extLst>
          </p:cNvPr>
          <p:cNvGrpSpPr/>
          <p:nvPr/>
        </p:nvGrpSpPr>
        <p:grpSpPr>
          <a:xfrm rot="10800000">
            <a:off x="5412648" y="1258358"/>
            <a:ext cx="158595" cy="158595"/>
            <a:chOff x="1467378" y="1078057"/>
            <a:chExt cx="195633" cy="195633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E1C6C758-7D81-487A-92CE-E732C48EEEC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370F352C-9FE9-40C7-A4B0-688FB5491C17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" name="矩形 98">
            <a:extLst>
              <a:ext uri="{FF2B5EF4-FFF2-40B4-BE49-F238E27FC236}">
                <a16:creationId xmlns:a16="http://schemas.microsoft.com/office/drawing/2014/main" id="{C1377134-12B9-4308-8AAE-C2D6CAC4B60F}"/>
              </a:ext>
            </a:extLst>
          </p:cNvPr>
          <p:cNvSpPr/>
          <p:nvPr/>
        </p:nvSpPr>
        <p:spPr>
          <a:xfrm>
            <a:off x="826172" y="1195966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3-B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BB48C55-E979-4084-9F01-FB944C2272FF}"/>
              </a:ext>
            </a:extLst>
          </p:cNvPr>
          <p:cNvSpPr/>
          <p:nvPr/>
        </p:nvSpPr>
        <p:spPr>
          <a:xfrm>
            <a:off x="4749456" y="1231145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3-B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4BCD8F6-9510-41ED-9B19-AB759B3B8679}"/>
              </a:ext>
            </a:extLst>
          </p:cNvPr>
          <p:cNvSpPr/>
          <p:nvPr/>
        </p:nvSpPr>
        <p:spPr>
          <a:xfrm>
            <a:off x="2936237" y="1008980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3-B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9C7BCB1-19E8-4F58-BD4F-9D9DE4966845}"/>
              </a:ext>
            </a:extLst>
          </p:cNvPr>
          <p:cNvSpPr/>
          <p:nvPr/>
        </p:nvSpPr>
        <p:spPr>
          <a:xfrm>
            <a:off x="826172" y="1433858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DE8400"/>
                </a:solidFill>
              </a:rPr>
              <a:t>Topic 1-A</a:t>
            </a:r>
            <a:endParaRPr lang="zh-CN" altLang="en-US" sz="900" b="1">
              <a:solidFill>
                <a:srgbClr val="DE8400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2BE74AD-F8F3-4F2B-9764-AFFFB2B30F24}"/>
              </a:ext>
            </a:extLst>
          </p:cNvPr>
          <p:cNvSpPr/>
          <p:nvPr/>
        </p:nvSpPr>
        <p:spPr>
          <a:xfrm>
            <a:off x="2939386" y="1262983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DE8400"/>
                </a:solidFill>
              </a:rPr>
              <a:t>Topic 1-A</a:t>
            </a:r>
            <a:endParaRPr lang="zh-CN" altLang="en-US" sz="900" b="1">
              <a:solidFill>
                <a:srgbClr val="DE8400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1B8E822-0328-48DE-A736-B24F325F3DEE}"/>
              </a:ext>
            </a:extLst>
          </p:cNvPr>
          <p:cNvSpPr/>
          <p:nvPr/>
        </p:nvSpPr>
        <p:spPr>
          <a:xfrm>
            <a:off x="2939386" y="1440743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DE8400"/>
                </a:solidFill>
              </a:rPr>
              <a:t>Topic 1-B</a:t>
            </a:r>
            <a:endParaRPr lang="zh-CN" altLang="en-US" sz="900" b="1">
              <a:solidFill>
                <a:srgbClr val="DE8400"/>
              </a:solidFill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CDA7987A-CB1B-4B3F-B843-C4F164336367}"/>
              </a:ext>
            </a:extLst>
          </p:cNvPr>
          <p:cNvGrpSpPr/>
          <p:nvPr/>
        </p:nvGrpSpPr>
        <p:grpSpPr>
          <a:xfrm>
            <a:off x="5416967" y="1460981"/>
            <a:ext cx="158595" cy="158595"/>
            <a:chOff x="1467378" y="1078057"/>
            <a:chExt cx="195633" cy="195633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4C5B9BA7-B28B-4B65-A757-E055A4DEF3B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箭头: 右 106">
              <a:extLst>
                <a:ext uri="{FF2B5EF4-FFF2-40B4-BE49-F238E27FC236}">
                  <a16:creationId xmlns:a16="http://schemas.microsoft.com/office/drawing/2014/main" id="{271BC3FB-E20C-41EA-BBBF-2CE9F90FD562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矩形 107">
            <a:extLst>
              <a:ext uri="{FF2B5EF4-FFF2-40B4-BE49-F238E27FC236}">
                <a16:creationId xmlns:a16="http://schemas.microsoft.com/office/drawing/2014/main" id="{6007BFEE-77E4-4362-8182-121BE595A518}"/>
              </a:ext>
            </a:extLst>
          </p:cNvPr>
          <p:cNvSpPr/>
          <p:nvPr/>
        </p:nvSpPr>
        <p:spPr>
          <a:xfrm>
            <a:off x="4749456" y="1414191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DE8400"/>
                </a:solidFill>
              </a:rPr>
              <a:t>Topic 1-B</a:t>
            </a:r>
            <a:endParaRPr lang="zh-CN" altLang="en-US" sz="900" b="1">
              <a:solidFill>
                <a:srgbClr val="DE8400"/>
              </a:solidFill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C13E3BF-13AE-47B5-ACC8-A9B72918B66C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1667591" y="1131027"/>
            <a:ext cx="192165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F384DF2-20CA-436B-BCA1-60FF8F1FE716}"/>
              </a:ext>
            </a:extLst>
          </p:cNvPr>
          <p:cNvCxnSpPr>
            <a:cxnSpLocks/>
          </p:cNvCxnSpPr>
          <p:nvPr/>
        </p:nvCxnSpPr>
        <p:spPr>
          <a:xfrm flipH="1">
            <a:off x="1667591" y="1302476"/>
            <a:ext cx="192165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05554F5A-98B1-416F-86A5-149B82831F33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2589987" y="1138027"/>
            <a:ext cx="216016" cy="25104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C305DE2-55BA-4701-BAE4-91C6B9E4C26F}"/>
              </a:ext>
            </a:extLst>
          </p:cNvPr>
          <p:cNvCxnSpPr>
            <a:cxnSpLocks/>
            <a:endCxn id="76" idx="3"/>
          </p:cNvCxnSpPr>
          <p:nvPr/>
        </p:nvCxnSpPr>
        <p:spPr>
          <a:xfrm>
            <a:off x="2599905" y="1315048"/>
            <a:ext cx="206098" cy="24311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4CDBC9B1-A494-419D-9394-30B9AC481B70}"/>
              </a:ext>
            </a:extLst>
          </p:cNvPr>
          <p:cNvGrpSpPr/>
          <p:nvPr/>
        </p:nvGrpSpPr>
        <p:grpSpPr>
          <a:xfrm>
            <a:off x="5412648" y="1062021"/>
            <a:ext cx="158595" cy="158595"/>
            <a:chOff x="1467378" y="1078057"/>
            <a:chExt cx="195633" cy="195633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618CA161-1EC7-4C90-9E2C-1C8F47D2588C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箭头: 右 124">
              <a:extLst>
                <a:ext uri="{FF2B5EF4-FFF2-40B4-BE49-F238E27FC236}">
                  <a16:creationId xmlns:a16="http://schemas.microsoft.com/office/drawing/2014/main" id="{0F459303-9297-4041-88B9-C79CEA9EED1F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6" name="矩形 125">
            <a:extLst>
              <a:ext uri="{FF2B5EF4-FFF2-40B4-BE49-F238E27FC236}">
                <a16:creationId xmlns:a16="http://schemas.microsoft.com/office/drawing/2014/main" id="{4380789B-950B-4077-A4B6-B199CA5FFD5C}"/>
              </a:ext>
            </a:extLst>
          </p:cNvPr>
          <p:cNvSpPr/>
          <p:nvPr/>
        </p:nvSpPr>
        <p:spPr>
          <a:xfrm>
            <a:off x="4749456" y="1034808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009999"/>
                </a:solidFill>
              </a:rPr>
              <a:t>Topic 2-A</a:t>
            </a:r>
            <a:endParaRPr lang="zh-CN" altLang="en-US" sz="900" b="1">
              <a:solidFill>
                <a:srgbClr val="009999"/>
              </a:solidFill>
            </a:endParaRP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FB94392A-7C39-46DF-AA6E-A227C986F143}"/>
              </a:ext>
            </a:extLst>
          </p:cNvPr>
          <p:cNvGrpSpPr/>
          <p:nvPr/>
        </p:nvGrpSpPr>
        <p:grpSpPr>
          <a:xfrm rot="10800000">
            <a:off x="6681294" y="1354560"/>
            <a:ext cx="158595" cy="158595"/>
            <a:chOff x="1467378" y="1078057"/>
            <a:chExt cx="195633" cy="195633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C7B4AD5E-2226-4EBC-9444-F3CDD25BC22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箭头: 右 128">
              <a:extLst>
                <a:ext uri="{FF2B5EF4-FFF2-40B4-BE49-F238E27FC236}">
                  <a16:creationId xmlns:a16="http://schemas.microsoft.com/office/drawing/2014/main" id="{4BADD281-FF9F-4721-93B3-08ECF6DF75C9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矩形 129">
            <a:extLst>
              <a:ext uri="{FF2B5EF4-FFF2-40B4-BE49-F238E27FC236}">
                <a16:creationId xmlns:a16="http://schemas.microsoft.com/office/drawing/2014/main" id="{A38BEDF6-3669-4902-98DA-781ED9231EA3}"/>
              </a:ext>
            </a:extLst>
          </p:cNvPr>
          <p:cNvSpPr/>
          <p:nvPr/>
        </p:nvSpPr>
        <p:spPr>
          <a:xfrm>
            <a:off x="6823564" y="1309446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009999"/>
                </a:solidFill>
              </a:rPr>
              <a:t>Topic 2-A</a:t>
            </a:r>
            <a:endParaRPr lang="zh-CN" altLang="en-US" sz="900" b="1">
              <a:solidFill>
                <a:srgbClr val="009999"/>
              </a:solidFill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2190C976-F563-4A04-8B68-789A8E9D99E3}"/>
              </a:ext>
            </a:extLst>
          </p:cNvPr>
          <p:cNvSpPr/>
          <p:nvPr/>
        </p:nvSpPr>
        <p:spPr>
          <a:xfrm>
            <a:off x="10683004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2AFF9FE-EA65-4E4D-9C89-DFC401A41AA9}"/>
              </a:ext>
            </a:extLst>
          </p:cNvPr>
          <p:cNvGrpSpPr/>
          <p:nvPr/>
        </p:nvGrpSpPr>
        <p:grpSpPr>
          <a:xfrm>
            <a:off x="10616406" y="1051729"/>
            <a:ext cx="158595" cy="158595"/>
            <a:chOff x="1467378" y="1078057"/>
            <a:chExt cx="195633" cy="195633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4EC2D579-90F8-451B-8EA9-02D2B88775D6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箭头: 右 115">
              <a:extLst>
                <a:ext uri="{FF2B5EF4-FFF2-40B4-BE49-F238E27FC236}">
                  <a16:creationId xmlns:a16="http://schemas.microsoft.com/office/drawing/2014/main" id="{FB66103D-5D94-4F61-BCEC-87AD48F7DC94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8" name="矩形 117">
            <a:extLst>
              <a:ext uri="{FF2B5EF4-FFF2-40B4-BE49-F238E27FC236}">
                <a16:creationId xmlns:a16="http://schemas.microsoft.com/office/drawing/2014/main" id="{45AE7F0A-0F3E-48ED-BF55-9F5CB71EF0EE}"/>
              </a:ext>
            </a:extLst>
          </p:cNvPr>
          <p:cNvSpPr/>
          <p:nvPr/>
        </p:nvSpPr>
        <p:spPr>
          <a:xfrm>
            <a:off x="10736588" y="1013670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3-A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7C805E53-C202-4261-AA14-58ED4519285B}"/>
              </a:ext>
            </a:extLst>
          </p:cNvPr>
          <p:cNvSpPr/>
          <p:nvPr/>
        </p:nvSpPr>
        <p:spPr>
          <a:xfrm>
            <a:off x="8532128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E7AE491C-38C1-47E6-B784-9DFAEB46FE16}"/>
              </a:ext>
            </a:extLst>
          </p:cNvPr>
          <p:cNvGrpSpPr/>
          <p:nvPr/>
        </p:nvGrpSpPr>
        <p:grpSpPr>
          <a:xfrm rot="10800000">
            <a:off x="9335060" y="1258358"/>
            <a:ext cx="158595" cy="158595"/>
            <a:chOff x="1467378" y="1078057"/>
            <a:chExt cx="195633" cy="195633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70D4076F-14B8-453D-99B1-00289DE024B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箭头: 右 121">
              <a:extLst>
                <a:ext uri="{FF2B5EF4-FFF2-40B4-BE49-F238E27FC236}">
                  <a16:creationId xmlns:a16="http://schemas.microsoft.com/office/drawing/2014/main" id="{6069F376-F1CE-4161-A9F3-82474BCC7AFE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1" name="矩形 130">
            <a:extLst>
              <a:ext uri="{FF2B5EF4-FFF2-40B4-BE49-F238E27FC236}">
                <a16:creationId xmlns:a16="http://schemas.microsoft.com/office/drawing/2014/main" id="{61A87641-4B8F-45CD-B4EC-4A937F5DF708}"/>
              </a:ext>
            </a:extLst>
          </p:cNvPr>
          <p:cNvSpPr/>
          <p:nvPr/>
        </p:nvSpPr>
        <p:spPr>
          <a:xfrm>
            <a:off x="8671868" y="1231145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3-B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B482128-68AE-46A9-AA7A-EE2E1647D7FD}"/>
              </a:ext>
            </a:extLst>
          </p:cNvPr>
          <p:cNvGrpSpPr/>
          <p:nvPr/>
        </p:nvGrpSpPr>
        <p:grpSpPr>
          <a:xfrm>
            <a:off x="9335060" y="1062021"/>
            <a:ext cx="158595" cy="158595"/>
            <a:chOff x="1467378" y="1078057"/>
            <a:chExt cx="195633" cy="195633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D7FD71F8-9217-4AFC-AB2C-EFFF2ED2E39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箭头: 右 137">
              <a:extLst>
                <a:ext uri="{FF2B5EF4-FFF2-40B4-BE49-F238E27FC236}">
                  <a16:creationId xmlns:a16="http://schemas.microsoft.com/office/drawing/2014/main" id="{3373ED83-5759-4260-A0E6-2D4E7512B652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9" name="矩形 138">
            <a:extLst>
              <a:ext uri="{FF2B5EF4-FFF2-40B4-BE49-F238E27FC236}">
                <a16:creationId xmlns:a16="http://schemas.microsoft.com/office/drawing/2014/main" id="{6F6D158A-1F30-4C7E-8370-5500BC906EC9}"/>
              </a:ext>
            </a:extLst>
          </p:cNvPr>
          <p:cNvSpPr/>
          <p:nvPr/>
        </p:nvSpPr>
        <p:spPr>
          <a:xfrm>
            <a:off x="8671868" y="1034808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009999"/>
                </a:solidFill>
              </a:rPr>
              <a:t>Topic 2-A</a:t>
            </a:r>
            <a:endParaRPr lang="zh-CN" altLang="en-US" sz="900" b="1">
              <a:solidFill>
                <a:srgbClr val="009999"/>
              </a:solidFill>
            </a:endParaRP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BC0629CC-A3EB-4851-AF30-386942A4A7C7}"/>
              </a:ext>
            </a:extLst>
          </p:cNvPr>
          <p:cNvGrpSpPr/>
          <p:nvPr/>
        </p:nvGrpSpPr>
        <p:grpSpPr>
          <a:xfrm rot="10800000">
            <a:off x="10616405" y="1258358"/>
            <a:ext cx="158595" cy="158595"/>
            <a:chOff x="1467378" y="1078057"/>
            <a:chExt cx="195633" cy="195633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D932B79D-B685-40CC-8095-4782FBBE6C9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箭头: 右 145">
              <a:extLst>
                <a:ext uri="{FF2B5EF4-FFF2-40B4-BE49-F238E27FC236}">
                  <a16:creationId xmlns:a16="http://schemas.microsoft.com/office/drawing/2014/main" id="{35B4D036-CA7D-4ECF-96F9-CE2AC2E955DD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7" name="矩形 146">
            <a:extLst>
              <a:ext uri="{FF2B5EF4-FFF2-40B4-BE49-F238E27FC236}">
                <a16:creationId xmlns:a16="http://schemas.microsoft.com/office/drawing/2014/main" id="{F5A2E7F3-CE32-44F1-B4D5-5029A5DB1B79}"/>
              </a:ext>
            </a:extLst>
          </p:cNvPr>
          <p:cNvSpPr/>
          <p:nvPr/>
        </p:nvSpPr>
        <p:spPr>
          <a:xfrm>
            <a:off x="10736588" y="1218672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3-A</a:t>
            </a:r>
            <a:endParaRPr lang="zh-CN" altLang="en-US" sz="900" b="1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4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4C8FC4B8-40BD-4F01-8E1A-18708D992D73}"/>
              </a:ext>
            </a:extLst>
          </p:cNvPr>
          <p:cNvGrpSpPr/>
          <p:nvPr/>
        </p:nvGrpSpPr>
        <p:grpSpPr>
          <a:xfrm>
            <a:off x="1424354" y="1360567"/>
            <a:ext cx="9343292" cy="3565061"/>
            <a:chOff x="0" y="2856066"/>
            <a:chExt cx="9343292" cy="356506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424B353-91B2-4242-88EF-90A954935687}"/>
                </a:ext>
              </a:extLst>
            </p:cNvPr>
            <p:cNvSpPr/>
            <p:nvPr/>
          </p:nvSpPr>
          <p:spPr>
            <a:xfrm>
              <a:off x="0" y="5244454"/>
              <a:ext cx="9343292" cy="3850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>
                  <a:solidFill>
                    <a:sysClr val="windowText" lastClr="000000"/>
                  </a:solidFill>
                </a:rPr>
                <a:t>组件虚拟总线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E8076B2-AEFE-4065-9D96-7E551CD39E7F}"/>
                </a:ext>
              </a:extLst>
            </p:cNvPr>
            <p:cNvSpPr txBox="1"/>
            <p:nvPr/>
          </p:nvSpPr>
          <p:spPr>
            <a:xfrm>
              <a:off x="1073789" y="2856066"/>
              <a:ext cx="167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4472C4"/>
                  </a:solidFill>
                </a:rPr>
                <a:t>计算节点</a:t>
              </a:r>
              <a:r>
                <a:rPr lang="en-US" altLang="zh-CN">
                  <a:solidFill>
                    <a:srgbClr val="4472C4"/>
                  </a:solidFill>
                </a:rPr>
                <a:t> 1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59C2A3E-5DEB-4B4B-802B-A5DB49D86E40}"/>
                </a:ext>
              </a:extLst>
            </p:cNvPr>
            <p:cNvSpPr txBox="1"/>
            <p:nvPr/>
          </p:nvSpPr>
          <p:spPr>
            <a:xfrm>
              <a:off x="3858934" y="2856066"/>
              <a:ext cx="167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4472C4"/>
                  </a:solidFill>
                </a:rPr>
                <a:t>计算节点</a:t>
              </a:r>
              <a:r>
                <a:rPr lang="en-US" altLang="zh-CN">
                  <a:solidFill>
                    <a:srgbClr val="4472C4"/>
                  </a:solidFill>
                </a:rPr>
                <a:t> 2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CA60CF4-73E0-4879-AEB3-5CBC7CE65D16}"/>
                </a:ext>
              </a:extLst>
            </p:cNvPr>
            <p:cNvSpPr txBox="1"/>
            <p:nvPr/>
          </p:nvSpPr>
          <p:spPr>
            <a:xfrm>
              <a:off x="6644079" y="2856066"/>
              <a:ext cx="167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4472C4"/>
                  </a:solidFill>
                </a:rPr>
                <a:t>计算节点</a:t>
              </a:r>
              <a:r>
                <a:rPr lang="en-US" altLang="zh-CN">
                  <a:solidFill>
                    <a:srgbClr val="4472C4"/>
                  </a:solidFill>
                </a:rPr>
                <a:t> 3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6E0AF73-F4EF-4D5F-B800-73B940F46114}"/>
                </a:ext>
              </a:extLst>
            </p:cNvPr>
            <p:cNvSpPr/>
            <p:nvPr/>
          </p:nvSpPr>
          <p:spPr>
            <a:xfrm>
              <a:off x="6396603" y="4815281"/>
              <a:ext cx="2172750" cy="32970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Component Manager</a:t>
              </a:r>
              <a:endParaRPr lang="zh-CN" altLang="en-US" sz="140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FBF1814-33DD-42D2-B507-5785CC2384B9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>
              <a:off x="2999063" y="4980133"/>
              <a:ext cx="61239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2B9464E-1812-47EC-8FC5-051F2A2DA580}"/>
                </a:ext>
              </a:extLst>
            </p:cNvPr>
            <p:cNvCxnSpPr>
              <a:cxnSpLocks/>
              <a:stCxn id="33" idx="3"/>
              <a:endCxn id="9" idx="1"/>
            </p:cNvCxnSpPr>
            <p:nvPr/>
          </p:nvCxnSpPr>
          <p:spPr>
            <a:xfrm>
              <a:off x="5784208" y="4980133"/>
              <a:ext cx="61239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998CAD40-14EC-41CB-AE29-6BE92D1E307F}"/>
                </a:ext>
              </a:extLst>
            </p:cNvPr>
            <p:cNvSpPr/>
            <p:nvPr/>
          </p:nvSpPr>
          <p:spPr>
            <a:xfrm>
              <a:off x="830508" y="4253219"/>
              <a:ext cx="721455" cy="354473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707A0F0C-EC37-4837-915F-E606019F0991}"/>
                </a:ext>
              </a:extLst>
            </p:cNvPr>
            <p:cNvSpPr/>
            <p:nvPr/>
          </p:nvSpPr>
          <p:spPr>
            <a:xfrm>
              <a:off x="830509" y="3514987"/>
              <a:ext cx="1329656" cy="592039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5F5B420-A46B-4004-9895-5EF360D94883}"/>
                </a:ext>
              </a:extLst>
            </p:cNvPr>
            <p:cNvSpPr/>
            <p:nvPr/>
          </p:nvSpPr>
          <p:spPr>
            <a:xfrm>
              <a:off x="1853967" y="4253219"/>
              <a:ext cx="897620" cy="354473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2A891AF1-A3DF-4C25-AC7C-B1A3369E4228}"/>
                </a:ext>
              </a:extLst>
            </p:cNvPr>
            <p:cNvSpPr/>
            <p:nvPr/>
          </p:nvSpPr>
          <p:spPr>
            <a:xfrm>
              <a:off x="2277608" y="3514987"/>
              <a:ext cx="721455" cy="590551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C18A938-64E0-418E-BBBC-96DA8FD38727}"/>
                </a:ext>
              </a:extLst>
            </p:cNvPr>
            <p:cNvSpPr/>
            <p:nvPr/>
          </p:nvSpPr>
          <p:spPr>
            <a:xfrm>
              <a:off x="3615653" y="4253219"/>
              <a:ext cx="721455" cy="354473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28DFA1A7-112B-46FF-89B4-EA267CCB7303}"/>
                </a:ext>
              </a:extLst>
            </p:cNvPr>
            <p:cNvSpPr/>
            <p:nvPr/>
          </p:nvSpPr>
          <p:spPr>
            <a:xfrm>
              <a:off x="3615654" y="3514987"/>
              <a:ext cx="1329656" cy="592039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0FF06FE1-F701-4937-8CE7-7F9869AB7591}"/>
                </a:ext>
              </a:extLst>
            </p:cNvPr>
            <p:cNvSpPr/>
            <p:nvPr/>
          </p:nvSpPr>
          <p:spPr>
            <a:xfrm>
              <a:off x="4639112" y="4253219"/>
              <a:ext cx="897620" cy="354473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478DAA5-ACA2-466E-9148-78AFE316BB8D}"/>
                </a:ext>
              </a:extLst>
            </p:cNvPr>
            <p:cNvSpPr/>
            <p:nvPr/>
          </p:nvSpPr>
          <p:spPr>
            <a:xfrm>
              <a:off x="5039684" y="3514987"/>
              <a:ext cx="721455" cy="590551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E08AFB7-C2D0-4167-A12F-CCC7F713C65B}"/>
                </a:ext>
              </a:extLst>
            </p:cNvPr>
            <p:cNvSpPr/>
            <p:nvPr/>
          </p:nvSpPr>
          <p:spPr>
            <a:xfrm>
              <a:off x="6400798" y="4253219"/>
              <a:ext cx="721455" cy="354473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6B75C6DC-A915-4ABB-9591-65AFBEBFEDBD}"/>
                </a:ext>
              </a:extLst>
            </p:cNvPr>
            <p:cNvSpPr/>
            <p:nvPr/>
          </p:nvSpPr>
          <p:spPr>
            <a:xfrm>
              <a:off x="6400799" y="3514987"/>
              <a:ext cx="1329656" cy="592039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7F8A04F1-DA8B-4234-9CDE-8C331861F3DF}"/>
                </a:ext>
              </a:extLst>
            </p:cNvPr>
            <p:cNvSpPr/>
            <p:nvPr/>
          </p:nvSpPr>
          <p:spPr>
            <a:xfrm>
              <a:off x="7424257" y="4253219"/>
              <a:ext cx="897620" cy="354473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38F7AB7F-FB11-4D7E-9B1C-BBAD8B41C229}"/>
                </a:ext>
              </a:extLst>
            </p:cNvPr>
            <p:cNvSpPr/>
            <p:nvPr/>
          </p:nvSpPr>
          <p:spPr>
            <a:xfrm>
              <a:off x="7847898" y="3514987"/>
              <a:ext cx="721455" cy="590551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3A0182E-15D3-4126-98CA-9694779DFBFE}"/>
                </a:ext>
              </a:extLst>
            </p:cNvPr>
            <p:cNvCxnSpPr/>
            <p:nvPr/>
          </p:nvCxnSpPr>
          <p:spPr>
            <a:xfrm>
              <a:off x="1695451" y="4105538"/>
              <a:ext cx="0" cy="128089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6A7F852-C252-44F9-8686-C5BAF575952E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1191236" y="4607692"/>
              <a:ext cx="0" cy="778739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09C5922-0E08-46F5-A213-FAD14017CD4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36" y="5386431"/>
              <a:ext cx="504215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4F9C29E-4AB9-41BA-AE95-0B0C8F601A34}"/>
                </a:ext>
              </a:extLst>
            </p:cNvPr>
            <p:cNvCxnSpPr>
              <a:cxnSpLocks/>
            </p:cNvCxnSpPr>
            <p:nvPr/>
          </p:nvCxnSpPr>
          <p:spPr>
            <a:xfrm>
              <a:off x="4520135" y="4105538"/>
              <a:ext cx="0" cy="128089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04A0EB3-1683-4FB5-91D7-3603801E002C}"/>
                </a:ext>
              </a:extLst>
            </p:cNvPr>
            <p:cNvCxnSpPr>
              <a:cxnSpLocks/>
            </p:cNvCxnSpPr>
            <p:nvPr/>
          </p:nvCxnSpPr>
          <p:spPr>
            <a:xfrm>
              <a:off x="2277608" y="4607692"/>
              <a:ext cx="0" cy="778739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17CCFBE-F4BD-4443-A797-0EB02ECF34F2}"/>
                </a:ext>
              </a:extLst>
            </p:cNvPr>
            <p:cNvCxnSpPr>
              <a:cxnSpLocks/>
            </p:cNvCxnSpPr>
            <p:nvPr/>
          </p:nvCxnSpPr>
          <p:spPr>
            <a:xfrm>
              <a:off x="2277608" y="5386431"/>
              <a:ext cx="2246767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26C4FFE-F274-4238-AF3F-B4541E0F5B08}"/>
                </a:ext>
              </a:extLst>
            </p:cNvPr>
            <p:cNvSpPr/>
            <p:nvPr/>
          </p:nvSpPr>
          <p:spPr>
            <a:xfrm>
              <a:off x="826313" y="4815281"/>
              <a:ext cx="2172750" cy="32970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Component Manager</a:t>
              </a:r>
              <a:endParaRPr lang="zh-CN" altLang="en-US" sz="140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AF6569E-9D9A-44A4-A551-A9349FA20E65}"/>
                </a:ext>
              </a:extLst>
            </p:cNvPr>
            <p:cNvSpPr/>
            <p:nvPr/>
          </p:nvSpPr>
          <p:spPr>
            <a:xfrm>
              <a:off x="3611458" y="4815281"/>
              <a:ext cx="2172750" cy="32970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Component Manager</a:t>
              </a:r>
              <a:endParaRPr lang="zh-CN" altLang="en-US" sz="140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A5A0BCD-E5D1-43C6-AEBE-F291E4EAF56D}"/>
                </a:ext>
              </a:extLst>
            </p:cNvPr>
            <p:cNvSpPr/>
            <p:nvPr/>
          </p:nvSpPr>
          <p:spPr>
            <a:xfrm>
              <a:off x="826312" y="6055378"/>
              <a:ext cx="2181285" cy="22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Hardware</a:t>
              </a:r>
              <a:endParaRPr lang="zh-CN" altLang="en-US" sz="140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B0C8355-BDCB-4C67-9508-7BD59AFD2B7C}"/>
                </a:ext>
              </a:extLst>
            </p:cNvPr>
            <p:cNvSpPr/>
            <p:nvPr/>
          </p:nvSpPr>
          <p:spPr>
            <a:xfrm>
              <a:off x="826313" y="5786178"/>
              <a:ext cx="2172750" cy="2223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RTOS</a:t>
              </a:r>
              <a:endParaRPr lang="zh-CN" altLang="en-US" sz="140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A35A95A-E3BD-40EB-AB91-8A4DB652697D}"/>
                </a:ext>
              </a:extLst>
            </p:cNvPr>
            <p:cNvSpPr/>
            <p:nvPr/>
          </p:nvSpPr>
          <p:spPr>
            <a:xfrm>
              <a:off x="3607191" y="6055378"/>
              <a:ext cx="2181285" cy="22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Hardware</a:t>
              </a:r>
              <a:endParaRPr lang="zh-CN" altLang="en-US" sz="14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A202D2A-7710-40AE-B3C4-8AA659DE0F89}"/>
                </a:ext>
              </a:extLst>
            </p:cNvPr>
            <p:cNvSpPr/>
            <p:nvPr/>
          </p:nvSpPr>
          <p:spPr>
            <a:xfrm>
              <a:off x="3607192" y="5786178"/>
              <a:ext cx="2172750" cy="2223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RTOS</a:t>
              </a:r>
              <a:endParaRPr lang="zh-CN" altLang="en-US" sz="14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8B3EC08-6687-4778-AC97-F8B92B994B96}"/>
                </a:ext>
              </a:extLst>
            </p:cNvPr>
            <p:cNvSpPr/>
            <p:nvPr/>
          </p:nvSpPr>
          <p:spPr>
            <a:xfrm>
              <a:off x="6411000" y="6055378"/>
              <a:ext cx="2181285" cy="22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Hardware</a:t>
              </a:r>
              <a:endParaRPr lang="zh-CN" altLang="en-US" sz="140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4DFE12F-1880-4CC2-8793-EF14AEE19B6C}"/>
                </a:ext>
              </a:extLst>
            </p:cNvPr>
            <p:cNvSpPr/>
            <p:nvPr/>
          </p:nvSpPr>
          <p:spPr>
            <a:xfrm>
              <a:off x="6411001" y="5786178"/>
              <a:ext cx="2172750" cy="2223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RTOS</a:t>
              </a:r>
              <a:endParaRPr lang="zh-CN" altLang="en-US" sz="140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90EF9D6F-6182-41DC-8406-0347649488F8}"/>
                </a:ext>
              </a:extLst>
            </p:cNvPr>
            <p:cNvSpPr/>
            <p:nvPr/>
          </p:nvSpPr>
          <p:spPr>
            <a:xfrm>
              <a:off x="1234125" y="3597083"/>
              <a:ext cx="352341" cy="180611"/>
            </a:xfrm>
            <a:prstGeom prst="round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E09B833E-CB26-4C17-BCDB-3ACFE73A60ED}"/>
                </a:ext>
              </a:extLst>
            </p:cNvPr>
            <p:cNvSpPr/>
            <p:nvPr/>
          </p:nvSpPr>
          <p:spPr>
            <a:xfrm>
              <a:off x="1057955" y="3831281"/>
              <a:ext cx="352341" cy="180611"/>
            </a:xfrm>
            <a:prstGeom prst="round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76A1DF79-7C63-4957-8CBA-7699AF25A0B5}"/>
                </a:ext>
              </a:extLst>
            </p:cNvPr>
            <p:cNvSpPr/>
            <p:nvPr/>
          </p:nvSpPr>
          <p:spPr>
            <a:xfrm>
              <a:off x="1586562" y="3809220"/>
              <a:ext cx="352341" cy="180611"/>
            </a:xfrm>
            <a:prstGeom prst="round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ACF0B10-BB85-497B-9E76-1AAD7353BC80}"/>
                </a:ext>
              </a:extLst>
            </p:cNvPr>
            <p:cNvSpPr txBox="1"/>
            <p:nvPr/>
          </p:nvSpPr>
          <p:spPr>
            <a:xfrm>
              <a:off x="6236164" y="3537929"/>
              <a:ext cx="1677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solidFill>
                    <a:schemeClr val="accent6">
                      <a:lumMod val="50000"/>
                    </a:schemeClr>
                  </a:solidFill>
                </a:rPr>
                <a:t>硬件</a:t>
              </a:r>
              <a:endParaRPr lang="en-US" altLang="zh-CN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1400">
                  <a:solidFill>
                    <a:schemeClr val="accent6">
                      <a:lumMod val="50000"/>
                    </a:schemeClr>
                  </a:solidFill>
                </a:rPr>
                <a:t>约束</a:t>
              </a:r>
              <a:endParaRPr lang="en-US" altLang="zh-CN" sz="14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DCF8622-72B5-4475-AC8F-40564D8F7F9D}"/>
                </a:ext>
              </a:extLst>
            </p:cNvPr>
            <p:cNvSpPr txBox="1"/>
            <p:nvPr/>
          </p:nvSpPr>
          <p:spPr>
            <a:xfrm>
              <a:off x="655105" y="5352270"/>
              <a:ext cx="16777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>
                  <a:solidFill>
                    <a:schemeClr val="accent6">
                      <a:lumMod val="50000"/>
                    </a:schemeClr>
                  </a:solidFill>
                </a:rPr>
                <a:t>共享内存</a:t>
              </a:r>
              <a:endParaRPr lang="en-US" altLang="zh-CN" sz="1000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25F505A-F1D8-41EA-943E-60FC15440704}"/>
                </a:ext>
              </a:extLst>
            </p:cNvPr>
            <p:cNvSpPr txBox="1"/>
            <p:nvPr/>
          </p:nvSpPr>
          <p:spPr>
            <a:xfrm>
              <a:off x="2475188" y="5344575"/>
              <a:ext cx="1677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chemeClr val="accent6">
                      <a:lumMod val="50000"/>
                    </a:schemeClr>
                  </a:solidFill>
                </a:rPr>
                <a:t>UDP</a:t>
              </a: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D30D9ED-6D89-4548-B91C-0AC8EC7E3BC1}"/>
                </a:ext>
              </a:extLst>
            </p:cNvPr>
            <p:cNvGrpSpPr/>
            <p:nvPr/>
          </p:nvGrpSpPr>
          <p:grpSpPr>
            <a:xfrm>
              <a:off x="2224780" y="4555871"/>
              <a:ext cx="102707" cy="102707"/>
              <a:chOff x="3516045" y="2250901"/>
              <a:chExt cx="273003" cy="273003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54141D4-83DD-4303-BB9B-84AA9CAAF092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BD644971-533B-4F88-8116-F7D5E15F32AF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CD810877-3038-42D3-934B-FF029BD4D26D}"/>
                </a:ext>
              </a:extLst>
            </p:cNvPr>
            <p:cNvGrpSpPr/>
            <p:nvPr/>
          </p:nvGrpSpPr>
          <p:grpSpPr>
            <a:xfrm rot="10800000">
              <a:off x="4467872" y="4057156"/>
              <a:ext cx="104526" cy="104526"/>
              <a:chOff x="4011345" y="2250901"/>
              <a:chExt cx="273003" cy="273003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3B65161-DC0B-4CF8-9D84-D1A035C5AFFE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空心弧 56">
                <a:extLst>
                  <a:ext uri="{FF2B5EF4-FFF2-40B4-BE49-F238E27FC236}">
                    <a16:creationId xmlns:a16="http://schemas.microsoft.com/office/drawing/2014/main" id="{1C243CBE-57CD-4FF1-B157-F3096A458CED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F5B4A25-3030-42BB-ACD8-1DA2618EA0DA}"/>
                </a:ext>
              </a:extLst>
            </p:cNvPr>
            <p:cNvSpPr/>
            <p:nvPr/>
          </p:nvSpPr>
          <p:spPr>
            <a:xfrm>
              <a:off x="713063" y="3330429"/>
              <a:ext cx="2399251" cy="309069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BE6CC8C-4A9A-4A40-991D-2AE9E257BFC2}"/>
                </a:ext>
              </a:extLst>
            </p:cNvPr>
            <p:cNvSpPr/>
            <p:nvPr/>
          </p:nvSpPr>
          <p:spPr>
            <a:xfrm>
              <a:off x="3498208" y="3330429"/>
              <a:ext cx="2399251" cy="309069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F48EC05-B70B-4410-BA0F-6592E1B4BE87}"/>
                </a:ext>
              </a:extLst>
            </p:cNvPr>
            <p:cNvSpPr/>
            <p:nvPr/>
          </p:nvSpPr>
          <p:spPr>
            <a:xfrm>
              <a:off x="6283353" y="3330429"/>
              <a:ext cx="2399251" cy="309069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DC3A0BE9-4963-4894-8276-5C86889D0C8E}"/>
                </a:ext>
              </a:extLst>
            </p:cNvPr>
            <p:cNvGrpSpPr/>
            <p:nvPr/>
          </p:nvGrpSpPr>
          <p:grpSpPr>
            <a:xfrm rot="5400000">
              <a:off x="1098724" y="4511469"/>
              <a:ext cx="188548" cy="181739"/>
              <a:chOff x="8538119" y="2547706"/>
              <a:chExt cx="239820" cy="231160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C2FDF409-B2B2-410B-B438-0E788A388162}"/>
                  </a:ext>
                </a:extLst>
              </p:cNvPr>
              <p:cNvSpPr/>
              <p:nvPr/>
            </p:nvSpPr>
            <p:spPr>
              <a:xfrm rot="10800000">
                <a:off x="8538119" y="2547706"/>
                <a:ext cx="239820" cy="231160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箭头: 右 64">
                <a:extLst>
                  <a:ext uri="{FF2B5EF4-FFF2-40B4-BE49-F238E27FC236}">
                    <a16:creationId xmlns:a16="http://schemas.microsoft.com/office/drawing/2014/main" id="{E7652FF7-11F3-4C05-A868-4B69F99DBD32}"/>
                  </a:ext>
                </a:extLst>
              </p:cNvPr>
              <p:cNvSpPr/>
              <p:nvPr/>
            </p:nvSpPr>
            <p:spPr>
              <a:xfrm>
                <a:off x="8591549" y="2663286"/>
                <a:ext cx="155191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箭头: 右 65">
                <a:extLst>
                  <a:ext uri="{FF2B5EF4-FFF2-40B4-BE49-F238E27FC236}">
                    <a16:creationId xmlns:a16="http://schemas.microsoft.com/office/drawing/2014/main" id="{2637F606-C539-413B-9AA7-C589DC395522}"/>
                  </a:ext>
                </a:extLst>
              </p:cNvPr>
              <p:cNvSpPr/>
              <p:nvPr/>
            </p:nvSpPr>
            <p:spPr>
              <a:xfrm rot="10800000">
                <a:off x="8569715" y="2568418"/>
                <a:ext cx="155192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14B1E168-B538-49EC-96A0-C6BB3C71E69D}"/>
                </a:ext>
              </a:extLst>
            </p:cNvPr>
            <p:cNvGrpSpPr/>
            <p:nvPr/>
          </p:nvGrpSpPr>
          <p:grpSpPr>
            <a:xfrm rot="5400000">
              <a:off x="1607632" y="4024762"/>
              <a:ext cx="188548" cy="181739"/>
              <a:chOff x="8538119" y="2547706"/>
              <a:chExt cx="239820" cy="23116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A01D3CE-28EC-456B-A8E9-2A4538326838}"/>
                  </a:ext>
                </a:extLst>
              </p:cNvPr>
              <p:cNvSpPr/>
              <p:nvPr/>
            </p:nvSpPr>
            <p:spPr>
              <a:xfrm rot="10800000">
                <a:off x="8538119" y="2547706"/>
                <a:ext cx="239820" cy="231160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箭头: 右 68">
                <a:extLst>
                  <a:ext uri="{FF2B5EF4-FFF2-40B4-BE49-F238E27FC236}">
                    <a16:creationId xmlns:a16="http://schemas.microsoft.com/office/drawing/2014/main" id="{6B900710-E8C0-462A-B3BA-4D554EC1A3C4}"/>
                  </a:ext>
                </a:extLst>
              </p:cNvPr>
              <p:cNvSpPr/>
              <p:nvPr/>
            </p:nvSpPr>
            <p:spPr>
              <a:xfrm>
                <a:off x="8591549" y="2663286"/>
                <a:ext cx="155191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箭头: 右 69">
                <a:extLst>
                  <a:ext uri="{FF2B5EF4-FFF2-40B4-BE49-F238E27FC236}">
                    <a16:creationId xmlns:a16="http://schemas.microsoft.com/office/drawing/2014/main" id="{BEDFA91B-EB03-47FC-A07F-1D2A5A45574E}"/>
                  </a:ext>
                </a:extLst>
              </p:cNvPr>
              <p:cNvSpPr/>
              <p:nvPr/>
            </p:nvSpPr>
            <p:spPr>
              <a:xfrm rot="10800000">
                <a:off x="8569715" y="2568418"/>
                <a:ext cx="155192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831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C88E7A-2E4E-4838-B64B-C9BC3E37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02882"/>
              </p:ext>
            </p:extLst>
          </p:nvPr>
        </p:nvGraphicFramePr>
        <p:xfrm>
          <a:off x="2010443" y="2131060"/>
          <a:ext cx="6790658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0094">
                  <a:extLst>
                    <a:ext uri="{9D8B030D-6E8A-4147-A177-3AD203B41FA5}">
                      <a16:colId xmlns:a16="http://schemas.microsoft.com/office/drawing/2014/main" val="2031721819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1575849523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3748469185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1001434037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472840621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1214103666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3118287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RR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CR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1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00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9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2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97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15467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220068C-6CE6-48E8-8C43-396D688FA95A}"/>
              </a:ext>
            </a:extLst>
          </p:cNvPr>
          <p:cNvSpPr txBox="1"/>
          <p:nvPr/>
        </p:nvSpPr>
        <p:spPr>
          <a:xfrm>
            <a:off x="9287545" y="920621"/>
            <a:ext cx="21424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JavaBeans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EJB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COM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.NET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CCM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Koala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SOFA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KobrA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ADLs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UML2.0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AUTOSAR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PECOS(8)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Pin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Fractal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µ-Kevoree(5)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TDL(9)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FORMULA(10)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Rubus(12)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IEC 61449(14)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</a:rPr>
              <a:t>ICSCM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54957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17C805-6562-4E46-8860-CE240268FA4C}"/>
              </a:ext>
            </a:extLst>
          </p:cNvPr>
          <p:cNvSpPr/>
          <p:nvPr/>
        </p:nvSpPr>
        <p:spPr>
          <a:xfrm>
            <a:off x="709943" y="4508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组件分类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B142E3-8814-4CA0-8A27-7A88E0419809}"/>
              </a:ext>
            </a:extLst>
          </p:cNvPr>
          <p:cNvSpPr/>
          <p:nvPr/>
        </p:nvSpPr>
        <p:spPr>
          <a:xfrm>
            <a:off x="709943" y="1387045"/>
            <a:ext cx="46923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Composite Components</a:t>
            </a:r>
            <a:r>
              <a:rPr lang="zh-CN" altLang="en-US" sz="1600"/>
              <a:t>：根据是否有子组件分类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357081-D98A-425A-B21B-5DECE7D1502C}"/>
              </a:ext>
            </a:extLst>
          </p:cNvPr>
          <p:cNvSpPr/>
          <p:nvPr/>
        </p:nvSpPr>
        <p:spPr>
          <a:xfrm>
            <a:off x="709943" y="2292512"/>
            <a:ext cx="37144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Basic Components</a:t>
            </a:r>
            <a:r>
              <a:rPr lang="zh-CN" altLang="en-US" sz="1600"/>
              <a:t> ：系统基础功能组件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1367A2-BD88-4665-BFE1-28D85B077B8B}"/>
              </a:ext>
            </a:extLst>
          </p:cNvPr>
          <p:cNvSpPr/>
          <p:nvPr/>
        </p:nvSpPr>
        <p:spPr>
          <a:xfrm>
            <a:off x="709943" y="3197979"/>
            <a:ext cx="67386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/>
              <a:t>Passive Components</a:t>
            </a:r>
            <a:r>
              <a:rPr lang="zh-CN" altLang="en-US" sz="1600"/>
              <a:t>：被动调用还是周期执行并能创建线程（</a:t>
            </a:r>
            <a:r>
              <a:rPr lang="en-US" altLang="zh-CN" sz="1600"/>
              <a:t>task</a:t>
            </a:r>
            <a:r>
              <a:rPr lang="zh-CN" altLang="en-US" sz="1600"/>
              <a:t>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27AFBB-6E89-4438-908C-CAC4061E1CB8}"/>
              </a:ext>
            </a:extLst>
          </p:cNvPr>
          <p:cNvSpPr/>
          <p:nvPr/>
        </p:nvSpPr>
        <p:spPr>
          <a:xfrm>
            <a:off x="709943" y="4106019"/>
            <a:ext cx="2302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Specific IO Components</a:t>
            </a:r>
            <a:endParaRPr lang="zh-CN" altLang="en-US" sz="16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CD97F9-50E4-44B3-89D8-165387A81A88}"/>
              </a:ext>
            </a:extLst>
          </p:cNvPr>
          <p:cNvSpPr/>
          <p:nvPr/>
        </p:nvSpPr>
        <p:spPr>
          <a:xfrm>
            <a:off x="709943" y="5008913"/>
            <a:ext cx="17588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DDS Components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1986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876B4F-08BA-4DCF-A664-61573A41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10" y="670551"/>
            <a:ext cx="3038475" cy="2600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961647-B576-40E2-B09C-67EC4DFD6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863" y="437581"/>
            <a:ext cx="3429000" cy="32480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11FDFEE-7448-4491-8FCF-5A00E8DA3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38135"/>
            <a:ext cx="10786054" cy="46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4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9C7393EC-78A2-42D8-A14E-2CB7AF242227}"/>
              </a:ext>
            </a:extLst>
          </p:cNvPr>
          <p:cNvSpPr/>
          <p:nvPr/>
        </p:nvSpPr>
        <p:spPr>
          <a:xfrm>
            <a:off x="10257805" y="831411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27454FB8-A5C9-43AE-871F-41AA31DC449C}"/>
              </a:ext>
            </a:extLst>
          </p:cNvPr>
          <p:cNvGrpSpPr/>
          <p:nvPr/>
        </p:nvGrpSpPr>
        <p:grpSpPr>
          <a:xfrm>
            <a:off x="10180287" y="1001132"/>
            <a:ext cx="239844" cy="239844"/>
            <a:chOff x="1467378" y="1078057"/>
            <a:chExt cx="195633" cy="195633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F262F94-9FA4-4A79-8DBC-EDC5C01DE9E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箭头: 右 88">
              <a:extLst>
                <a:ext uri="{FF2B5EF4-FFF2-40B4-BE49-F238E27FC236}">
                  <a16:creationId xmlns:a16="http://schemas.microsoft.com/office/drawing/2014/main" id="{0BBD75C0-A580-47AC-9688-9AA8F4D93C10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FA8ECA33-C2E4-472B-B165-E372D676140F}"/>
              </a:ext>
            </a:extLst>
          </p:cNvPr>
          <p:cNvGrpSpPr/>
          <p:nvPr/>
        </p:nvGrpSpPr>
        <p:grpSpPr>
          <a:xfrm rot="10800000">
            <a:off x="10182076" y="1483236"/>
            <a:ext cx="239844" cy="239844"/>
            <a:chOff x="1467378" y="1078057"/>
            <a:chExt cx="195633" cy="195633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47D1451-BA0F-4A34-848F-3EF44535205A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箭头: 右 91">
              <a:extLst>
                <a:ext uri="{FF2B5EF4-FFF2-40B4-BE49-F238E27FC236}">
                  <a16:creationId xmlns:a16="http://schemas.microsoft.com/office/drawing/2014/main" id="{392E3177-0461-4330-A2A3-E27F815666C0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6BAF4F60-12D3-426F-ACA9-889D1C4CA65B}"/>
              </a:ext>
            </a:extLst>
          </p:cNvPr>
          <p:cNvSpPr/>
          <p:nvPr/>
        </p:nvSpPr>
        <p:spPr>
          <a:xfrm>
            <a:off x="10178000" y="2017093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239A458-DA80-457A-9DD6-439FB12E8B43}"/>
              </a:ext>
            </a:extLst>
          </p:cNvPr>
          <p:cNvCxnSpPr>
            <a:cxnSpLocks/>
            <a:stCxn id="99" idx="2"/>
            <a:endCxn id="110" idx="1"/>
          </p:cNvCxnSpPr>
          <p:nvPr/>
        </p:nvCxnSpPr>
        <p:spPr>
          <a:xfrm flipH="1">
            <a:off x="7842431" y="886082"/>
            <a:ext cx="518090" cy="239431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58312FFC-B217-4F10-8BE7-4F9CBF017AD6}"/>
              </a:ext>
            </a:extLst>
          </p:cNvPr>
          <p:cNvCxnSpPr>
            <a:cxnSpLocks/>
            <a:stCxn id="99" idx="6"/>
            <a:endCxn id="88" idx="1"/>
          </p:cNvCxnSpPr>
          <p:nvPr/>
        </p:nvCxnSpPr>
        <p:spPr>
          <a:xfrm>
            <a:off x="9694720" y="886082"/>
            <a:ext cx="485567" cy="234972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0B5D18D-D594-4117-B880-B70A762571FC}"/>
              </a:ext>
            </a:extLst>
          </p:cNvPr>
          <p:cNvGrpSpPr/>
          <p:nvPr/>
        </p:nvGrpSpPr>
        <p:grpSpPr>
          <a:xfrm>
            <a:off x="8360521" y="627296"/>
            <a:ext cx="1334199" cy="517571"/>
            <a:chOff x="2315448" y="701912"/>
            <a:chExt cx="607032" cy="235770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40BCD85-2939-4B85-86B9-6B9B8EEB32DB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46AD10A-07E2-4DC9-A9C9-D663FB7BE419}"/>
                </a:ext>
              </a:extLst>
            </p:cNvPr>
            <p:cNvSpPr txBox="1"/>
            <p:nvPr/>
          </p:nvSpPr>
          <p:spPr>
            <a:xfrm>
              <a:off x="2355969" y="731625"/>
              <a:ext cx="525989" cy="189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 Area</a:t>
              </a:r>
            </a:p>
            <a:p>
              <a:pPr algn="ctr"/>
              <a:r>
                <a:rPr lang="en-US" altLang="zh-CN" sz="105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A9FB0E53-D290-4FD3-83D2-AEEA3F9DE21B}"/>
              </a:ext>
            </a:extLst>
          </p:cNvPr>
          <p:cNvSpPr/>
          <p:nvPr/>
        </p:nvSpPr>
        <p:spPr>
          <a:xfrm>
            <a:off x="6388309" y="835870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66B380C9-AAE8-44AD-88A2-C8594B10AD05}"/>
              </a:ext>
            </a:extLst>
          </p:cNvPr>
          <p:cNvGrpSpPr/>
          <p:nvPr/>
        </p:nvGrpSpPr>
        <p:grpSpPr>
          <a:xfrm rot="10800000">
            <a:off x="7602587" y="1005591"/>
            <a:ext cx="239844" cy="239844"/>
            <a:chOff x="1467378" y="1078057"/>
            <a:chExt cx="195633" cy="195633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7A859C1-1007-40D9-B8A5-626D060A1737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箭头: 右 110">
              <a:extLst>
                <a:ext uri="{FF2B5EF4-FFF2-40B4-BE49-F238E27FC236}">
                  <a16:creationId xmlns:a16="http://schemas.microsoft.com/office/drawing/2014/main" id="{F716D118-37E6-4BAE-92F3-E987B61B63B5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2970593-DA64-4E62-85A1-765DE8A05A38}"/>
              </a:ext>
            </a:extLst>
          </p:cNvPr>
          <p:cNvGrpSpPr/>
          <p:nvPr/>
        </p:nvGrpSpPr>
        <p:grpSpPr>
          <a:xfrm>
            <a:off x="7602587" y="1487695"/>
            <a:ext cx="239844" cy="239844"/>
            <a:chOff x="1467378" y="1078057"/>
            <a:chExt cx="195633" cy="195633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3EF933D4-9ACD-484A-AC9C-BC066527BE3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箭头: 右 117">
              <a:extLst>
                <a:ext uri="{FF2B5EF4-FFF2-40B4-BE49-F238E27FC236}">
                  <a16:creationId xmlns:a16="http://schemas.microsoft.com/office/drawing/2014/main" id="{E5FC3583-E568-47ED-877B-4E7A642041B8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12FA8526-D99C-4608-BCF4-A05860674252}"/>
              </a:ext>
            </a:extLst>
          </p:cNvPr>
          <p:cNvCxnSpPr>
            <a:cxnSpLocks/>
            <a:stCxn id="117" idx="3"/>
            <a:endCxn id="122" idx="2"/>
          </p:cNvCxnSpPr>
          <p:nvPr/>
        </p:nvCxnSpPr>
        <p:spPr>
          <a:xfrm>
            <a:off x="7842431" y="1607617"/>
            <a:ext cx="518090" cy="254325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C0E0320-1294-4DA7-B6F2-F4B6E21E1CF6}"/>
              </a:ext>
            </a:extLst>
          </p:cNvPr>
          <p:cNvCxnSpPr>
            <a:cxnSpLocks/>
            <a:stCxn id="91" idx="3"/>
            <a:endCxn id="122" idx="6"/>
          </p:cNvCxnSpPr>
          <p:nvPr/>
        </p:nvCxnSpPr>
        <p:spPr>
          <a:xfrm flipH="1">
            <a:off x="9694720" y="1603158"/>
            <a:ext cx="487356" cy="258784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37D74C08-0FE6-40A5-A61B-29C56C042B87}"/>
              </a:ext>
            </a:extLst>
          </p:cNvPr>
          <p:cNvGrpSpPr/>
          <p:nvPr/>
        </p:nvGrpSpPr>
        <p:grpSpPr>
          <a:xfrm>
            <a:off x="8360521" y="1603156"/>
            <a:ext cx="1334199" cy="517571"/>
            <a:chOff x="2315448" y="701912"/>
            <a:chExt cx="607032" cy="235770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4A60608-8229-4C5D-BB65-5E4B066FC2F9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79A9CD1C-BADD-42FF-ABB2-DDA9518AE937}"/>
                </a:ext>
              </a:extLst>
            </p:cNvPr>
            <p:cNvSpPr txBox="1"/>
            <p:nvPr/>
          </p:nvSpPr>
          <p:spPr>
            <a:xfrm>
              <a:off x="2361506" y="731671"/>
              <a:ext cx="513812" cy="189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 Area</a:t>
              </a:r>
            </a:p>
            <a:p>
              <a:pPr algn="ctr"/>
              <a:r>
                <a:rPr lang="en-US" altLang="zh-CN" sz="105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5" name="矩形 134">
            <a:extLst>
              <a:ext uri="{FF2B5EF4-FFF2-40B4-BE49-F238E27FC236}">
                <a16:creationId xmlns:a16="http://schemas.microsoft.com/office/drawing/2014/main" id="{56730737-5E93-493F-B18F-4F934759A16F}"/>
              </a:ext>
            </a:extLst>
          </p:cNvPr>
          <p:cNvSpPr/>
          <p:nvPr/>
        </p:nvSpPr>
        <p:spPr>
          <a:xfrm>
            <a:off x="6308504" y="2021552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197" name="波形 196">
            <a:extLst>
              <a:ext uri="{FF2B5EF4-FFF2-40B4-BE49-F238E27FC236}">
                <a16:creationId xmlns:a16="http://schemas.microsoft.com/office/drawing/2014/main" id="{E09DF890-AA48-43E1-9CF8-9D54661D2BFC}"/>
              </a:ext>
            </a:extLst>
          </p:cNvPr>
          <p:cNvSpPr/>
          <p:nvPr/>
        </p:nvSpPr>
        <p:spPr>
          <a:xfrm rot="5400000">
            <a:off x="6367058" y="1077311"/>
            <a:ext cx="860623" cy="635723"/>
          </a:xfrm>
          <a:prstGeom prst="wave">
            <a:avLst>
              <a:gd name="adj1" fmla="val 5383"/>
              <a:gd name="adj2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6E5BB16B-7438-4641-9670-B3BFECD2D070}"/>
              </a:ext>
            </a:extLst>
          </p:cNvPr>
          <p:cNvCxnSpPr>
            <a:cxnSpLocks/>
            <a:stCxn id="110" idx="3"/>
          </p:cNvCxnSpPr>
          <p:nvPr/>
        </p:nvCxnSpPr>
        <p:spPr>
          <a:xfrm flipH="1" flipV="1">
            <a:off x="7108965" y="964861"/>
            <a:ext cx="493622" cy="16065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A14725AF-AB97-4D76-9840-6FED1360B41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7108964" y="1607617"/>
            <a:ext cx="493623" cy="2178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 203">
            <a:extLst>
              <a:ext uri="{FF2B5EF4-FFF2-40B4-BE49-F238E27FC236}">
                <a16:creationId xmlns:a16="http://schemas.microsoft.com/office/drawing/2014/main" id="{E3C99155-6704-457B-A97B-2FD57D8A4F0D}"/>
              </a:ext>
            </a:extLst>
          </p:cNvPr>
          <p:cNvSpPr/>
          <p:nvPr/>
        </p:nvSpPr>
        <p:spPr>
          <a:xfrm>
            <a:off x="6529461" y="1195117"/>
            <a:ext cx="5484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</a:rPr>
              <a:t>Cyclic</a:t>
            </a:r>
          </a:p>
          <a:p>
            <a:pPr algn="ctr"/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</a:rPr>
              <a:t>Task</a:t>
            </a: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FEB3C38B-90D9-44E5-A581-A293C05A7E6D}"/>
              </a:ext>
            </a:extLst>
          </p:cNvPr>
          <p:cNvSpPr/>
          <p:nvPr/>
        </p:nvSpPr>
        <p:spPr>
          <a:xfrm>
            <a:off x="7020766" y="1012849"/>
            <a:ext cx="5180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611BD6EF-7E97-48D0-848A-B16EBBDD6AA9}"/>
              </a:ext>
            </a:extLst>
          </p:cNvPr>
          <p:cNvSpPr/>
          <p:nvPr/>
        </p:nvSpPr>
        <p:spPr>
          <a:xfrm>
            <a:off x="6978116" y="1517106"/>
            <a:ext cx="5180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sp>
        <p:nvSpPr>
          <p:cNvPr id="213" name="波形 212">
            <a:extLst>
              <a:ext uri="{FF2B5EF4-FFF2-40B4-BE49-F238E27FC236}">
                <a16:creationId xmlns:a16="http://schemas.microsoft.com/office/drawing/2014/main" id="{312B7124-071F-4EDB-9FAD-A411601EEB4E}"/>
              </a:ext>
            </a:extLst>
          </p:cNvPr>
          <p:cNvSpPr/>
          <p:nvPr/>
        </p:nvSpPr>
        <p:spPr>
          <a:xfrm rot="5400000">
            <a:off x="10755590" y="1077311"/>
            <a:ext cx="860623" cy="635723"/>
          </a:xfrm>
          <a:prstGeom prst="wave">
            <a:avLst>
              <a:gd name="adj1" fmla="val 5383"/>
              <a:gd name="adj2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221F7F70-A905-4AC7-AB7A-F57CDE8C4DE2}"/>
              </a:ext>
            </a:extLst>
          </p:cNvPr>
          <p:cNvCxnSpPr>
            <a:cxnSpLocks/>
            <a:stCxn id="88" idx="3"/>
          </p:cNvCxnSpPr>
          <p:nvPr/>
        </p:nvCxnSpPr>
        <p:spPr>
          <a:xfrm flipV="1">
            <a:off x="10420131" y="964860"/>
            <a:ext cx="446120" cy="15619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139F6E3D-EEFE-45ED-915C-A22E5647F4D5}"/>
              </a:ext>
            </a:extLst>
          </p:cNvPr>
          <p:cNvCxnSpPr>
            <a:cxnSpLocks/>
            <a:endCxn id="91" idx="1"/>
          </p:cNvCxnSpPr>
          <p:nvPr/>
        </p:nvCxnSpPr>
        <p:spPr>
          <a:xfrm flipH="1" flipV="1">
            <a:off x="10421920" y="1603158"/>
            <a:ext cx="416312" cy="2223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>
            <a:extLst>
              <a:ext uri="{FF2B5EF4-FFF2-40B4-BE49-F238E27FC236}">
                <a16:creationId xmlns:a16="http://schemas.microsoft.com/office/drawing/2014/main" id="{93757365-D7DA-4B04-8620-327939E0721A}"/>
              </a:ext>
            </a:extLst>
          </p:cNvPr>
          <p:cNvSpPr/>
          <p:nvPr/>
        </p:nvSpPr>
        <p:spPr>
          <a:xfrm>
            <a:off x="10433906" y="1012849"/>
            <a:ext cx="5180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53741640-E141-48D2-9A38-8CA7BDFDD05B}"/>
              </a:ext>
            </a:extLst>
          </p:cNvPr>
          <p:cNvSpPr/>
          <p:nvPr/>
        </p:nvSpPr>
        <p:spPr>
          <a:xfrm>
            <a:off x="10451728" y="1519221"/>
            <a:ext cx="5180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67959A7A-D7FA-45BC-992D-A2091B6D20C2}"/>
              </a:ext>
            </a:extLst>
          </p:cNvPr>
          <p:cNvSpPr/>
          <p:nvPr/>
        </p:nvSpPr>
        <p:spPr>
          <a:xfrm>
            <a:off x="10911662" y="1195117"/>
            <a:ext cx="5484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</a:rPr>
              <a:t>Cyclic</a:t>
            </a:r>
          </a:p>
          <a:p>
            <a:pPr algn="ctr"/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</a:rPr>
              <a:t>Task</a:t>
            </a: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7CDC93CF-C083-40B8-9D20-68ACFCA2965D}"/>
              </a:ext>
            </a:extLst>
          </p:cNvPr>
          <p:cNvGrpSpPr/>
          <p:nvPr/>
        </p:nvGrpSpPr>
        <p:grpSpPr>
          <a:xfrm>
            <a:off x="10500360" y="1279571"/>
            <a:ext cx="197425" cy="172906"/>
            <a:chOff x="10500360" y="1279571"/>
            <a:chExt cx="197425" cy="172906"/>
          </a:xfrm>
        </p:grpSpPr>
        <p:sp>
          <p:nvSpPr>
            <p:cNvPr id="224" name="箭头: 左弧形 223">
              <a:extLst>
                <a:ext uri="{FF2B5EF4-FFF2-40B4-BE49-F238E27FC236}">
                  <a16:creationId xmlns:a16="http://schemas.microsoft.com/office/drawing/2014/main" id="{03F6BA3A-6402-404F-B338-A19219C57E95}"/>
                </a:ext>
              </a:extLst>
            </p:cNvPr>
            <p:cNvSpPr/>
            <p:nvPr/>
          </p:nvSpPr>
          <p:spPr>
            <a:xfrm>
              <a:off x="10500360" y="1290404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" name="箭头: 左弧形 224">
              <a:extLst>
                <a:ext uri="{FF2B5EF4-FFF2-40B4-BE49-F238E27FC236}">
                  <a16:creationId xmlns:a16="http://schemas.microsoft.com/office/drawing/2014/main" id="{A1164BD8-6216-43A9-BB56-B44A79B41996}"/>
                </a:ext>
              </a:extLst>
            </p:cNvPr>
            <p:cNvSpPr/>
            <p:nvPr/>
          </p:nvSpPr>
          <p:spPr>
            <a:xfrm rot="10800000">
              <a:off x="10602747" y="1279571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76B73BB4-2B16-40A1-8599-EA510771079C}"/>
              </a:ext>
            </a:extLst>
          </p:cNvPr>
          <p:cNvGrpSpPr/>
          <p:nvPr/>
        </p:nvGrpSpPr>
        <p:grpSpPr>
          <a:xfrm>
            <a:off x="7268380" y="1287191"/>
            <a:ext cx="197425" cy="172906"/>
            <a:chOff x="10500360" y="1279571"/>
            <a:chExt cx="197425" cy="172906"/>
          </a:xfrm>
        </p:grpSpPr>
        <p:sp>
          <p:nvSpPr>
            <p:cNvPr id="228" name="箭头: 左弧形 227">
              <a:extLst>
                <a:ext uri="{FF2B5EF4-FFF2-40B4-BE49-F238E27FC236}">
                  <a16:creationId xmlns:a16="http://schemas.microsoft.com/office/drawing/2014/main" id="{C8120F39-043F-4381-B182-2FCF0196FC2E}"/>
                </a:ext>
              </a:extLst>
            </p:cNvPr>
            <p:cNvSpPr/>
            <p:nvPr/>
          </p:nvSpPr>
          <p:spPr>
            <a:xfrm>
              <a:off x="10500360" y="1290404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9" name="箭头: 左弧形 228">
              <a:extLst>
                <a:ext uri="{FF2B5EF4-FFF2-40B4-BE49-F238E27FC236}">
                  <a16:creationId xmlns:a16="http://schemas.microsoft.com/office/drawing/2014/main" id="{6A717F55-32DE-4572-AD9A-59ABEF27131C}"/>
                </a:ext>
              </a:extLst>
            </p:cNvPr>
            <p:cNvSpPr/>
            <p:nvPr/>
          </p:nvSpPr>
          <p:spPr>
            <a:xfrm rot="10800000">
              <a:off x="10602747" y="1279571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3" name="矩形 132">
            <a:extLst>
              <a:ext uri="{FF2B5EF4-FFF2-40B4-BE49-F238E27FC236}">
                <a16:creationId xmlns:a16="http://schemas.microsoft.com/office/drawing/2014/main" id="{A46A98FC-3217-47A9-92EC-20DE76F9DB41}"/>
              </a:ext>
            </a:extLst>
          </p:cNvPr>
          <p:cNvSpPr/>
          <p:nvPr/>
        </p:nvSpPr>
        <p:spPr>
          <a:xfrm>
            <a:off x="744667" y="5046053"/>
            <a:ext cx="9973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A0CE0740-27DB-4DCC-8ACB-C46B0A3AE4CE}"/>
              </a:ext>
            </a:extLst>
          </p:cNvPr>
          <p:cNvSpPr/>
          <p:nvPr/>
        </p:nvSpPr>
        <p:spPr>
          <a:xfrm>
            <a:off x="4445758" y="3860371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CBC941E3-0CC4-4928-8823-3715AD61B35E}"/>
              </a:ext>
            </a:extLst>
          </p:cNvPr>
          <p:cNvGrpSpPr/>
          <p:nvPr/>
        </p:nvGrpSpPr>
        <p:grpSpPr>
          <a:xfrm>
            <a:off x="4344973" y="4316804"/>
            <a:ext cx="239844" cy="239844"/>
            <a:chOff x="1467378" y="1078057"/>
            <a:chExt cx="195633" cy="195633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FE40B35-CBBD-4095-8C2B-8F49506A5AB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箭头: 右 138">
              <a:extLst>
                <a:ext uri="{FF2B5EF4-FFF2-40B4-BE49-F238E27FC236}">
                  <a16:creationId xmlns:a16="http://schemas.microsoft.com/office/drawing/2014/main" id="{0D5F7C2E-F887-4BAF-ADB5-3784971B762C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" name="矩形 142">
            <a:extLst>
              <a:ext uri="{FF2B5EF4-FFF2-40B4-BE49-F238E27FC236}">
                <a16:creationId xmlns:a16="http://schemas.microsoft.com/office/drawing/2014/main" id="{FB83C69B-B04A-4333-AAE3-89F89102BF52}"/>
              </a:ext>
            </a:extLst>
          </p:cNvPr>
          <p:cNvSpPr/>
          <p:nvPr/>
        </p:nvSpPr>
        <p:spPr>
          <a:xfrm>
            <a:off x="4365953" y="5046053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E821DCCA-58E2-409B-A39E-65E6A576235D}"/>
              </a:ext>
            </a:extLst>
          </p:cNvPr>
          <p:cNvCxnSpPr>
            <a:cxnSpLocks/>
            <a:stCxn id="151" idx="3"/>
            <a:endCxn id="147" idx="2"/>
          </p:cNvCxnSpPr>
          <p:nvPr/>
        </p:nvCxnSpPr>
        <p:spPr>
          <a:xfrm flipV="1">
            <a:off x="2030384" y="4434728"/>
            <a:ext cx="518090" cy="2984"/>
          </a:xfrm>
          <a:prstGeom prst="straightConnector1">
            <a:avLst/>
          </a:prstGeom>
          <a:ln w="127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8FA208D-84D0-42E6-825F-F1DEDB80CBF5}"/>
              </a:ext>
            </a:extLst>
          </p:cNvPr>
          <p:cNvCxnSpPr>
            <a:cxnSpLocks/>
            <a:stCxn id="147" idx="6"/>
            <a:endCxn id="138" idx="1"/>
          </p:cNvCxnSpPr>
          <p:nvPr/>
        </p:nvCxnSpPr>
        <p:spPr>
          <a:xfrm>
            <a:off x="3801673" y="4434728"/>
            <a:ext cx="543300" cy="1998"/>
          </a:xfrm>
          <a:prstGeom prst="straightConnector1">
            <a:avLst/>
          </a:prstGeom>
          <a:ln w="127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B5C9DB1B-AA00-4653-8301-47ABF093B502}"/>
              </a:ext>
            </a:extLst>
          </p:cNvPr>
          <p:cNvGrpSpPr/>
          <p:nvPr/>
        </p:nvGrpSpPr>
        <p:grpSpPr>
          <a:xfrm>
            <a:off x="2548474" y="4175942"/>
            <a:ext cx="1253199" cy="517571"/>
            <a:chOff x="2315448" y="701912"/>
            <a:chExt cx="607032" cy="235770"/>
          </a:xfrm>
        </p:grpSpPr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FAB12284-9EEB-4BA5-9AA6-C6E59B0DADDC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CB24AF93-8AD3-4DFD-A201-2CDCBEE9217A}"/>
                </a:ext>
              </a:extLst>
            </p:cNvPr>
            <p:cNvSpPr txBox="1"/>
            <p:nvPr/>
          </p:nvSpPr>
          <p:spPr>
            <a:xfrm>
              <a:off x="2355969" y="731625"/>
              <a:ext cx="525989" cy="1892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Flow</a:t>
              </a:r>
            </a:p>
            <a:p>
              <a:pPr algn="ctr"/>
              <a:r>
                <a:rPr lang="en-US" altLang="zh-CN" sz="1050" b="1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B397CB0D-800A-4E8B-B270-CF21EEE17726}"/>
              </a:ext>
            </a:extLst>
          </p:cNvPr>
          <p:cNvSpPr/>
          <p:nvPr/>
        </p:nvSpPr>
        <p:spPr>
          <a:xfrm>
            <a:off x="576262" y="3864830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A1A52CAF-F24A-430C-AF57-3AF3A127398D}"/>
              </a:ext>
            </a:extLst>
          </p:cNvPr>
          <p:cNvGrpSpPr/>
          <p:nvPr/>
        </p:nvGrpSpPr>
        <p:grpSpPr>
          <a:xfrm>
            <a:off x="1790540" y="4317790"/>
            <a:ext cx="239844" cy="239844"/>
            <a:chOff x="1467378" y="1078057"/>
            <a:chExt cx="195633" cy="195633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10146211-2A13-433B-8ABA-D911E22B7B7F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箭头: 右 151">
              <a:extLst>
                <a:ext uri="{FF2B5EF4-FFF2-40B4-BE49-F238E27FC236}">
                  <a16:creationId xmlns:a16="http://schemas.microsoft.com/office/drawing/2014/main" id="{DCC7E135-0003-46FF-A5B8-8CBC9306DFCF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764C686D-C061-41A2-9D26-25A159FEFDB7}"/>
              </a:ext>
            </a:extLst>
          </p:cNvPr>
          <p:cNvSpPr/>
          <p:nvPr/>
        </p:nvSpPr>
        <p:spPr>
          <a:xfrm rot="5400000">
            <a:off x="3765226" y="4339029"/>
            <a:ext cx="184442" cy="193397"/>
          </a:xfrm>
          <a:prstGeom prst="triangl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6E083675-F139-4BDA-8299-7B25FC1A01E5}"/>
              </a:ext>
            </a:extLst>
          </p:cNvPr>
          <p:cNvSpPr/>
          <p:nvPr/>
        </p:nvSpPr>
        <p:spPr>
          <a:xfrm>
            <a:off x="3652482" y="4579169"/>
            <a:ext cx="4603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595959"/>
                </a:solidFill>
                <a:ea typeface="微软雅黑" panose="020B0503020204020204" pitchFamily="34" charset="-122"/>
              </a:rPr>
              <a:t>filter</a:t>
            </a:r>
            <a:endParaRPr lang="zh-CN" altLang="en-US" sz="1000" b="1">
              <a:solidFill>
                <a:srgbClr val="595959"/>
              </a:solidFill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B5F502B6-0E52-416D-9548-10812DC62571}"/>
              </a:ext>
            </a:extLst>
          </p:cNvPr>
          <p:cNvSpPr/>
          <p:nvPr/>
        </p:nvSpPr>
        <p:spPr>
          <a:xfrm>
            <a:off x="7577862" y="2425139"/>
            <a:ext cx="1080179" cy="73763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CCA0F110-CE15-4F18-A66A-E87E52381E1C}"/>
              </a:ext>
            </a:extLst>
          </p:cNvPr>
          <p:cNvSpPr/>
          <p:nvPr/>
        </p:nvSpPr>
        <p:spPr>
          <a:xfrm>
            <a:off x="9341658" y="2425139"/>
            <a:ext cx="1079990" cy="73763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5B45CFCD-80A0-4D2C-BEED-1AD0C53EC031}"/>
              </a:ext>
            </a:extLst>
          </p:cNvPr>
          <p:cNvCxnSpPr>
            <a:cxnSpLocks/>
            <a:stCxn id="112" idx="1"/>
            <a:endCxn id="155" idx="3"/>
          </p:cNvCxnSpPr>
          <p:nvPr/>
        </p:nvCxnSpPr>
        <p:spPr>
          <a:xfrm>
            <a:off x="8777939" y="2820007"/>
            <a:ext cx="443809" cy="0"/>
          </a:xfrm>
          <a:prstGeom prst="straightConnector1">
            <a:avLst/>
          </a:prstGeom>
          <a:ln w="1270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40397782-591C-4ECC-BC6D-E9605353C6F3}"/>
              </a:ext>
            </a:extLst>
          </p:cNvPr>
          <p:cNvGrpSpPr/>
          <p:nvPr/>
        </p:nvGrpSpPr>
        <p:grpSpPr>
          <a:xfrm>
            <a:off x="8538119" y="2704427"/>
            <a:ext cx="239820" cy="231160"/>
            <a:chOff x="8538119" y="2547706"/>
            <a:chExt cx="239820" cy="231160"/>
          </a:xfrm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C35E620B-C8A8-4D3A-B9CA-53E5FB06FED9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箭头: 右 139">
              <a:extLst>
                <a:ext uri="{FF2B5EF4-FFF2-40B4-BE49-F238E27FC236}">
                  <a16:creationId xmlns:a16="http://schemas.microsoft.com/office/drawing/2014/main" id="{70AFA011-749A-4060-ADEE-1B3A88F519B4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箭头: 右 141">
              <a:extLst>
                <a:ext uri="{FF2B5EF4-FFF2-40B4-BE49-F238E27FC236}">
                  <a16:creationId xmlns:a16="http://schemas.microsoft.com/office/drawing/2014/main" id="{F4CD9877-DDE0-4A48-99B6-20408A0A2E35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EDDC2B0-74C2-4F23-81C3-ECD6C6F3619A}"/>
              </a:ext>
            </a:extLst>
          </p:cNvPr>
          <p:cNvGrpSpPr/>
          <p:nvPr/>
        </p:nvGrpSpPr>
        <p:grpSpPr>
          <a:xfrm>
            <a:off x="9221748" y="2704427"/>
            <a:ext cx="239820" cy="231160"/>
            <a:chOff x="8538119" y="2547706"/>
            <a:chExt cx="239820" cy="231160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19AC618E-0394-40BF-8C4A-7B10A180E935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箭头: 右 156">
              <a:extLst>
                <a:ext uri="{FF2B5EF4-FFF2-40B4-BE49-F238E27FC236}">
                  <a16:creationId xmlns:a16="http://schemas.microsoft.com/office/drawing/2014/main" id="{EC4745C7-E5CA-46D4-850B-E4089552DAE1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箭头: 右 157">
              <a:extLst>
                <a:ext uri="{FF2B5EF4-FFF2-40B4-BE49-F238E27FC236}">
                  <a16:creationId xmlns:a16="http://schemas.microsoft.com/office/drawing/2014/main" id="{AA910B6D-E5B2-4C56-8C18-F6FF2AF2CFBE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6" name="矩形 125">
            <a:extLst>
              <a:ext uri="{FF2B5EF4-FFF2-40B4-BE49-F238E27FC236}">
                <a16:creationId xmlns:a16="http://schemas.microsoft.com/office/drawing/2014/main" id="{D042F290-AA7E-4DDE-B110-8DBD310E8F06}"/>
              </a:ext>
            </a:extLst>
          </p:cNvPr>
          <p:cNvSpPr/>
          <p:nvPr/>
        </p:nvSpPr>
        <p:spPr>
          <a:xfrm>
            <a:off x="6498060" y="5046053"/>
            <a:ext cx="9973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D742BF12-3ADE-41A7-B47B-F91A238E6C5A}"/>
              </a:ext>
            </a:extLst>
          </p:cNvPr>
          <p:cNvSpPr/>
          <p:nvPr/>
        </p:nvSpPr>
        <p:spPr>
          <a:xfrm>
            <a:off x="10490503" y="3617946"/>
            <a:ext cx="1042847" cy="816782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8ABEDD95-D6B2-4D47-9CE6-27E4BD472F70}"/>
              </a:ext>
            </a:extLst>
          </p:cNvPr>
          <p:cNvGrpSpPr/>
          <p:nvPr/>
        </p:nvGrpSpPr>
        <p:grpSpPr>
          <a:xfrm>
            <a:off x="10410422" y="3906415"/>
            <a:ext cx="239844" cy="239844"/>
            <a:chOff x="1467378" y="1078057"/>
            <a:chExt cx="195633" cy="195633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904840E3-62F0-4F2F-B662-B7A41D84BD53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箭头: 右 129">
              <a:extLst>
                <a:ext uri="{FF2B5EF4-FFF2-40B4-BE49-F238E27FC236}">
                  <a16:creationId xmlns:a16="http://schemas.microsoft.com/office/drawing/2014/main" id="{EFDC8EEE-92A1-475A-ADE1-E2C6E97B4A4A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8" name="矩形 187">
            <a:extLst>
              <a:ext uri="{FF2B5EF4-FFF2-40B4-BE49-F238E27FC236}">
                <a16:creationId xmlns:a16="http://schemas.microsoft.com/office/drawing/2014/main" id="{DAD83F6F-E706-4F52-A5D8-96D84BAAD250}"/>
              </a:ext>
            </a:extLst>
          </p:cNvPr>
          <p:cNvSpPr/>
          <p:nvPr/>
        </p:nvSpPr>
        <p:spPr>
          <a:xfrm>
            <a:off x="10300209" y="3344073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30DC6702-3560-42B6-B50E-CC932C97F6A1}"/>
              </a:ext>
            </a:extLst>
          </p:cNvPr>
          <p:cNvCxnSpPr>
            <a:cxnSpLocks/>
            <a:stCxn id="200" idx="3"/>
            <a:endCxn id="193" idx="2"/>
          </p:cNvCxnSpPr>
          <p:nvPr/>
        </p:nvCxnSpPr>
        <p:spPr>
          <a:xfrm flipV="1">
            <a:off x="7783777" y="4434728"/>
            <a:ext cx="518090" cy="2984"/>
          </a:xfrm>
          <a:prstGeom prst="straightConnector1">
            <a:avLst/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BFB98815-5385-4BEF-8528-A76C3F9B60A9}"/>
              </a:ext>
            </a:extLst>
          </p:cNvPr>
          <p:cNvCxnSpPr>
            <a:cxnSpLocks/>
            <a:stCxn id="193" idx="7"/>
            <a:endCxn id="129" idx="1"/>
          </p:cNvCxnSpPr>
          <p:nvPr/>
        </p:nvCxnSpPr>
        <p:spPr>
          <a:xfrm flipV="1">
            <a:off x="9371539" y="4026337"/>
            <a:ext cx="1038883" cy="225402"/>
          </a:xfrm>
          <a:prstGeom prst="straightConnector1">
            <a:avLst/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098A19CF-7357-4908-804D-A700B828F209}"/>
              </a:ext>
            </a:extLst>
          </p:cNvPr>
          <p:cNvGrpSpPr/>
          <p:nvPr/>
        </p:nvGrpSpPr>
        <p:grpSpPr>
          <a:xfrm>
            <a:off x="8301867" y="4175942"/>
            <a:ext cx="1253199" cy="517571"/>
            <a:chOff x="2315448" y="701912"/>
            <a:chExt cx="607032" cy="235770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FC584DA3-58E4-480D-A019-A4C2CA155C74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775CF523-C4C8-4A90-9319-BF04D2BAB0FA}"/>
                </a:ext>
              </a:extLst>
            </p:cNvPr>
            <p:cNvSpPr txBox="1"/>
            <p:nvPr/>
          </p:nvSpPr>
          <p:spPr>
            <a:xfrm>
              <a:off x="2355969" y="731625"/>
              <a:ext cx="527721" cy="1892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 Trigger</a:t>
              </a:r>
            </a:p>
            <a:p>
              <a:pPr algn="ctr"/>
              <a:r>
                <a:rPr lang="en-US" altLang="zh-CN" sz="1050" b="1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F7B29AC3-B7B5-4E1A-8B8E-F3C9D23F7D17}"/>
              </a:ext>
            </a:extLst>
          </p:cNvPr>
          <p:cNvSpPr/>
          <p:nvPr/>
        </p:nvSpPr>
        <p:spPr>
          <a:xfrm>
            <a:off x="6329655" y="3864830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E792FC46-FAFD-4D7D-9954-AD2715DE965C}"/>
              </a:ext>
            </a:extLst>
          </p:cNvPr>
          <p:cNvGrpSpPr/>
          <p:nvPr/>
        </p:nvGrpSpPr>
        <p:grpSpPr>
          <a:xfrm>
            <a:off x="7543933" y="4317790"/>
            <a:ext cx="239844" cy="239844"/>
            <a:chOff x="1467378" y="1078057"/>
            <a:chExt cx="195633" cy="195633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465996FA-996F-45A9-8375-7C687E6F954A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箭头: 右 201">
              <a:extLst>
                <a:ext uri="{FF2B5EF4-FFF2-40B4-BE49-F238E27FC236}">
                  <a16:creationId xmlns:a16="http://schemas.microsoft.com/office/drawing/2014/main" id="{01EA8CDA-04A5-402C-B073-F8D134CAA439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315050-1399-435A-A627-37CEB1DF7F47}"/>
              </a:ext>
            </a:extLst>
          </p:cNvPr>
          <p:cNvGrpSpPr/>
          <p:nvPr/>
        </p:nvGrpSpPr>
        <p:grpSpPr>
          <a:xfrm>
            <a:off x="1667873" y="5457789"/>
            <a:ext cx="2985080" cy="737633"/>
            <a:chOff x="1667873" y="5457789"/>
            <a:chExt cx="2985080" cy="737633"/>
          </a:xfrm>
        </p:grpSpPr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0A3A8197-9C21-46AF-BDDB-B778DF060688}"/>
                </a:ext>
              </a:extLst>
            </p:cNvPr>
            <p:cNvSpPr/>
            <p:nvPr/>
          </p:nvSpPr>
          <p:spPr>
            <a:xfrm>
              <a:off x="1667873" y="5457789"/>
              <a:ext cx="1080179" cy="73763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7AE85166-F7E1-448E-B22D-1BC3F1A4EC4F}"/>
                </a:ext>
              </a:extLst>
            </p:cNvPr>
            <p:cNvSpPr/>
            <p:nvPr/>
          </p:nvSpPr>
          <p:spPr>
            <a:xfrm>
              <a:off x="3572774" y="5457789"/>
              <a:ext cx="1080179" cy="73763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C8D62A37-83AA-4519-B0D6-EF8382EC76A9}"/>
                </a:ext>
              </a:extLst>
            </p:cNvPr>
            <p:cNvSpPr/>
            <p:nvPr/>
          </p:nvSpPr>
          <p:spPr>
            <a:xfrm>
              <a:off x="3437832" y="5715344"/>
              <a:ext cx="237109" cy="237109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F0A2C49-9C0D-404B-9C80-7101637CCE99}"/>
                </a:ext>
              </a:extLst>
            </p:cNvPr>
            <p:cNvSpPr/>
            <p:nvPr/>
          </p:nvSpPr>
          <p:spPr>
            <a:xfrm rot="5400000">
              <a:off x="2642310" y="5715346"/>
              <a:ext cx="237109" cy="237109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8085F916-A7C2-4B39-9A8F-C621EFC36698}"/>
                </a:ext>
              </a:extLst>
            </p:cNvPr>
            <p:cNvCxnSpPr>
              <a:cxnSpLocks/>
              <a:stCxn id="154" idx="0"/>
              <a:endCxn id="141" idx="1"/>
            </p:cNvCxnSpPr>
            <p:nvPr/>
          </p:nvCxnSpPr>
          <p:spPr>
            <a:xfrm flipV="1">
              <a:off x="2879419" y="5833899"/>
              <a:ext cx="558413" cy="2"/>
            </a:xfrm>
            <a:prstGeom prst="straightConnector1">
              <a:avLst/>
            </a:prstGeom>
            <a:ln w="12700">
              <a:solidFill>
                <a:srgbClr val="0099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54A9AC57-5626-474D-8017-C163D99AF95B}"/>
                </a:ext>
              </a:extLst>
            </p:cNvPr>
            <p:cNvSpPr/>
            <p:nvPr/>
          </p:nvSpPr>
          <p:spPr>
            <a:xfrm>
              <a:off x="2018003" y="5710679"/>
              <a:ext cx="6206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sender</a:t>
              </a:r>
              <a:endParaRPr lang="zh-CN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DB995050-4D09-482B-9623-664E6ABBEF9E}"/>
                </a:ext>
              </a:extLst>
            </p:cNvPr>
            <p:cNvSpPr/>
            <p:nvPr/>
          </p:nvSpPr>
          <p:spPr>
            <a:xfrm>
              <a:off x="3683982" y="571068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receiver</a:t>
              </a:r>
              <a:endParaRPr lang="zh-CN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箭头: 五边形 1">
              <a:extLst>
                <a:ext uri="{FF2B5EF4-FFF2-40B4-BE49-F238E27FC236}">
                  <a16:creationId xmlns:a16="http://schemas.microsoft.com/office/drawing/2014/main" id="{ACFC28A9-459D-440B-BF6D-21111F9868ED}"/>
                </a:ext>
              </a:extLst>
            </p:cNvPr>
            <p:cNvSpPr/>
            <p:nvPr/>
          </p:nvSpPr>
          <p:spPr>
            <a:xfrm>
              <a:off x="2680072" y="5756740"/>
              <a:ext cx="179188" cy="154318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箭头: 五边形 237">
              <a:extLst>
                <a:ext uri="{FF2B5EF4-FFF2-40B4-BE49-F238E27FC236}">
                  <a16:creationId xmlns:a16="http://schemas.microsoft.com/office/drawing/2014/main" id="{AF1B7A01-E236-4F82-96BE-6F38EC8C4C44}"/>
                </a:ext>
              </a:extLst>
            </p:cNvPr>
            <p:cNvSpPr/>
            <p:nvPr/>
          </p:nvSpPr>
          <p:spPr>
            <a:xfrm>
              <a:off x="3469716" y="5756740"/>
              <a:ext cx="179188" cy="154318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545F7D21-D480-44B3-9BB2-4A89BB7F76AA}"/>
              </a:ext>
            </a:extLst>
          </p:cNvPr>
          <p:cNvSpPr/>
          <p:nvPr/>
        </p:nvSpPr>
        <p:spPr>
          <a:xfrm>
            <a:off x="10490503" y="4511210"/>
            <a:ext cx="1042847" cy="816782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DB5B17BF-EC75-4C86-9B61-72D72057B40E}"/>
              </a:ext>
            </a:extLst>
          </p:cNvPr>
          <p:cNvGrpSpPr/>
          <p:nvPr/>
        </p:nvGrpSpPr>
        <p:grpSpPr>
          <a:xfrm>
            <a:off x="10410422" y="4799679"/>
            <a:ext cx="239844" cy="239844"/>
            <a:chOff x="1467378" y="1078057"/>
            <a:chExt cx="195633" cy="195633"/>
          </a:xfrm>
        </p:grpSpPr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ADE9457C-65C0-461D-A953-446AB49D07B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3" name="箭头: 右 242">
              <a:extLst>
                <a:ext uri="{FF2B5EF4-FFF2-40B4-BE49-F238E27FC236}">
                  <a16:creationId xmlns:a16="http://schemas.microsoft.com/office/drawing/2014/main" id="{283610AC-B6E5-40B0-A675-95997FF3CF40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6900CB31-078B-49A5-9631-8ECA4C9A7823}"/>
              </a:ext>
            </a:extLst>
          </p:cNvPr>
          <p:cNvCxnSpPr>
            <a:cxnSpLocks/>
            <a:endCxn id="242" idx="1"/>
          </p:cNvCxnSpPr>
          <p:nvPr/>
        </p:nvCxnSpPr>
        <p:spPr>
          <a:xfrm>
            <a:off x="9371539" y="4616435"/>
            <a:ext cx="1038883" cy="303166"/>
          </a:xfrm>
          <a:prstGeom prst="straightConnector1">
            <a:avLst/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764CF3B4-88D5-42F8-BF76-EB2290EAB1C4}"/>
              </a:ext>
            </a:extLst>
          </p:cNvPr>
          <p:cNvSpPr/>
          <p:nvPr/>
        </p:nvSpPr>
        <p:spPr>
          <a:xfrm>
            <a:off x="10300209" y="5370240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C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065C63E-C656-46A8-AEA4-DA013718A67D}"/>
              </a:ext>
            </a:extLst>
          </p:cNvPr>
          <p:cNvGrpSpPr/>
          <p:nvPr/>
        </p:nvGrpSpPr>
        <p:grpSpPr>
          <a:xfrm>
            <a:off x="7421266" y="5151589"/>
            <a:ext cx="2697270" cy="1294709"/>
            <a:chOff x="7421266" y="5151589"/>
            <a:chExt cx="2697270" cy="1294709"/>
          </a:xfrm>
        </p:grpSpPr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4EB05FF5-C5B1-47EC-9D82-9EC44195A30B}"/>
                </a:ext>
              </a:extLst>
            </p:cNvPr>
            <p:cNvSpPr/>
            <p:nvPr/>
          </p:nvSpPr>
          <p:spPr>
            <a:xfrm>
              <a:off x="7421266" y="5457789"/>
              <a:ext cx="1080179" cy="73763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: 圆角 206">
              <a:extLst>
                <a:ext uri="{FF2B5EF4-FFF2-40B4-BE49-F238E27FC236}">
                  <a16:creationId xmlns:a16="http://schemas.microsoft.com/office/drawing/2014/main" id="{D0EEA84D-6F60-496A-B35F-3CA70EB4C1F0}"/>
                </a:ext>
              </a:extLst>
            </p:cNvPr>
            <p:cNvSpPr/>
            <p:nvPr/>
          </p:nvSpPr>
          <p:spPr>
            <a:xfrm>
              <a:off x="9221748" y="5151589"/>
              <a:ext cx="896788" cy="612399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E3B5FEC-BDC1-48A5-B467-5DA254A5B2DA}"/>
                </a:ext>
              </a:extLst>
            </p:cNvPr>
            <p:cNvSpPr/>
            <p:nvPr/>
          </p:nvSpPr>
          <p:spPr>
            <a:xfrm>
              <a:off x="9086805" y="5346527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75AEB674-6D13-4FCE-9386-F5274657FF17}"/>
                </a:ext>
              </a:extLst>
            </p:cNvPr>
            <p:cNvCxnSpPr>
              <a:cxnSpLocks/>
              <a:stCxn id="209" idx="0"/>
              <a:endCxn id="208" idx="1"/>
            </p:cNvCxnSpPr>
            <p:nvPr/>
          </p:nvCxnSpPr>
          <p:spPr>
            <a:xfrm flipV="1">
              <a:off x="8632812" y="5465082"/>
              <a:ext cx="453993" cy="368819"/>
            </a:xfrm>
            <a:prstGeom prst="straightConnector1">
              <a:avLst/>
            </a:prstGeom>
            <a:ln w="12700">
              <a:solidFill>
                <a:srgbClr val="54823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B666902-73C7-4D65-9E7E-0C9CF5206B57}"/>
                </a:ext>
              </a:extLst>
            </p:cNvPr>
            <p:cNvGrpSpPr/>
            <p:nvPr/>
          </p:nvGrpSpPr>
          <p:grpSpPr>
            <a:xfrm>
              <a:off x="8395703" y="5715346"/>
              <a:ext cx="237109" cy="237109"/>
              <a:chOff x="8395703" y="5715346"/>
              <a:chExt cx="237109" cy="237109"/>
            </a:xfrm>
          </p:grpSpPr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9B32FDCE-E4E6-496E-AC21-466C0E470A79}"/>
                  </a:ext>
                </a:extLst>
              </p:cNvPr>
              <p:cNvSpPr/>
              <p:nvPr/>
            </p:nvSpPr>
            <p:spPr>
              <a:xfrm rot="5400000">
                <a:off x="8395703" y="5715346"/>
                <a:ext cx="237109" cy="237109"/>
              </a:xfrm>
              <a:prstGeom prst="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等腰三角形 217">
                <a:extLst>
                  <a:ext uri="{FF2B5EF4-FFF2-40B4-BE49-F238E27FC236}">
                    <a16:creationId xmlns:a16="http://schemas.microsoft.com/office/drawing/2014/main" id="{7D4FB24C-E408-44ED-B74C-EB1A3D2186D1}"/>
                  </a:ext>
                </a:extLst>
              </p:cNvPr>
              <p:cNvSpPr/>
              <p:nvPr/>
            </p:nvSpPr>
            <p:spPr>
              <a:xfrm rot="5400000">
                <a:off x="8433120" y="5763332"/>
                <a:ext cx="169893" cy="14940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9" name="等腰三角形 218">
              <a:extLst>
                <a:ext uri="{FF2B5EF4-FFF2-40B4-BE49-F238E27FC236}">
                  <a16:creationId xmlns:a16="http://schemas.microsoft.com/office/drawing/2014/main" id="{1B023B50-BA72-4103-B7E2-CBBC47F3D16B}"/>
                </a:ext>
              </a:extLst>
            </p:cNvPr>
            <p:cNvSpPr/>
            <p:nvPr/>
          </p:nvSpPr>
          <p:spPr>
            <a:xfrm rot="5400000">
              <a:off x="9127846" y="5394515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B09DF432-9222-48AD-BCF3-25B11ACA4DDB}"/>
                </a:ext>
              </a:extLst>
            </p:cNvPr>
            <p:cNvSpPr/>
            <p:nvPr/>
          </p:nvSpPr>
          <p:spPr>
            <a:xfrm>
              <a:off x="7771396" y="5710679"/>
              <a:ext cx="63030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trigger</a:t>
              </a:r>
              <a:endParaRPr lang="zh-CN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297F6202-24A4-4740-811D-E490ADC27642}"/>
                </a:ext>
              </a:extLst>
            </p:cNvPr>
            <p:cNvSpPr/>
            <p:nvPr/>
          </p:nvSpPr>
          <p:spPr>
            <a:xfrm>
              <a:off x="9332955" y="5341863"/>
              <a:ext cx="6655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listener</a:t>
              </a:r>
              <a:endParaRPr lang="zh-CN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id="{4A787C7A-3C29-4DC0-81F1-843049A94915}"/>
                </a:ext>
              </a:extLst>
            </p:cNvPr>
            <p:cNvSpPr/>
            <p:nvPr/>
          </p:nvSpPr>
          <p:spPr>
            <a:xfrm>
              <a:off x="9221748" y="5833899"/>
              <a:ext cx="896788" cy="612399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C015183A-28AC-494D-A80B-1BA2A4B84669}"/>
                </a:ext>
              </a:extLst>
            </p:cNvPr>
            <p:cNvSpPr/>
            <p:nvPr/>
          </p:nvSpPr>
          <p:spPr>
            <a:xfrm>
              <a:off x="9086805" y="6028837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等腰三角形 247">
              <a:extLst>
                <a:ext uri="{FF2B5EF4-FFF2-40B4-BE49-F238E27FC236}">
                  <a16:creationId xmlns:a16="http://schemas.microsoft.com/office/drawing/2014/main" id="{277DAB61-61A4-46C0-A4DA-2F418F59F3CE}"/>
                </a:ext>
              </a:extLst>
            </p:cNvPr>
            <p:cNvSpPr/>
            <p:nvPr/>
          </p:nvSpPr>
          <p:spPr>
            <a:xfrm rot="5400000">
              <a:off x="9127846" y="6076825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5403C51F-574F-4BC3-BF15-8F6881C65974}"/>
                </a:ext>
              </a:extLst>
            </p:cNvPr>
            <p:cNvSpPr/>
            <p:nvPr/>
          </p:nvSpPr>
          <p:spPr>
            <a:xfrm>
              <a:off x="9332955" y="6024173"/>
              <a:ext cx="6655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listener</a:t>
              </a:r>
              <a:endParaRPr lang="zh-CN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0" name="直接箭头连接符 249">
              <a:extLst>
                <a:ext uri="{FF2B5EF4-FFF2-40B4-BE49-F238E27FC236}">
                  <a16:creationId xmlns:a16="http://schemas.microsoft.com/office/drawing/2014/main" id="{AC8BB631-0633-46B3-AA94-4779C0115516}"/>
                </a:ext>
              </a:extLst>
            </p:cNvPr>
            <p:cNvCxnSpPr>
              <a:cxnSpLocks/>
              <a:stCxn id="209" idx="0"/>
              <a:endCxn id="247" idx="1"/>
            </p:cNvCxnSpPr>
            <p:nvPr/>
          </p:nvCxnSpPr>
          <p:spPr>
            <a:xfrm>
              <a:off x="8632812" y="5833901"/>
              <a:ext cx="453993" cy="313491"/>
            </a:xfrm>
            <a:prstGeom prst="straightConnector1">
              <a:avLst/>
            </a:prstGeom>
            <a:ln w="12700">
              <a:solidFill>
                <a:srgbClr val="54823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DF3F5F7-8ED7-453E-AB9F-427A20482B46}"/>
              </a:ext>
            </a:extLst>
          </p:cNvPr>
          <p:cNvSpPr txBox="1"/>
          <p:nvPr/>
        </p:nvSpPr>
        <p:spPr>
          <a:xfrm>
            <a:off x="3112684" y="-922770"/>
            <a:ext cx="78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IDL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1273C9-5BD1-47F1-9C5B-BB5517A2C673}"/>
              </a:ext>
            </a:extLst>
          </p:cNvPr>
          <p:cNvSpPr/>
          <p:nvPr/>
        </p:nvSpPr>
        <p:spPr>
          <a:xfrm>
            <a:off x="775034" y="2017093"/>
            <a:ext cx="997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CBFC404-21B8-4332-A8C1-579A3C9CDE03}"/>
              </a:ext>
            </a:extLst>
          </p:cNvPr>
          <p:cNvSpPr/>
          <p:nvPr/>
        </p:nvSpPr>
        <p:spPr>
          <a:xfrm>
            <a:off x="2318037" y="1935152"/>
            <a:ext cx="4603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595959"/>
                </a:solidFill>
                <a:ea typeface="微软雅黑" panose="020B0503020204020204" pitchFamily="34" charset="-122"/>
              </a:rPr>
              <a:t>filter</a:t>
            </a:r>
            <a:endParaRPr lang="zh-CN" altLang="en-US" sz="1000" b="1">
              <a:solidFill>
                <a:srgbClr val="595959"/>
              </a:solidFill>
              <a:ea typeface="微软雅黑" panose="020B0503020204020204" pitchFamily="34" charset="-122"/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A03C8AFC-7C39-4985-BFBE-A09E93067FC5}"/>
              </a:ext>
            </a:extLst>
          </p:cNvPr>
          <p:cNvSpPr/>
          <p:nvPr/>
        </p:nvSpPr>
        <p:spPr>
          <a:xfrm>
            <a:off x="4476125" y="831411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C051F669-F724-4C1B-80AF-FBD695FBB127}"/>
              </a:ext>
            </a:extLst>
          </p:cNvPr>
          <p:cNvGrpSpPr/>
          <p:nvPr/>
        </p:nvGrpSpPr>
        <p:grpSpPr>
          <a:xfrm>
            <a:off x="4398607" y="1001132"/>
            <a:ext cx="239844" cy="239844"/>
            <a:chOff x="1467378" y="1078057"/>
            <a:chExt cx="195633" cy="195633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21E9C93B-CD7B-402D-9B73-68D2985E287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箭头: 右 164">
              <a:extLst>
                <a:ext uri="{FF2B5EF4-FFF2-40B4-BE49-F238E27FC236}">
                  <a16:creationId xmlns:a16="http://schemas.microsoft.com/office/drawing/2014/main" id="{4270A4B8-0C7E-427C-8FD1-3463F1B6E824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8BA2E2C6-C5FD-40EC-98E2-193A3DEDE617}"/>
              </a:ext>
            </a:extLst>
          </p:cNvPr>
          <p:cNvGrpSpPr/>
          <p:nvPr/>
        </p:nvGrpSpPr>
        <p:grpSpPr>
          <a:xfrm rot="10800000">
            <a:off x="4400396" y="1483236"/>
            <a:ext cx="239844" cy="239844"/>
            <a:chOff x="1467378" y="1078057"/>
            <a:chExt cx="195633" cy="195633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BAE9DAAA-00E7-44E5-AE1F-E8763C1ACD87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箭头: 右 167">
              <a:extLst>
                <a:ext uri="{FF2B5EF4-FFF2-40B4-BE49-F238E27FC236}">
                  <a16:creationId xmlns:a16="http://schemas.microsoft.com/office/drawing/2014/main" id="{778918E1-4D9A-4241-B564-E1988594F2BA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9" name="矩形 168">
            <a:extLst>
              <a:ext uri="{FF2B5EF4-FFF2-40B4-BE49-F238E27FC236}">
                <a16:creationId xmlns:a16="http://schemas.microsoft.com/office/drawing/2014/main" id="{EA96F695-67F1-4998-A81B-0ED5152F0B0E}"/>
              </a:ext>
            </a:extLst>
          </p:cNvPr>
          <p:cNvSpPr/>
          <p:nvPr/>
        </p:nvSpPr>
        <p:spPr>
          <a:xfrm>
            <a:off x="4396320" y="2017093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F028A6E3-F2CD-4ABA-BDE2-A5AB8F842175}"/>
              </a:ext>
            </a:extLst>
          </p:cNvPr>
          <p:cNvCxnSpPr>
            <a:cxnSpLocks/>
            <a:stCxn id="177" idx="3"/>
            <a:endCxn id="173" idx="2"/>
          </p:cNvCxnSpPr>
          <p:nvPr/>
        </p:nvCxnSpPr>
        <p:spPr>
          <a:xfrm flipV="1">
            <a:off x="2060751" y="886082"/>
            <a:ext cx="518090" cy="239431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62AACF76-DACA-4048-9D68-2AB5EE2F57C1}"/>
              </a:ext>
            </a:extLst>
          </p:cNvPr>
          <p:cNvCxnSpPr>
            <a:cxnSpLocks/>
            <a:stCxn id="173" idx="6"/>
            <a:endCxn id="164" idx="1"/>
          </p:cNvCxnSpPr>
          <p:nvPr/>
        </p:nvCxnSpPr>
        <p:spPr>
          <a:xfrm>
            <a:off x="3913040" y="886082"/>
            <a:ext cx="485567" cy="234972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08EC4EB7-5D90-46A5-B28B-440DA542320E}"/>
              </a:ext>
            </a:extLst>
          </p:cNvPr>
          <p:cNvGrpSpPr/>
          <p:nvPr/>
        </p:nvGrpSpPr>
        <p:grpSpPr>
          <a:xfrm>
            <a:off x="2578841" y="627296"/>
            <a:ext cx="1334199" cy="517571"/>
            <a:chOff x="2315448" y="701912"/>
            <a:chExt cx="607032" cy="235770"/>
          </a:xfrm>
        </p:grpSpPr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430B8843-11F8-43D8-A01E-937AED5F382B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C59ACB04-E6DC-44F6-A602-FBC4B0813D31}"/>
                </a:ext>
              </a:extLst>
            </p:cNvPr>
            <p:cNvSpPr txBox="1"/>
            <p:nvPr/>
          </p:nvSpPr>
          <p:spPr>
            <a:xfrm>
              <a:off x="2355969" y="731625"/>
              <a:ext cx="525989" cy="189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</a:t>
              </a:r>
            </a:p>
            <a:p>
              <a:pPr algn="ctr"/>
              <a:r>
                <a:rPr lang="en-US" altLang="zh-CN" sz="105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B328D259-514C-4FE7-8C65-E5DE44B69A15}"/>
              </a:ext>
            </a:extLst>
          </p:cNvPr>
          <p:cNvSpPr/>
          <p:nvPr/>
        </p:nvSpPr>
        <p:spPr>
          <a:xfrm>
            <a:off x="606629" y="835870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D29F261-FDCA-401F-BD59-3672493143E6}"/>
              </a:ext>
            </a:extLst>
          </p:cNvPr>
          <p:cNvGrpSpPr/>
          <p:nvPr/>
        </p:nvGrpSpPr>
        <p:grpSpPr>
          <a:xfrm>
            <a:off x="1820907" y="1005591"/>
            <a:ext cx="239844" cy="239844"/>
            <a:chOff x="1467378" y="1078057"/>
            <a:chExt cx="195633" cy="195633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E1613627-A20E-4C42-92FE-C8A84B440E5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箭头: 右 177">
              <a:extLst>
                <a:ext uri="{FF2B5EF4-FFF2-40B4-BE49-F238E27FC236}">
                  <a16:creationId xmlns:a16="http://schemas.microsoft.com/office/drawing/2014/main" id="{E9A53984-90A9-4F8C-83CA-645F7B1AC7F1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AE6BE77D-E9D2-4E38-83B2-F212AFA661C1}"/>
              </a:ext>
            </a:extLst>
          </p:cNvPr>
          <p:cNvGrpSpPr/>
          <p:nvPr/>
        </p:nvGrpSpPr>
        <p:grpSpPr>
          <a:xfrm rot="10800000">
            <a:off x="1820907" y="1487695"/>
            <a:ext cx="239844" cy="239844"/>
            <a:chOff x="1467378" y="1078057"/>
            <a:chExt cx="195633" cy="195633"/>
          </a:xfrm>
        </p:grpSpPr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E8F65E3B-FECF-4A37-9A1A-3CAB0276BA6B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箭头: 右 180">
              <a:extLst>
                <a:ext uri="{FF2B5EF4-FFF2-40B4-BE49-F238E27FC236}">
                  <a16:creationId xmlns:a16="http://schemas.microsoft.com/office/drawing/2014/main" id="{7586942A-6763-4C7B-A6BD-FD9050B59651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2897F326-A120-4EB2-B6E0-B3F01ABC5CCF}"/>
              </a:ext>
            </a:extLst>
          </p:cNvPr>
          <p:cNvCxnSpPr>
            <a:cxnSpLocks/>
            <a:stCxn id="185" idx="2"/>
            <a:endCxn id="180" idx="1"/>
          </p:cNvCxnSpPr>
          <p:nvPr/>
        </p:nvCxnSpPr>
        <p:spPr>
          <a:xfrm flipH="1" flipV="1">
            <a:off x="2060751" y="1607617"/>
            <a:ext cx="518090" cy="254325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617A77C7-F27A-4C35-9087-4E7FF35194C5}"/>
              </a:ext>
            </a:extLst>
          </p:cNvPr>
          <p:cNvCxnSpPr>
            <a:cxnSpLocks/>
            <a:stCxn id="167" idx="3"/>
            <a:endCxn id="185" idx="6"/>
          </p:cNvCxnSpPr>
          <p:nvPr/>
        </p:nvCxnSpPr>
        <p:spPr>
          <a:xfrm flipH="1">
            <a:off x="3913040" y="1603158"/>
            <a:ext cx="487356" cy="258784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A1D5A19E-8BBA-4760-BCC7-3BE2963F347D}"/>
              </a:ext>
            </a:extLst>
          </p:cNvPr>
          <p:cNvGrpSpPr/>
          <p:nvPr/>
        </p:nvGrpSpPr>
        <p:grpSpPr>
          <a:xfrm>
            <a:off x="2578841" y="1603156"/>
            <a:ext cx="1334199" cy="517571"/>
            <a:chOff x="2315448" y="701912"/>
            <a:chExt cx="607032" cy="235770"/>
          </a:xfrm>
        </p:grpSpPr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4FB45C12-8C4F-40F4-A115-7EEC5C09C94F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F8FEC982-7289-49C7-AD54-3B98A5A56668}"/>
                </a:ext>
              </a:extLst>
            </p:cNvPr>
            <p:cNvSpPr txBox="1"/>
            <p:nvPr/>
          </p:nvSpPr>
          <p:spPr>
            <a:xfrm>
              <a:off x="2361506" y="731671"/>
              <a:ext cx="513812" cy="189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Reply</a:t>
              </a:r>
            </a:p>
            <a:p>
              <a:pPr algn="ctr"/>
              <a:r>
                <a:rPr lang="en-US" altLang="zh-CN" sz="105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51488879-FD9B-4E17-AC1A-B0E888BB5B06}"/>
              </a:ext>
            </a:extLst>
          </p:cNvPr>
          <p:cNvSpPr/>
          <p:nvPr/>
        </p:nvSpPr>
        <p:spPr>
          <a:xfrm rot="1667349">
            <a:off x="2471995" y="1792880"/>
            <a:ext cx="157748" cy="11346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969F8CDF-0418-42EF-A69B-225EC56F441A}"/>
              </a:ext>
            </a:extLst>
          </p:cNvPr>
          <p:cNvSpPr/>
          <p:nvPr/>
        </p:nvSpPr>
        <p:spPr>
          <a:xfrm>
            <a:off x="1699757" y="2425139"/>
            <a:ext cx="1080179" cy="73763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796DE0A3-985B-44CE-B3B1-7D3C6B46970A}"/>
              </a:ext>
            </a:extLst>
          </p:cNvPr>
          <p:cNvSpPr/>
          <p:nvPr/>
        </p:nvSpPr>
        <p:spPr>
          <a:xfrm>
            <a:off x="3604658" y="2425139"/>
            <a:ext cx="1080179" cy="73763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4293396A-165D-48E9-BB32-1B2C11E52797}"/>
              </a:ext>
            </a:extLst>
          </p:cNvPr>
          <p:cNvGrpSpPr/>
          <p:nvPr/>
        </p:nvGrpSpPr>
        <p:grpSpPr>
          <a:xfrm>
            <a:off x="3469716" y="2682694"/>
            <a:ext cx="237109" cy="237109"/>
            <a:chOff x="3516045" y="2250901"/>
            <a:chExt cx="273003" cy="273003"/>
          </a:xfrm>
        </p:grpSpPr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A461011B-9BB6-41A1-9D6F-CEED341DF3BF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443E2DB6-E095-454E-8E1F-9A5325E7EB9D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3668D66C-DADA-4759-8EFC-79C48388B952}"/>
              </a:ext>
            </a:extLst>
          </p:cNvPr>
          <p:cNvGrpSpPr/>
          <p:nvPr/>
        </p:nvGrpSpPr>
        <p:grpSpPr>
          <a:xfrm rot="5400000">
            <a:off x="2674194" y="2682696"/>
            <a:ext cx="237109" cy="237109"/>
            <a:chOff x="4011345" y="2250901"/>
            <a:chExt cx="273003" cy="273003"/>
          </a:xfrm>
        </p:grpSpPr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5954F854-79B7-4583-8537-F4614D6EF8E2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37" name="空心弧 236">
              <a:extLst>
                <a:ext uri="{FF2B5EF4-FFF2-40B4-BE49-F238E27FC236}">
                  <a16:creationId xmlns:a16="http://schemas.microsoft.com/office/drawing/2014/main" id="{6660516B-545F-405D-B200-EB9192503D14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solidFill>
                  <a:schemeClr val="tx1"/>
                </a:solidFill>
              </a:endParaRPr>
            </a:p>
          </p:txBody>
        </p:sp>
      </p:grp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0E7C48BF-1433-447E-87DB-1988526A88A8}"/>
              </a:ext>
            </a:extLst>
          </p:cNvPr>
          <p:cNvCxnSpPr>
            <a:cxnSpLocks/>
            <a:stCxn id="236" idx="0"/>
            <a:endCxn id="233" idx="1"/>
          </p:cNvCxnSpPr>
          <p:nvPr/>
        </p:nvCxnSpPr>
        <p:spPr>
          <a:xfrm flipV="1">
            <a:off x="2911303" y="2801249"/>
            <a:ext cx="558413" cy="2"/>
          </a:xfrm>
          <a:prstGeom prst="straightConnector1">
            <a:avLst/>
          </a:prstGeom>
          <a:ln w="1270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D2CD9A0D-1763-4817-A7D8-AB4470017408}"/>
              </a:ext>
            </a:extLst>
          </p:cNvPr>
          <p:cNvSpPr/>
          <p:nvPr/>
        </p:nvSpPr>
        <p:spPr>
          <a:xfrm>
            <a:off x="1904483" y="2670700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requester</a:t>
            </a:r>
            <a:endParaRPr lang="zh-CN" altLang="en-US" sz="1000" b="1" u="sng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CA37855-91CC-4894-A6EA-48C7EF4EE897}"/>
              </a:ext>
            </a:extLst>
          </p:cNvPr>
          <p:cNvSpPr/>
          <p:nvPr/>
        </p:nvSpPr>
        <p:spPr>
          <a:xfrm>
            <a:off x="3681614" y="2670700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replier</a:t>
            </a:r>
            <a:endParaRPr lang="zh-CN" altLang="en-US" sz="1000" b="1" u="sng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92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B442272A-3015-412D-AF37-058A22E85A4F}"/>
              </a:ext>
            </a:extLst>
          </p:cNvPr>
          <p:cNvSpPr/>
          <p:nvPr/>
        </p:nvSpPr>
        <p:spPr>
          <a:xfrm>
            <a:off x="2569062" y="2352234"/>
            <a:ext cx="1431033" cy="1410325"/>
          </a:xfrm>
          <a:prstGeom prst="round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D319E72C-9B92-4051-83A3-9075291A1C81}"/>
              </a:ext>
            </a:extLst>
          </p:cNvPr>
          <p:cNvSpPr/>
          <p:nvPr/>
        </p:nvSpPr>
        <p:spPr>
          <a:xfrm>
            <a:off x="975767" y="6150909"/>
            <a:ext cx="10352855" cy="224049"/>
          </a:xfrm>
          <a:prstGeom prst="chevron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63E343-33EC-485C-BDD6-959099CD5A84}"/>
              </a:ext>
            </a:extLst>
          </p:cNvPr>
          <p:cNvSpPr/>
          <p:nvPr/>
        </p:nvSpPr>
        <p:spPr>
          <a:xfrm>
            <a:off x="762000" y="1812936"/>
            <a:ext cx="6635669" cy="21647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770CBD-3FF5-4D6B-8090-9DF2B7E89B91}"/>
              </a:ext>
            </a:extLst>
          </p:cNvPr>
          <p:cNvSpPr/>
          <p:nvPr/>
        </p:nvSpPr>
        <p:spPr>
          <a:xfrm>
            <a:off x="7952763" y="2666508"/>
            <a:ext cx="3375859" cy="131113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EF28A05-6960-44E9-B72F-8995DBBABB84}"/>
              </a:ext>
            </a:extLst>
          </p:cNvPr>
          <p:cNvSpPr/>
          <p:nvPr/>
        </p:nvSpPr>
        <p:spPr>
          <a:xfrm>
            <a:off x="4162356" y="2352234"/>
            <a:ext cx="1431033" cy="1410325"/>
          </a:xfrm>
          <a:prstGeom prst="roundRect">
            <a:avLst/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8E21461-1A13-4D72-98B4-69AA4F4FB0BF}"/>
              </a:ext>
            </a:extLst>
          </p:cNvPr>
          <p:cNvGrpSpPr/>
          <p:nvPr/>
        </p:nvGrpSpPr>
        <p:grpSpPr>
          <a:xfrm>
            <a:off x="7818861" y="1147754"/>
            <a:ext cx="1089924" cy="1423185"/>
            <a:chOff x="7818861" y="586819"/>
            <a:chExt cx="1089924" cy="1423185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0A115AE9-E7E3-4395-899E-29F68439ACF2}"/>
                </a:ext>
              </a:extLst>
            </p:cNvPr>
            <p:cNvSpPr/>
            <p:nvPr/>
          </p:nvSpPr>
          <p:spPr>
            <a:xfrm>
              <a:off x="7952763" y="586819"/>
              <a:ext cx="822121" cy="797184"/>
            </a:xfrm>
            <a:prstGeom prst="roundRect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CMC</a:t>
              </a:r>
              <a:endParaRPr lang="zh-CN" altLang="en-US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9447597-6413-49E2-BCDE-369F2B80BB54}"/>
                </a:ext>
              </a:extLst>
            </p:cNvPr>
            <p:cNvSpPr txBox="1"/>
            <p:nvPr/>
          </p:nvSpPr>
          <p:spPr>
            <a:xfrm>
              <a:off x="7818861" y="1409840"/>
              <a:ext cx="1089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</a:p>
            <a:p>
              <a:pPr algn="ctr"/>
              <a:r>
                <a:rPr lang="en-US" altLang="zh-CN" sz="110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Manager</a:t>
              </a:r>
            </a:p>
            <a:p>
              <a:pPr algn="ctr"/>
              <a:r>
                <a:rPr lang="en-US" altLang="zh-CN" sz="110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  <a:endParaRPr lang="zh-CN" altLang="en-US" sz="11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9DB1-2666-4CFD-A881-39B6C28687BD}"/>
              </a:ext>
            </a:extLst>
          </p:cNvPr>
          <p:cNvGrpSpPr/>
          <p:nvPr/>
        </p:nvGrpSpPr>
        <p:grpSpPr>
          <a:xfrm>
            <a:off x="9062174" y="1147754"/>
            <a:ext cx="1089924" cy="1423185"/>
            <a:chOff x="7818861" y="586819"/>
            <a:chExt cx="1089924" cy="1423185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C866C598-6675-4763-9E65-6B9E0540FFBE}"/>
                </a:ext>
              </a:extLst>
            </p:cNvPr>
            <p:cNvSpPr/>
            <p:nvPr/>
          </p:nvSpPr>
          <p:spPr>
            <a:xfrm>
              <a:off x="7952763" y="586819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BSC</a:t>
              </a:r>
              <a:endParaRPr lang="zh-CN" altLang="en-US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A7601B-B8C5-4672-9F16-50E913A82DB3}"/>
                </a:ext>
              </a:extLst>
            </p:cNvPr>
            <p:cNvSpPr txBox="1"/>
            <p:nvPr/>
          </p:nvSpPr>
          <p:spPr>
            <a:xfrm>
              <a:off x="7818861" y="1409840"/>
              <a:ext cx="1089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Basic</a:t>
              </a:r>
            </a:p>
            <a:p>
              <a:pPr algn="ctr"/>
              <a:r>
                <a:rPr lang="en-US" altLang="zh-CN" sz="110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</a:p>
            <a:p>
              <a:pPr algn="ctr"/>
              <a:r>
                <a:rPr lang="en-US" altLang="zh-CN" sz="110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  <a:endParaRPr lang="zh-CN" altLang="en-US" sz="1100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D62A471-EEF5-4C28-AA21-FC0A16761622}"/>
              </a:ext>
            </a:extLst>
          </p:cNvPr>
          <p:cNvGrpSpPr/>
          <p:nvPr/>
        </p:nvGrpSpPr>
        <p:grpSpPr>
          <a:xfrm>
            <a:off x="10238698" y="1147754"/>
            <a:ext cx="1089924" cy="1423185"/>
            <a:chOff x="7818861" y="586819"/>
            <a:chExt cx="1089924" cy="1423185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EE9DD2FA-A774-43DE-A747-4F59BB6519E0}"/>
                </a:ext>
              </a:extLst>
            </p:cNvPr>
            <p:cNvSpPr/>
            <p:nvPr/>
          </p:nvSpPr>
          <p:spPr>
            <a:xfrm>
              <a:off x="7952763" y="586819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</a:t>
              </a:r>
              <a:endParaRPr lang="zh-CN" altLang="en-US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08642D2-2358-4E29-88F8-6500A3ED495D}"/>
                </a:ext>
              </a:extLst>
            </p:cNvPr>
            <p:cNvSpPr txBox="1"/>
            <p:nvPr/>
          </p:nvSpPr>
          <p:spPr>
            <a:xfrm>
              <a:off x="7818861" y="1409840"/>
              <a:ext cx="1089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Pluggable</a:t>
              </a:r>
            </a:p>
            <a:p>
              <a:pPr algn="ctr"/>
              <a:r>
                <a:rPr lang="en-US" altLang="zh-CN" sz="110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Application</a:t>
              </a:r>
            </a:p>
            <a:p>
              <a:pPr algn="ctr"/>
              <a:r>
                <a:rPr lang="en-US" altLang="zh-CN" sz="110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  <a:endParaRPr lang="zh-CN" altLang="en-US" sz="110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箭头: V 形 37">
            <a:extLst>
              <a:ext uri="{FF2B5EF4-FFF2-40B4-BE49-F238E27FC236}">
                <a16:creationId xmlns:a16="http://schemas.microsoft.com/office/drawing/2014/main" id="{698A036C-707A-4817-B48C-029FB93A0CEF}"/>
              </a:ext>
            </a:extLst>
          </p:cNvPr>
          <p:cNvSpPr/>
          <p:nvPr/>
        </p:nvSpPr>
        <p:spPr>
          <a:xfrm>
            <a:off x="4162356" y="4696776"/>
            <a:ext cx="3022934" cy="234748"/>
          </a:xfrm>
          <a:prstGeom prst="chevron">
            <a:avLst/>
          </a:prstGeom>
          <a:solidFill>
            <a:srgbClr val="BFBF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箭头: V 形 38">
            <a:extLst>
              <a:ext uri="{FF2B5EF4-FFF2-40B4-BE49-F238E27FC236}">
                <a16:creationId xmlns:a16="http://schemas.microsoft.com/office/drawing/2014/main" id="{F54A3A5C-1DA4-478B-BE3B-A8D9012F9AB2}"/>
              </a:ext>
            </a:extLst>
          </p:cNvPr>
          <p:cNvSpPr/>
          <p:nvPr/>
        </p:nvSpPr>
        <p:spPr>
          <a:xfrm>
            <a:off x="5483819" y="5045064"/>
            <a:ext cx="5710902" cy="234748"/>
          </a:xfrm>
          <a:prstGeom prst="chevron">
            <a:avLst/>
          </a:prstGeom>
          <a:solidFill>
            <a:srgbClr val="BFBF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箭头: V 形 39">
            <a:extLst>
              <a:ext uri="{FF2B5EF4-FFF2-40B4-BE49-F238E27FC236}">
                <a16:creationId xmlns:a16="http://schemas.microsoft.com/office/drawing/2014/main" id="{59FCADFE-E0F8-4E5E-B576-C1429CBDA212}"/>
              </a:ext>
            </a:extLst>
          </p:cNvPr>
          <p:cNvSpPr/>
          <p:nvPr/>
        </p:nvSpPr>
        <p:spPr>
          <a:xfrm>
            <a:off x="975768" y="5636380"/>
            <a:ext cx="6421901" cy="198364"/>
          </a:xfrm>
          <a:prstGeom prst="chevr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1" name="箭头: V 形 40">
            <a:extLst>
              <a:ext uri="{FF2B5EF4-FFF2-40B4-BE49-F238E27FC236}">
                <a16:creationId xmlns:a16="http://schemas.microsoft.com/office/drawing/2014/main" id="{AF8777F1-F4B3-4FCD-8D00-EFC793A30E04}"/>
              </a:ext>
            </a:extLst>
          </p:cNvPr>
          <p:cNvSpPr/>
          <p:nvPr/>
        </p:nvSpPr>
        <p:spPr>
          <a:xfrm>
            <a:off x="7952763" y="5636380"/>
            <a:ext cx="3378957" cy="234748"/>
          </a:xfrm>
          <a:prstGeom prst="chevr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A4B20C6-D3AF-460A-8B00-F1EB04F3934D}"/>
              </a:ext>
            </a:extLst>
          </p:cNvPr>
          <p:cNvGrpSpPr/>
          <p:nvPr/>
        </p:nvGrpSpPr>
        <p:grpSpPr>
          <a:xfrm rot="5400000">
            <a:off x="4424810" y="3629180"/>
            <a:ext cx="237109" cy="237109"/>
            <a:chOff x="3516045" y="2250901"/>
            <a:chExt cx="273003" cy="273003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C899024-D25B-4DFF-AA03-197F81BF5B82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B87E9FE-001A-4565-9834-A5C659E120FD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AF91FF9-8F7D-4103-8D7A-693307CC6DD3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543364" y="3866289"/>
            <a:ext cx="10085" cy="946796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631AFB4-945E-40FC-A450-74B173D98D1A}"/>
              </a:ext>
            </a:extLst>
          </p:cNvPr>
          <p:cNvCxnSpPr>
            <a:cxnSpLocks/>
          </p:cNvCxnSpPr>
          <p:nvPr/>
        </p:nvCxnSpPr>
        <p:spPr>
          <a:xfrm>
            <a:off x="4543364" y="4814150"/>
            <a:ext cx="1572265" cy="0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B1DE682-5257-4B43-9326-90976E54109E}"/>
              </a:ext>
            </a:extLst>
          </p:cNvPr>
          <p:cNvSpPr/>
          <p:nvPr/>
        </p:nvSpPr>
        <p:spPr>
          <a:xfrm>
            <a:off x="5754257" y="2352234"/>
            <a:ext cx="1431033" cy="1410325"/>
          </a:xfrm>
          <a:prstGeom prst="roundRect">
            <a:avLst/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680C3DD-1797-4118-9E1B-03F4EB7FFBC0}"/>
              </a:ext>
            </a:extLst>
          </p:cNvPr>
          <p:cNvGrpSpPr/>
          <p:nvPr/>
        </p:nvGrpSpPr>
        <p:grpSpPr>
          <a:xfrm rot="10800000">
            <a:off x="5984525" y="3623710"/>
            <a:ext cx="237109" cy="237109"/>
            <a:chOff x="4011345" y="2250901"/>
            <a:chExt cx="273003" cy="273003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E7CD3B8-EB67-4772-A82F-A9B264A17F34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空心弧 47">
              <a:extLst>
                <a:ext uri="{FF2B5EF4-FFF2-40B4-BE49-F238E27FC236}">
                  <a16:creationId xmlns:a16="http://schemas.microsoft.com/office/drawing/2014/main" id="{4AC2A83D-CC33-48E8-B3EB-1A5E27C50792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605144B-50F4-4C6E-ADF0-5961B1D2EC34}"/>
              </a:ext>
            </a:extLst>
          </p:cNvPr>
          <p:cNvCxnSpPr>
            <a:cxnSpLocks/>
            <a:stCxn id="47" idx="0"/>
          </p:cNvCxnSpPr>
          <p:nvPr/>
        </p:nvCxnSpPr>
        <p:spPr>
          <a:xfrm>
            <a:off x="6103079" y="3860819"/>
            <a:ext cx="7025" cy="952266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2082A933-5952-483A-9BF1-7DD80A2B767E}"/>
              </a:ext>
            </a:extLst>
          </p:cNvPr>
          <p:cNvSpPr/>
          <p:nvPr/>
        </p:nvSpPr>
        <p:spPr>
          <a:xfrm>
            <a:off x="5208771" y="6340832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/>
              <a:t>Manager Channel</a:t>
            </a:r>
            <a:endParaRPr lang="zh-CN" altLang="en-US" sz="1400" b="1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01DA0F7-F32F-47AF-A979-2E6F5B86853A}"/>
              </a:ext>
            </a:extLst>
          </p:cNvPr>
          <p:cNvSpPr/>
          <p:nvPr/>
        </p:nvSpPr>
        <p:spPr>
          <a:xfrm>
            <a:off x="7653205" y="5233034"/>
            <a:ext cx="18229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>
                <a:solidFill>
                  <a:srgbClr val="404040"/>
                </a:solidFill>
              </a:rPr>
              <a:t>Application Channel</a:t>
            </a:r>
            <a:endParaRPr lang="zh-CN" altLang="en-US" sz="1400" b="1">
              <a:solidFill>
                <a:srgbClr val="40404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9BDE458-DC61-4ABA-A8B5-FAD3C84393F1}"/>
              </a:ext>
            </a:extLst>
          </p:cNvPr>
          <p:cNvSpPr/>
          <p:nvPr/>
        </p:nvSpPr>
        <p:spPr>
          <a:xfrm>
            <a:off x="9062174" y="5823991"/>
            <a:ext cx="1314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>
                <a:solidFill>
                  <a:srgbClr val="404040"/>
                </a:solidFill>
              </a:rPr>
              <a:t>Local Channel</a:t>
            </a:r>
            <a:endParaRPr lang="zh-CN" altLang="en-US" sz="1400" b="1">
              <a:solidFill>
                <a:srgbClr val="404040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5C835651-E6F6-43A5-8C51-B731D6BC534B}"/>
              </a:ext>
            </a:extLst>
          </p:cNvPr>
          <p:cNvSpPr/>
          <p:nvPr/>
        </p:nvSpPr>
        <p:spPr>
          <a:xfrm>
            <a:off x="10238698" y="2820370"/>
            <a:ext cx="956023" cy="942189"/>
          </a:xfrm>
          <a:prstGeom prst="roundRect">
            <a:avLst/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57E8051-3012-493E-ADD3-575EEC731716}"/>
              </a:ext>
            </a:extLst>
          </p:cNvPr>
          <p:cNvSpPr/>
          <p:nvPr/>
        </p:nvSpPr>
        <p:spPr>
          <a:xfrm>
            <a:off x="9162680" y="2820370"/>
            <a:ext cx="956023" cy="942189"/>
          </a:xfrm>
          <a:prstGeom prst="round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C7F7F9C-F97E-42A1-A5EC-CFCDA79E2D65}"/>
              </a:ext>
            </a:extLst>
          </p:cNvPr>
          <p:cNvSpPr/>
          <p:nvPr/>
        </p:nvSpPr>
        <p:spPr>
          <a:xfrm>
            <a:off x="8086662" y="2820370"/>
            <a:ext cx="956023" cy="942189"/>
          </a:xfrm>
          <a:prstGeom prst="round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E01EBAA-63A3-4020-8D06-0C348D199D1F}"/>
              </a:ext>
            </a:extLst>
          </p:cNvPr>
          <p:cNvGrpSpPr/>
          <p:nvPr/>
        </p:nvGrpSpPr>
        <p:grpSpPr>
          <a:xfrm rot="5400000">
            <a:off x="8272405" y="3646979"/>
            <a:ext cx="239820" cy="231160"/>
            <a:chOff x="8538119" y="2547706"/>
            <a:chExt cx="239820" cy="23116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902D7BC-C156-4B31-95B9-3DCD5D36B014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箭头: 右 75">
              <a:extLst>
                <a:ext uri="{FF2B5EF4-FFF2-40B4-BE49-F238E27FC236}">
                  <a16:creationId xmlns:a16="http://schemas.microsoft.com/office/drawing/2014/main" id="{902AF859-B4B0-4A26-A6B8-31D6234F91D8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箭头: 右 76">
              <a:extLst>
                <a:ext uri="{FF2B5EF4-FFF2-40B4-BE49-F238E27FC236}">
                  <a16:creationId xmlns:a16="http://schemas.microsoft.com/office/drawing/2014/main" id="{9E61B893-45C9-43FE-B4C3-3A55FDCF4B21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E6C442D-F17B-4E5F-8883-38E85F2F8C2B}"/>
              </a:ext>
            </a:extLst>
          </p:cNvPr>
          <p:cNvCxnSpPr>
            <a:cxnSpLocks/>
            <a:stCxn id="71" idx="1"/>
          </p:cNvCxnSpPr>
          <p:nvPr/>
        </p:nvCxnSpPr>
        <p:spPr>
          <a:xfrm>
            <a:off x="1402602" y="3867229"/>
            <a:ext cx="0" cy="2385814"/>
          </a:xfrm>
          <a:prstGeom prst="straightConnector1">
            <a:avLst/>
          </a:prstGeom>
          <a:ln w="1905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52507C0-CD94-4689-9607-0FDA2A8376F2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8376792" y="3882469"/>
            <a:ext cx="15523" cy="2385814"/>
          </a:xfrm>
          <a:prstGeom prst="straightConnector1">
            <a:avLst/>
          </a:prstGeom>
          <a:ln w="1905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EED3B02-6023-456A-ABDD-5672F3569F4B}"/>
              </a:ext>
            </a:extLst>
          </p:cNvPr>
          <p:cNvCxnSpPr>
            <a:cxnSpLocks/>
          </p:cNvCxnSpPr>
          <p:nvPr/>
        </p:nvCxnSpPr>
        <p:spPr>
          <a:xfrm>
            <a:off x="1398897" y="6249142"/>
            <a:ext cx="6964926" cy="0"/>
          </a:xfrm>
          <a:prstGeom prst="straightConnector1">
            <a:avLst/>
          </a:prstGeom>
          <a:ln w="1905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E79C2964-61DF-4E58-BBF8-12DFFDB45343}"/>
              </a:ext>
            </a:extLst>
          </p:cNvPr>
          <p:cNvSpPr/>
          <p:nvPr/>
        </p:nvSpPr>
        <p:spPr>
          <a:xfrm>
            <a:off x="975768" y="2352234"/>
            <a:ext cx="1431033" cy="1410325"/>
          </a:xfrm>
          <a:prstGeom prst="round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06228D4-80EA-4305-AD54-3EDD206DE1E6}"/>
              </a:ext>
            </a:extLst>
          </p:cNvPr>
          <p:cNvGrpSpPr/>
          <p:nvPr/>
        </p:nvGrpSpPr>
        <p:grpSpPr>
          <a:xfrm rot="5400000">
            <a:off x="1282692" y="3631739"/>
            <a:ext cx="239820" cy="231160"/>
            <a:chOff x="8538119" y="2547706"/>
            <a:chExt cx="239820" cy="23116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B1E8AE4-B7AE-440F-B743-7028EED80F8F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箭头: 右 71">
              <a:extLst>
                <a:ext uri="{FF2B5EF4-FFF2-40B4-BE49-F238E27FC236}">
                  <a16:creationId xmlns:a16="http://schemas.microsoft.com/office/drawing/2014/main" id="{DB30169E-02CD-4148-A688-26BC2833E1DD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箭头: 右 72">
              <a:extLst>
                <a:ext uri="{FF2B5EF4-FFF2-40B4-BE49-F238E27FC236}">
                  <a16:creationId xmlns:a16="http://schemas.microsoft.com/office/drawing/2014/main" id="{745CA2A9-5D83-40C9-BF90-12BD81955438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71405441-ADE1-412D-9FFE-CC3C2C355178}"/>
              </a:ext>
            </a:extLst>
          </p:cNvPr>
          <p:cNvGrpSpPr/>
          <p:nvPr/>
        </p:nvGrpSpPr>
        <p:grpSpPr>
          <a:xfrm rot="5400000">
            <a:off x="1603959" y="3630120"/>
            <a:ext cx="237109" cy="237109"/>
            <a:chOff x="8395703" y="5715346"/>
            <a:chExt cx="237109" cy="23710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CE95CA9-091E-4787-9943-6105620587C5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>
              <a:extLst>
                <a:ext uri="{FF2B5EF4-FFF2-40B4-BE49-F238E27FC236}">
                  <a16:creationId xmlns:a16="http://schemas.microsoft.com/office/drawing/2014/main" id="{2FDFC500-4F1E-4573-A8DD-719A55659F4B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CBC6547-3C88-448B-852B-3DCA59E8B077}"/>
              </a:ext>
            </a:extLst>
          </p:cNvPr>
          <p:cNvGrpSpPr/>
          <p:nvPr/>
        </p:nvGrpSpPr>
        <p:grpSpPr>
          <a:xfrm rot="16200000">
            <a:off x="2820077" y="3630120"/>
            <a:ext cx="237109" cy="237109"/>
            <a:chOff x="8395703" y="5715346"/>
            <a:chExt cx="237109" cy="237109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CBA0A34-FE4D-4901-9976-7327E92508F6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065CF084-9C80-4F88-81F0-BB85BC9D45AF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9263B325-E38D-4A2F-BE89-B834145B9604}"/>
              </a:ext>
            </a:extLst>
          </p:cNvPr>
          <p:cNvGrpSpPr/>
          <p:nvPr/>
        </p:nvGrpSpPr>
        <p:grpSpPr>
          <a:xfrm rot="16200000">
            <a:off x="4720164" y="3636410"/>
            <a:ext cx="237109" cy="237109"/>
            <a:chOff x="8395703" y="5715346"/>
            <a:chExt cx="237109" cy="237109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0A06E27-592C-4343-B969-88AEA26F6830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83">
              <a:extLst>
                <a:ext uri="{FF2B5EF4-FFF2-40B4-BE49-F238E27FC236}">
                  <a16:creationId xmlns:a16="http://schemas.microsoft.com/office/drawing/2014/main" id="{5777F322-2205-4762-B5DF-D364F890BF05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94D218E5-2D0F-4940-A492-A240CD42B3E3}"/>
              </a:ext>
            </a:extLst>
          </p:cNvPr>
          <p:cNvGrpSpPr/>
          <p:nvPr/>
        </p:nvGrpSpPr>
        <p:grpSpPr>
          <a:xfrm rot="16200000">
            <a:off x="6264469" y="3628790"/>
            <a:ext cx="237109" cy="237109"/>
            <a:chOff x="8395703" y="5715346"/>
            <a:chExt cx="237109" cy="23710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B0FCE06-3D07-46A6-9A37-18D17AEF3ACC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88">
              <a:extLst>
                <a:ext uri="{FF2B5EF4-FFF2-40B4-BE49-F238E27FC236}">
                  <a16:creationId xmlns:a16="http://schemas.microsoft.com/office/drawing/2014/main" id="{6D4A0D72-EFF7-4848-B92A-2423AD7BEB88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0D2F2B7-249B-4EDA-A6FF-987C7237FDBA}"/>
              </a:ext>
            </a:extLst>
          </p:cNvPr>
          <p:cNvCxnSpPr>
            <a:cxnSpLocks/>
            <a:stCxn id="59" idx="0"/>
          </p:cNvCxnSpPr>
          <p:nvPr/>
        </p:nvCxnSpPr>
        <p:spPr>
          <a:xfrm>
            <a:off x="1722513" y="3867229"/>
            <a:ext cx="20287" cy="187582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9CF1419-C1B2-4EED-B128-84AAB9A95470}"/>
              </a:ext>
            </a:extLst>
          </p:cNvPr>
          <p:cNvCxnSpPr>
            <a:cxnSpLocks/>
          </p:cNvCxnSpPr>
          <p:nvPr/>
        </p:nvCxnSpPr>
        <p:spPr>
          <a:xfrm>
            <a:off x="4837244" y="3867229"/>
            <a:ext cx="20287" cy="187582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0D5F40-6E4C-4D96-A292-59C0807CF86E}"/>
              </a:ext>
            </a:extLst>
          </p:cNvPr>
          <p:cNvCxnSpPr>
            <a:cxnSpLocks/>
          </p:cNvCxnSpPr>
          <p:nvPr/>
        </p:nvCxnSpPr>
        <p:spPr>
          <a:xfrm>
            <a:off x="2947893" y="3867229"/>
            <a:ext cx="20287" cy="187582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E85AF1D-49C1-4640-8CFA-73328979EBD0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6383024" y="3865899"/>
            <a:ext cx="24985" cy="187715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0D4E4DE-AF01-42DD-ABC6-C99F33F3DCB3}"/>
              </a:ext>
            </a:extLst>
          </p:cNvPr>
          <p:cNvCxnSpPr>
            <a:cxnSpLocks/>
          </p:cNvCxnSpPr>
          <p:nvPr/>
        </p:nvCxnSpPr>
        <p:spPr>
          <a:xfrm flipH="1">
            <a:off x="1740958" y="5743055"/>
            <a:ext cx="4668551" cy="0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82B91003-0636-4C73-BCD9-C222142C37AC}"/>
              </a:ext>
            </a:extLst>
          </p:cNvPr>
          <p:cNvSpPr/>
          <p:nvPr/>
        </p:nvSpPr>
        <p:spPr>
          <a:xfrm>
            <a:off x="-20995" y="5847457"/>
            <a:ext cx="9749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rgbClr val="404040"/>
                </a:solidFill>
              </a:rPr>
              <a:t>Pre-defined</a:t>
            </a:r>
            <a:endParaRPr lang="zh-CN" altLang="en-US" sz="1200">
              <a:solidFill>
                <a:srgbClr val="40404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A0C03AE-E988-46FB-9186-936840D8E66F}"/>
              </a:ext>
            </a:extLst>
          </p:cNvPr>
          <p:cNvGrpSpPr/>
          <p:nvPr/>
        </p:nvGrpSpPr>
        <p:grpSpPr>
          <a:xfrm rot="5400000">
            <a:off x="6564145" y="3627571"/>
            <a:ext cx="237109" cy="237109"/>
            <a:chOff x="2642310" y="5715346"/>
            <a:chExt cx="237109" cy="237109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E596F8D-D084-4E7E-A6A5-ABFFD08BE281}"/>
                </a:ext>
              </a:extLst>
            </p:cNvPr>
            <p:cNvSpPr/>
            <p:nvPr/>
          </p:nvSpPr>
          <p:spPr>
            <a:xfrm rot="5400000">
              <a:off x="2642310" y="5715346"/>
              <a:ext cx="237109" cy="237109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箭头: 五边形 96">
              <a:extLst>
                <a:ext uri="{FF2B5EF4-FFF2-40B4-BE49-F238E27FC236}">
                  <a16:creationId xmlns:a16="http://schemas.microsoft.com/office/drawing/2014/main" id="{3BF56C25-D161-4683-B54E-8759134C288D}"/>
                </a:ext>
              </a:extLst>
            </p:cNvPr>
            <p:cNvSpPr/>
            <p:nvPr/>
          </p:nvSpPr>
          <p:spPr>
            <a:xfrm>
              <a:off x="2680072" y="5756740"/>
              <a:ext cx="179188" cy="154318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E3AA840-FB7A-4DB7-A8CC-79F38FA16BFB}"/>
              </a:ext>
            </a:extLst>
          </p:cNvPr>
          <p:cNvGrpSpPr/>
          <p:nvPr/>
        </p:nvGrpSpPr>
        <p:grpSpPr>
          <a:xfrm rot="16200000">
            <a:off x="10469486" y="3628206"/>
            <a:ext cx="237109" cy="237109"/>
            <a:chOff x="2642310" y="5715346"/>
            <a:chExt cx="237109" cy="237109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CA191FC-05E3-4760-81B1-E4610F997415}"/>
                </a:ext>
              </a:extLst>
            </p:cNvPr>
            <p:cNvSpPr/>
            <p:nvPr/>
          </p:nvSpPr>
          <p:spPr>
            <a:xfrm rot="5400000">
              <a:off x="2642310" y="5715346"/>
              <a:ext cx="237109" cy="237109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箭头: 五边形 99">
              <a:extLst>
                <a:ext uri="{FF2B5EF4-FFF2-40B4-BE49-F238E27FC236}">
                  <a16:creationId xmlns:a16="http://schemas.microsoft.com/office/drawing/2014/main" id="{F77EA390-E74D-4506-98B1-5D1E949861C8}"/>
                </a:ext>
              </a:extLst>
            </p:cNvPr>
            <p:cNvSpPr/>
            <p:nvPr/>
          </p:nvSpPr>
          <p:spPr>
            <a:xfrm>
              <a:off x="2680072" y="5756740"/>
              <a:ext cx="179188" cy="154318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2D9730D0-316B-4FC5-BEFE-871467B78F6B}"/>
              </a:ext>
            </a:extLst>
          </p:cNvPr>
          <p:cNvCxnSpPr>
            <a:cxnSpLocks/>
            <a:stCxn id="96" idx="0"/>
          </p:cNvCxnSpPr>
          <p:nvPr/>
        </p:nvCxnSpPr>
        <p:spPr>
          <a:xfrm>
            <a:off x="6682699" y="3864680"/>
            <a:ext cx="13266" cy="1297377"/>
          </a:xfrm>
          <a:prstGeom prst="straightConnector1">
            <a:avLst/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B7B3D7F-EE3A-4651-A51F-52291F2D107C}"/>
              </a:ext>
            </a:extLst>
          </p:cNvPr>
          <p:cNvCxnSpPr>
            <a:cxnSpLocks/>
          </p:cNvCxnSpPr>
          <p:nvPr/>
        </p:nvCxnSpPr>
        <p:spPr>
          <a:xfrm>
            <a:off x="10580543" y="3864680"/>
            <a:ext cx="14417" cy="1297377"/>
          </a:xfrm>
          <a:prstGeom prst="straightConnector1">
            <a:avLst/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77B7FC-8D45-4DA2-ABE9-E1D2B2DB9BCA}"/>
              </a:ext>
            </a:extLst>
          </p:cNvPr>
          <p:cNvCxnSpPr>
            <a:cxnSpLocks/>
          </p:cNvCxnSpPr>
          <p:nvPr/>
        </p:nvCxnSpPr>
        <p:spPr>
          <a:xfrm flipH="1">
            <a:off x="6697694" y="5162438"/>
            <a:ext cx="3897843" cy="0"/>
          </a:xfrm>
          <a:prstGeom prst="straightConnector1">
            <a:avLst/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E792B8E5-2B1E-4CB6-B504-E7A50C5AADBD}"/>
              </a:ext>
            </a:extLst>
          </p:cNvPr>
          <p:cNvGrpSpPr/>
          <p:nvPr/>
        </p:nvGrpSpPr>
        <p:grpSpPr>
          <a:xfrm rot="5400000">
            <a:off x="3137655" y="3629180"/>
            <a:ext cx="237109" cy="237109"/>
            <a:chOff x="3516045" y="2250901"/>
            <a:chExt cx="273003" cy="273003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C14741C3-120A-43A9-84A3-F8A6186EF7A9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9765E437-ED94-40E6-AECC-6B96A2617971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E9243BB-4089-4E1D-811B-6D30ADA176B1}"/>
              </a:ext>
            </a:extLst>
          </p:cNvPr>
          <p:cNvGrpSpPr/>
          <p:nvPr/>
        </p:nvGrpSpPr>
        <p:grpSpPr>
          <a:xfrm rot="10800000">
            <a:off x="5024592" y="3623710"/>
            <a:ext cx="237109" cy="237109"/>
            <a:chOff x="4011345" y="2250901"/>
            <a:chExt cx="273003" cy="273003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CFE88CF5-84B9-4198-AC4D-EE2C83D06059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空心弧 114">
              <a:extLst>
                <a:ext uri="{FF2B5EF4-FFF2-40B4-BE49-F238E27FC236}">
                  <a16:creationId xmlns:a16="http://schemas.microsoft.com/office/drawing/2014/main" id="{5959BDB6-B004-420C-8967-847910415FFC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DEC9D50-BAEB-40EA-B5B0-B4CF851F2944}"/>
              </a:ext>
            </a:extLst>
          </p:cNvPr>
          <p:cNvCxnSpPr>
            <a:cxnSpLocks/>
          </p:cNvCxnSpPr>
          <p:nvPr/>
        </p:nvCxnSpPr>
        <p:spPr>
          <a:xfrm>
            <a:off x="3253572" y="3866289"/>
            <a:ext cx="19364" cy="1817893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C7B6348-86F6-43A3-9C81-2FD399C277B8}"/>
              </a:ext>
            </a:extLst>
          </p:cNvPr>
          <p:cNvCxnSpPr>
            <a:cxnSpLocks/>
          </p:cNvCxnSpPr>
          <p:nvPr/>
        </p:nvCxnSpPr>
        <p:spPr>
          <a:xfrm>
            <a:off x="5120366" y="3866289"/>
            <a:ext cx="19364" cy="1817893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17E6A0F-0431-4FB6-AA2E-0A277A577047}"/>
              </a:ext>
            </a:extLst>
          </p:cNvPr>
          <p:cNvCxnSpPr>
            <a:cxnSpLocks/>
          </p:cNvCxnSpPr>
          <p:nvPr/>
        </p:nvCxnSpPr>
        <p:spPr>
          <a:xfrm flipH="1">
            <a:off x="3272936" y="5684182"/>
            <a:ext cx="1874280" cy="0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02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6B371FE-EF2D-4896-A2F6-F4A347A77F3C}"/>
              </a:ext>
            </a:extLst>
          </p:cNvPr>
          <p:cNvCxnSpPr/>
          <p:nvPr/>
        </p:nvCxnSpPr>
        <p:spPr>
          <a:xfrm flipH="1" flipV="1">
            <a:off x="928030" y="3742901"/>
            <a:ext cx="370559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94F57B8-DB27-48D3-AFCE-7100CB03A3C5}"/>
              </a:ext>
            </a:extLst>
          </p:cNvPr>
          <p:cNvCxnSpPr>
            <a:stCxn id="73" idx="1"/>
          </p:cNvCxnSpPr>
          <p:nvPr/>
        </p:nvCxnSpPr>
        <p:spPr>
          <a:xfrm flipH="1" flipV="1">
            <a:off x="928030" y="1848948"/>
            <a:ext cx="370559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458486A-9D88-4FF2-8478-0D644BB4FD90}"/>
              </a:ext>
            </a:extLst>
          </p:cNvPr>
          <p:cNvSpPr/>
          <p:nvPr/>
        </p:nvSpPr>
        <p:spPr>
          <a:xfrm>
            <a:off x="0" y="747345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C7AE0C-6611-414D-A839-BCFB4D06AADD}"/>
              </a:ext>
            </a:extLst>
          </p:cNvPr>
          <p:cNvSpPr/>
          <p:nvPr/>
        </p:nvSpPr>
        <p:spPr>
          <a:xfrm>
            <a:off x="1455127" y="134807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15372F-25EB-44B4-9064-43BDC2626474}"/>
              </a:ext>
            </a:extLst>
          </p:cNvPr>
          <p:cNvSpPr/>
          <p:nvPr/>
        </p:nvSpPr>
        <p:spPr>
          <a:xfrm>
            <a:off x="655027" y="5421639"/>
            <a:ext cx="5279781" cy="2542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630AFF3-4275-46A9-87CB-0A403B9B148F}"/>
              </a:ext>
            </a:extLst>
          </p:cNvPr>
          <p:cNvGrpSpPr/>
          <p:nvPr/>
        </p:nvGrpSpPr>
        <p:grpSpPr>
          <a:xfrm>
            <a:off x="1636345" y="1211576"/>
            <a:ext cx="273003" cy="273003"/>
            <a:chOff x="3516045" y="2250901"/>
            <a:chExt cx="273003" cy="27300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27DB426-E2C9-4424-900E-15474A5B7F5A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05E3B30-178E-47C7-ACB8-147A310C1645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74BF0C4-9378-4D20-89D4-C9F8003F3A1B}"/>
              </a:ext>
            </a:extLst>
          </p:cNvPr>
          <p:cNvGrpSpPr/>
          <p:nvPr/>
        </p:nvGrpSpPr>
        <p:grpSpPr>
          <a:xfrm>
            <a:off x="2009725" y="1211576"/>
            <a:ext cx="273003" cy="273003"/>
            <a:chOff x="4011345" y="2250901"/>
            <a:chExt cx="273003" cy="27300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1BFA10-36D1-4DF7-9958-32A47295F76C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空心弧 14">
              <a:extLst>
                <a:ext uri="{FF2B5EF4-FFF2-40B4-BE49-F238E27FC236}">
                  <a16:creationId xmlns:a16="http://schemas.microsoft.com/office/drawing/2014/main" id="{C742B34E-302D-4CB2-AFF3-E0E18928C527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902895A-C9C0-44D6-A2F8-2BFBCAE9672F}"/>
              </a:ext>
            </a:extLst>
          </p:cNvPr>
          <p:cNvGrpSpPr/>
          <p:nvPr/>
        </p:nvGrpSpPr>
        <p:grpSpPr>
          <a:xfrm>
            <a:off x="1651585" y="2230899"/>
            <a:ext cx="273003" cy="273003"/>
            <a:chOff x="3516045" y="2250901"/>
            <a:chExt cx="273003" cy="27300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27EB0B4-31CC-4C0A-8906-2B03E98BB417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5ED1F74-0323-436E-96EB-7580FCF6A08C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416250F-6E7B-4238-8442-12B646958F25}"/>
              </a:ext>
            </a:extLst>
          </p:cNvPr>
          <p:cNvGrpSpPr/>
          <p:nvPr/>
        </p:nvGrpSpPr>
        <p:grpSpPr>
          <a:xfrm rot="10800000">
            <a:off x="2014831" y="2230899"/>
            <a:ext cx="273003" cy="273003"/>
            <a:chOff x="4011345" y="2250901"/>
            <a:chExt cx="273003" cy="27300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073E949-A9D7-4412-99C6-B563B4106D60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空心弧 21">
              <a:extLst>
                <a:ext uri="{FF2B5EF4-FFF2-40B4-BE49-F238E27FC236}">
                  <a16:creationId xmlns:a16="http://schemas.microsoft.com/office/drawing/2014/main" id="{8020CF5C-49E4-447B-8047-8B0872B96A51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6009E318-47C4-49D9-9D1A-8BF08251D2C3}"/>
              </a:ext>
            </a:extLst>
          </p:cNvPr>
          <p:cNvSpPr/>
          <p:nvPr/>
        </p:nvSpPr>
        <p:spPr>
          <a:xfrm>
            <a:off x="2360218" y="1524291"/>
            <a:ext cx="273003" cy="273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4185DE4-396C-4476-88DF-B8BD4A13FACE}"/>
              </a:ext>
            </a:extLst>
          </p:cNvPr>
          <p:cNvSpPr/>
          <p:nvPr/>
        </p:nvSpPr>
        <p:spPr>
          <a:xfrm>
            <a:off x="2360218" y="1894888"/>
            <a:ext cx="273003" cy="27300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左 24">
            <a:extLst>
              <a:ext uri="{FF2B5EF4-FFF2-40B4-BE49-F238E27FC236}">
                <a16:creationId xmlns:a16="http://schemas.microsoft.com/office/drawing/2014/main" id="{FB21F28B-3FCE-4C6C-AA9F-27838B5DFDCA}"/>
              </a:ext>
            </a:extLst>
          </p:cNvPr>
          <p:cNvSpPr/>
          <p:nvPr/>
        </p:nvSpPr>
        <p:spPr>
          <a:xfrm>
            <a:off x="2394290" y="1557975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左 25">
            <a:extLst>
              <a:ext uri="{FF2B5EF4-FFF2-40B4-BE49-F238E27FC236}">
                <a16:creationId xmlns:a16="http://schemas.microsoft.com/office/drawing/2014/main" id="{BA036B7D-E121-400F-B7F8-729F7A20772A}"/>
              </a:ext>
            </a:extLst>
          </p:cNvPr>
          <p:cNvSpPr/>
          <p:nvPr/>
        </p:nvSpPr>
        <p:spPr>
          <a:xfrm rot="10800000">
            <a:off x="2394290" y="1926762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E28B4BA-3062-417F-99B2-C86316DA2968}"/>
              </a:ext>
            </a:extLst>
          </p:cNvPr>
          <p:cNvSpPr/>
          <p:nvPr/>
        </p:nvSpPr>
        <p:spPr>
          <a:xfrm>
            <a:off x="655027" y="5059846"/>
            <a:ext cx="5259123" cy="25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RTOS</a:t>
            </a: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34E611F-6EDE-402F-A0C9-430A0C32AF39}"/>
              </a:ext>
            </a:extLst>
          </p:cNvPr>
          <p:cNvSpPr/>
          <p:nvPr/>
        </p:nvSpPr>
        <p:spPr>
          <a:xfrm>
            <a:off x="655027" y="1181098"/>
            <a:ext cx="273003" cy="37207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4F7D9ED-E245-484C-842B-5BD5199F0A8F}"/>
              </a:ext>
            </a:extLst>
          </p:cNvPr>
          <p:cNvGrpSpPr/>
          <p:nvPr/>
        </p:nvGrpSpPr>
        <p:grpSpPr>
          <a:xfrm>
            <a:off x="1318625" y="1712447"/>
            <a:ext cx="273003" cy="273003"/>
            <a:chOff x="3516045" y="2250901"/>
            <a:chExt cx="273003" cy="27300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DF45FE6-2C17-41E5-BA80-D9A051FA391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4DC45B8-8816-4EC5-AB47-00E98A238E9F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909421B1-D7B7-4FAE-A14B-BC0984B251C0}"/>
              </a:ext>
            </a:extLst>
          </p:cNvPr>
          <p:cNvSpPr/>
          <p:nvPr/>
        </p:nvSpPr>
        <p:spPr>
          <a:xfrm>
            <a:off x="1455127" y="321754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E8CDF57-B78E-4BAC-BE16-849B2F97DC47}"/>
              </a:ext>
            </a:extLst>
          </p:cNvPr>
          <p:cNvGrpSpPr/>
          <p:nvPr/>
        </p:nvGrpSpPr>
        <p:grpSpPr>
          <a:xfrm>
            <a:off x="1651585" y="3077837"/>
            <a:ext cx="273003" cy="273003"/>
            <a:chOff x="3516045" y="2250901"/>
            <a:chExt cx="273003" cy="27300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AEB1BCF-2499-42E8-A2AA-E99237E5D3E9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BC23F74-3B37-425E-A93E-50D2513FB4E3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924CD69-C85A-43D3-9269-330CE28C18DA}"/>
              </a:ext>
            </a:extLst>
          </p:cNvPr>
          <p:cNvGrpSpPr/>
          <p:nvPr/>
        </p:nvGrpSpPr>
        <p:grpSpPr>
          <a:xfrm>
            <a:off x="2014831" y="3077837"/>
            <a:ext cx="273003" cy="273003"/>
            <a:chOff x="4011345" y="2250901"/>
            <a:chExt cx="273003" cy="273003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7747382-DDB8-48BC-9144-C8374C3E90D8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空心弧 45">
              <a:extLst>
                <a:ext uri="{FF2B5EF4-FFF2-40B4-BE49-F238E27FC236}">
                  <a16:creationId xmlns:a16="http://schemas.microsoft.com/office/drawing/2014/main" id="{BBF789DC-B087-47A0-AF17-67FF7430F6C3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58E032CD-F0DA-4B3C-B2EC-D3A02F7BC197}"/>
              </a:ext>
            </a:extLst>
          </p:cNvPr>
          <p:cNvSpPr/>
          <p:nvPr/>
        </p:nvSpPr>
        <p:spPr>
          <a:xfrm>
            <a:off x="2360218" y="3393761"/>
            <a:ext cx="273003" cy="273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F156193-EDD3-4FD8-A8B5-8835077C2BEC}"/>
              </a:ext>
            </a:extLst>
          </p:cNvPr>
          <p:cNvSpPr/>
          <p:nvPr/>
        </p:nvSpPr>
        <p:spPr>
          <a:xfrm>
            <a:off x="2360218" y="3764358"/>
            <a:ext cx="273003" cy="27300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左 48">
            <a:extLst>
              <a:ext uri="{FF2B5EF4-FFF2-40B4-BE49-F238E27FC236}">
                <a16:creationId xmlns:a16="http://schemas.microsoft.com/office/drawing/2014/main" id="{5DC1F9F3-73F2-445E-87E7-56FCE397D4BF}"/>
              </a:ext>
            </a:extLst>
          </p:cNvPr>
          <p:cNvSpPr/>
          <p:nvPr/>
        </p:nvSpPr>
        <p:spPr>
          <a:xfrm>
            <a:off x="2394290" y="3427445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左 49">
            <a:extLst>
              <a:ext uri="{FF2B5EF4-FFF2-40B4-BE49-F238E27FC236}">
                <a16:creationId xmlns:a16="http://schemas.microsoft.com/office/drawing/2014/main" id="{4DFF2D8D-35CC-4F17-A2A9-69EF7B580D96}"/>
              </a:ext>
            </a:extLst>
          </p:cNvPr>
          <p:cNvSpPr/>
          <p:nvPr/>
        </p:nvSpPr>
        <p:spPr>
          <a:xfrm rot="10800000">
            <a:off x="2394290" y="3796232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EEB2C78-B980-49CF-8081-2B4A480CA3E0}"/>
              </a:ext>
            </a:extLst>
          </p:cNvPr>
          <p:cNvGrpSpPr/>
          <p:nvPr/>
        </p:nvGrpSpPr>
        <p:grpSpPr>
          <a:xfrm>
            <a:off x="1318625" y="3581917"/>
            <a:ext cx="273003" cy="273003"/>
            <a:chOff x="3516045" y="2250901"/>
            <a:chExt cx="273003" cy="273003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DBD48EF-CC04-43CE-84BD-059CC5F8F933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5259B69-ABD4-4A36-9E62-8423879987F9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4CB78200-0BBB-4565-9CE9-85AB874B55B7}"/>
              </a:ext>
            </a:extLst>
          </p:cNvPr>
          <p:cNvSpPr/>
          <p:nvPr/>
        </p:nvSpPr>
        <p:spPr>
          <a:xfrm>
            <a:off x="-79013" y="2813144"/>
            <a:ext cx="9028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/>
              <a:t>Component</a:t>
            </a:r>
          </a:p>
          <a:p>
            <a:pPr algn="ctr"/>
            <a:r>
              <a:rPr lang="en-US" altLang="zh-CN" sz="1100"/>
              <a:t>Manager</a:t>
            </a:r>
            <a:endParaRPr lang="zh-CN" altLang="en-US" sz="11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2E8CEEB-C1E4-4F79-882F-3D86E510FA66}"/>
              </a:ext>
            </a:extLst>
          </p:cNvPr>
          <p:cNvSpPr/>
          <p:nvPr/>
        </p:nvSpPr>
        <p:spPr>
          <a:xfrm>
            <a:off x="4770130" y="1348079"/>
            <a:ext cx="1041593" cy="1001740"/>
          </a:xfrm>
          <a:prstGeom prst="rect">
            <a:avLst/>
          </a:prstGeom>
          <a:noFill/>
          <a:ln w="38100">
            <a:solidFill>
              <a:srgbClr val="C55A1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2C0FEB6-2904-49AC-99C4-A9472C4AD575}"/>
              </a:ext>
            </a:extLst>
          </p:cNvPr>
          <p:cNvGrpSpPr/>
          <p:nvPr/>
        </p:nvGrpSpPr>
        <p:grpSpPr>
          <a:xfrm>
            <a:off x="4951348" y="1211576"/>
            <a:ext cx="273003" cy="273003"/>
            <a:chOff x="3516045" y="2250901"/>
            <a:chExt cx="273003" cy="273003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D49B7F0-23D4-4492-87A7-C2AD132190F4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8C3C4EA0-8A21-4740-996B-B91662B62726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BBFEC52-EAA2-4267-84D3-DF03032BA867}"/>
              </a:ext>
            </a:extLst>
          </p:cNvPr>
          <p:cNvGrpSpPr/>
          <p:nvPr/>
        </p:nvGrpSpPr>
        <p:grpSpPr>
          <a:xfrm>
            <a:off x="5324728" y="1211576"/>
            <a:ext cx="273003" cy="273003"/>
            <a:chOff x="4011345" y="2250901"/>
            <a:chExt cx="273003" cy="27300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B87C6E6-BDDB-4F23-AFE1-A0971AE37F0A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空心弧 60">
              <a:extLst>
                <a:ext uri="{FF2B5EF4-FFF2-40B4-BE49-F238E27FC236}">
                  <a16:creationId xmlns:a16="http://schemas.microsoft.com/office/drawing/2014/main" id="{A05E4A7B-2FC6-41FD-8905-7CEEC63F2183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A223D8B-67FD-47E4-AFE7-B197292852EB}"/>
              </a:ext>
            </a:extLst>
          </p:cNvPr>
          <p:cNvGrpSpPr/>
          <p:nvPr/>
        </p:nvGrpSpPr>
        <p:grpSpPr>
          <a:xfrm>
            <a:off x="4966588" y="2230899"/>
            <a:ext cx="273003" cy="273003"/>
            <a:chOff x="3516045" y="2250901"/>
            <a:chExt cx="273003" cy="273003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0CE7116-8C8A-4B2C-9ACE-A6F2621E60F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B024745-3BD9-482A-92B0-6942B4912FEE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00D569D9-76DB-4BA3-8131-028C0390C1E5}"/>
              </a:ext>
            </a:extLst>
          </p:cNvPr>
          <p:cNvGrpSpPr/>
          <p:nvPr/>
        </p:nvGrpSpPr>
        <p:grpSpPr>
          <a:xfrm rot="10800000">
            <a:off x="5329834" y="2230899"/>
            <a:ext cx="273003" cy="273003"/>
            <a:chOff x="4011345" y="2250901"/>
            <a:chExt cx="273003" cy="273003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74D1376-2A96-4C4A-BA1D-581A3A8CE7F8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空心弧 66">
              <a:extLst>
                <a:ext uri="{FF2B5EF4-FFF2-40B4-BE49-F238E27FC236}">
                  <a16:creationId xmlns:a16="http://schemas.microsoft.com/office/drawing/2014/main" id="{937124FC-CE42-4BF9-86F0-A30624A46844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13642379-5186-4AA3-8F4F-2540D618E445}"/>
              </a:ext>
            </a:extLst>
          </p:cNvPr>
          <p:cNvSpPr/>
          <p:nvPr/>
        </p:nvSpPr>
        <p:spPr>
          <a:xfrm>
            <a:off x="5675221" y="1524291"/>
            <a:ext cx="273003" cy="273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9F7C3B3-11AB-433D-920D-99EBB71B4825}"/>
              </a:ext>
            </a:extLst>
          </p:cNvPr>
          <p:cNvSpPr/>
          <p:nvPr/>
        </p:nvSpPr>
        <p:spPr>
          <a:xfrm>
            <a:off x="5675221" y="1894888"/>
            <a:ext cx="273003" cy="27300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左 69">
            <a:extLst>
              <a:ext uri="{FF2B5EF4-FFF2-40B4-BE49-F238E27FC236}">
                <a16:creationId xmlns:a16="http://schemas.microsoft.com/office/drawing/2014/main" id="{A4464B57-69C0-4CE0-9E11-7D7178D70541}"/>
              </a:ext>
            </a:extLst>
          </p:cNvPr>
          <p:cNvSpPr/>
          <p:nvPr/>
        </p:nvSpPr>
        <p:spPr>
          <a:xfrm>
            <a:off x="5709293" y="1557975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左 70">
            <a:extLst>
              <a:ext uri="{FF2B5EF4-FFF2-40B4-BE49-F238E27FC236}">
                <a16:creationId xmlns:a16="http://schemas.microsoft.com/office/drawing/2014/main" id="{74E5C0BD-1595-4C0E-82F3-8D5BCE04598D}"/>
              </a:ext>
            </a:extLst>
          </p:cNvPr>
          <p:cNvSpPr/>
          <p:nvPr/>
        </p:nvSpPr>
        <p:spPr>
          <a:xfrm rot="10800000">
            <a:off x="5709293" y="1926762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FFE6801-16A6-4B9A-B4C6-024B8C75F507}"/>
              </a:ext>
            </a:extLst>
          </p:cNvPr>
          <p:cNvGrpSpPr/>
          <p:nvPr/>
        </p:nvGrpSpPr>
        <p:grpSpPr>
          <a:xfrm>
            <a:off x="4633628" y="1712447"/>
            <a:ext cx="273003" cy="273003"/>
            <a:chOff x="3516045" y="2250901"/>
            <a:chExt cx="273003" cy="27300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913CB45-0B36-4A79-9253-54C81BD5E64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6DBC27D-0986-4199-9CBA-F634167A8AC1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61032C35-6709-439A-9BE9-279BA0D1C273}"/>
              </a:ext>
            </a:extLst>
          </p:cNvPr>
          <p:cNvSpPr/>
          <p:nvPr/>
        </p:nvSpPr>
        <p:spPr>
          <a:xfrm>
            <a:off x="4770130" y="321754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rgbClr val="C55A1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54D15B3-C27A-4A45-B134-2FDBC3FA644B}"/>
              </a:ext>
            </a:extLst>
          </p:cNvPr>
          <p:cNvGrpSpPr/>
          <p:nvPr/>
        </p:nvGrpSpPr>
        <p:grpSpPr>
          <a:xfrm>
            <a:off x="4966588" y="3077837"/>
            <a:ext cx="273003" cy="273003"/>
            <a:chOff x="3516045" y="2250901"/>
            <a:chExt cx="273003" cy="273003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594057D-02E7-435E-99FC-B5555BBDCCCD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D482641-E47B-4726-BFB4-FCCD3C245427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C4FAF14-35DE-4610-B836-818094818F36}"/>
              </a:ext>
            </a:extLst>
          </p:cNvPr>
          <p:cNvGrpSpPr/>
          <p:nvPr/>
        </p:nvGrpSpPr>
        <p:grpSpPr>
          <a:xfrm>
            <a:off x="5329834" y="3077837"/>
            <a:ext cx="273003" cy="273003"/>
            <a:chOff x="4011345" y="2250901"/>
            <a:chExt cx="273003" cy="273003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06CC85C-0FCD-4D72-B434-22B93FB11526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空心弧 83">
              <a:extLst>
                <a:ext uri="{FF2B5EF4-FFF2-40B4-BE49-F238E27FC236}">
                  <a16:creationId xmlns:a16="http://schemas.microsoft.com/office/drawing/2014/main" id="{270A5067-ABA4-4BBC-9C4C-039B208F6D5A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9B093D9-429D-4197-8CE4-1F6E1387E4D4}"/>
              </a:ext>
            </a:extLst>
          </p:cNvPr>
          <p:cNvGrpSpPr/>
          <p:nvPr/>
        </p:nvGrpSpPr>
        <p:grpSpPr>
          <a:xfrm>
            <a:off x="4633628" y="3581917"/>
            <a:ext cx="273003" cy="273003"/>
            <a:chOff x="3516045" y="2250901"/>
            <a:chExt cx="273003" cy="273003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B56702D-4DA3-46DA-BDE4-C9D78952B6B6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D4F2F6A-E68B-4BA3-9A49-378C184F260D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C8D742F8-2487-451C-A6E3-0C10E77E4619}"/>
              </a:ext>
            </a:extLst>
          </p:cNvPr>
          <p:cNvSpPr/>
          <p:nvPr/>
        </p:nvSpPr>
        <p:spPr>
          <a:xfrm>
            <a:off x="2270882" y="6886665"/>
            <a:ext cx="124745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/>
              <a:t>Ethernet </a:t>
            </a:r>
            <a:r>
              <a:rPr lang="en-US" altLang="zh-CN" sz="1100" b="1"/>
              <a:t>Adapter</a:t>
            </a:r>
          </a:p>
          <a:p>
            <a:pPr algn="ctr"/>
            <a:r>
              <a:rPr lang="en-US" altLang="zh-CN" sz="1100"/>
              <a:t>RT-task </a:t>
            </a:r>
            <a:r>
              <a:rPr lang="en-US" altLang="zh-CN" sz="1100" b="1"/>
              <a:t>Server</a:t>
            </a:r>
          </a:p>
          <a:p>
            <a:pPr algn="ctr"/>
            <a:r>
              <a:rPr lang="en-US" altLang="zh-CN" sz="1100"/>
              <a:t>IO </a:t>
            </a:r>
            <a:r>
              <a:rPr lang="en-US" altLang="zh-CN" sz="1100" b="1"/>
              <a:t>Manager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B7248ED-6C3F-4F90-AC5D-A76B808C4D95}"/>
              </a:ext>
            </a:extLst>
          </p:cNvPr>
          <p:cNvSpPr/>
          <p:nvPr/>
        </p:nvSpPr>
        <p:spPr>
          <a:xfrm>
            <a:off x="3101344" y="321754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F68ECC21-FF2D-48AC-9685-F1B0E1E4E158}"/>
              </a:ext>
            </a:extLst>
          </p:cNvPr>
          <p:cNvGrpSpPr/>
          <p:nvPr/>
        </p:nvGrpSpPr>
        <p:grpSpPr>
          <a:xfrm>
            <a:off x="3297802" y="3077837"/>
            <a:ext cx="273003" cy="273003"/>
            <a:chOff x="3516045" y="2250901"/>
            <a:chExt cx="273003" cy="273003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68EC98FD-0A46-459B-AAD0-E929FAA059E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8BF93EB8-59A8-4233-B752-AB771DF13581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81735BC-BA4A-44B2-A583-499832270A17}"/>
              </a:ext>
            </a:extLst>
          </p:cNvPr>
          <p:cNvGrpSpPr/>
          <p:nvPr/>
        </p:nvGrpSpPr>
        <p:grpSpPr>
          <a:xfrm>
            <a:off x="3661048" y="3077837"/>
            <a:ext cx="273003" cy="273003"/>
            <a:chOff x="4011345" y="2250901"/>
            <a:chExt cx="273003" cy="273003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BBFCCBAF-142B-4950-9A65-04CB89C550F8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空心弧 98">
              <a:extLst>
                <a:ext uri="{FF2B5EF4-FFF2-40B4-BE49-F238E27FC236}">
                  <a16:creationId xmlns:a16="http://schemas.microsoft.com/office/drawing/2014/main" id="{CD7BAA21-E959-4363-9675-6C764C08D934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6081F634-9C08-40EE-B86D-6D5D6D12784C}"/>
              </a:ext>
            </a:extLst>
          </p:cNvPr>
          <p:cNvGrpSpPr/>
          <p:nvPr/>
        </p:nvGrpSpPr>
        <p:grpSpPr>
          <a:xfrm>
            <a:off x="2964842" y="3581917"/>
            <a:ext cx="273003" cy="273003"/>
            <a:chOff x="3516045" y="2250901"/>
            <a:chExt cx="273003" cy="273003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BF24355F-1523-48CF-96BF-231B51A10F0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7A1BB6A2-D155-46BE-A0B5-70EAAD6846E8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67921C73-2D40-456D-B1AF-C0F4E233CEAC}"/>
              </a:ext>
            </a:extLst>
          </p:cNvPr>
          <p:cNvSpPr/>
          <p:nvPr/>
        </p:nvSpPr>
        <p:spPr>
          <a:xfrm>
            <a:off x="3101267" y="134807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744DD167-FFDA-4EBD-A1D9-37676C7D183C}"/>
              </a:ext>
            </a:extLst>
          </p:cNvPr>
          <p:cNvGrpSpPr/>
          <p:nvPr/>
        </p:nvGrpSpPr>
        <p:grpSpPr>
          <a:xfrm>
            <a:off x="3282485" y="1211576"/>
            <a:ext cx="273003" cy="273003"/>
            <a:chOff x="3516045" y="2250901"/>
            <a:chExt cx="273003" cy="273003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78AD3531-BF3A-4DCA-A3D1-FFCC00E23FB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B900908D-DBAE-4398-B2F3-BC6D4DEEF32B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15D0BD34-1C9C-4A32-BC55-D38827A2F507}"/>
              </a:ext>
            </a:extLst>
          </p:cNvPr>
          <p:cNvGrpSpPr/>
          <p:nvPr/>
        </p:nvGrpSpPr>
        <p:grpSpPr>
          <a:xfrm>
            <a:off x="3655865" y="1211576"/>
            <a:ext cx="273003" cy="273003"/>
            <a:chOff x="4011345" y="2250901"/>
            <a:chExt cx="273003" cy="273003"/>
          </a:xfrm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7D00F100-508A-45FC-8F53-402BCC107802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空心弧 112">
              <a:extLst>
                <a:ext uri="{FF2B5EF4-FFF2-40B4-BE49-F238E27FC236}">
                  <a16:creationId xmlns:a16="http://schemas.microsoft.com/office/drawing/2014/main" id="{A81D4820-6F5B-4C90-BDB1-AF05561FBAD6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05BE51EA-D291-4BFF-ABB5-C051AC132920}"/>
              </a:ext>
            </a:extLst>
          </p:cNvPr>
          <p:cNvGrpSpPr/>
          <p:nvPr/>
        </p:nvGrpSpPr>
        <p:grpSpPr>
          <a:xfrm>
            <a:off x="3297725" y="2230899"/>
            <a:ext cx="273003" cy="273003"/>
            <a:chOff x="3516045" y="2250901"/>
            <a:chExt cx="273003" cy="273003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495C822-F8A5-4AE6-AA53-1A857E03DB7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8D456133-42F2-45B5-B36B-1FA352B21F3B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E96547CC-3B19-49C1-8A29-D07351CAF9D7}"/>
              </a:ext>
            </a:extLst>
          </p:cNvPr>
          <p:cNvGrpSpPr/>
          <p:nvPr/>
        </p:nvGrpSpPr>
        <p:grpSpPr>
          <a:xfrm rot="10800000">
            <a:off x="3660971" y="2230899"/>
            <a:ext cx="273003" cy="273003"/>
            <a:chOff x="4011345" y="2250901"/>
            <a:chExt cx="273003" cy="273003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EBBDCD6-8D86-4B52-BFB2-216045783698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空心弧 118">
              <a:extLst>
                <a:ext uri="{FF2B5EF4-FFF2-40B4-BE49-F238E27FC236}">
                  <a16:creationId xmlns:a16="http://schemas.microsoft.com/office/drawing/2014/main" id="{36E0031F-F465-4184-A9CA-B356C53C8D25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323C5ABC-8A10-4F91-B178-9CCDDB36810D}"/>
              </a:ext>
            </a:extLst>
          </p:cNvPr>
          <p:cNvSpPr/>
          <p:nvPr/>
        </p:nvSpPr>
        <p:spPr>
          <a:xfrm>
            <a:off x="4006358" y="1524291"/>
            <a:ext cx="273003" cy="273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D7CAEF47-9A06-42C0-8D41-9E2527A65B4D}"/>
              </a:ext>
            </a:extLst>
          </p:cNvPr>
          <p:cNvSpPr/>
          <p:nvPr/>
        </p:nvSpPr>
        <p:spPr>
          <a:xfrm>
            <a:off x="4006358" y="1894888"/>
            <a:ext cx="273003" cy="27300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箭头: 左 121">
            <a:extLst>
              <a:ext uri="{FF2B5EF4-FFF2-40B4-BE49-F238E27FC236}">
                <a16:creationId xmlns:a16="http://schemas.microsoft.com/office/drawing/2014/main" id="{0C3F92EB-C012-45E2-A506-9805AA7F10DA}"/>
              </a:ext>
            </a:extLst>
          </p:cNvPr>
          <p:cNvSpPr/>
          <p:nvPr/>
        </p:nvSpPr>
        <p:spPr>
          <a:xfrm>
            <a:off x="4040430" y="1557975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箭头: 左 122">
            <a:extLst>
              <a:ext uri="{FF2B5EF4-FFF2-40B4-BE49-F238E27FC236}">
                <a16:creationId xmlns:a16="http://schemas.microsoft.com/office/drawing/2014/main" id="{FECAAB8C-63D6-4CDE-AB91-B3E4E93B34C5}"/>
              </a:ext>
            </a:extLst>
          </p:cNvPr>
          <p:cNvSpPr/>
          <p:nvPr/>
        </p:nvSpPr>
        <p:spPr>
          <a:xfrm rot="10800000">
            <a:off x="4040430" y="1926762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CAF7E3E-287C-44F2-AF20-EC6584136591}"/>
              </a:ext>
            </a:extLst>
          </p:cNvPr>
          <p:cNvGrpSpPr/>
          <p:nvPr/>
        </p:nvGrpSpPr>
        <p:grpSpPr>
          <a:xfrm>
            <a:off x="2964765" y="1712447"/>
            <a:ext cx="273003" cy="273003"/>
            <a:chOff x="3516045" y="2250901"/>
            <a:chExt cx="273003" cy="273003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3EB07741-7186-43ED-BAB1-39A0DEBD86D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F19CAE2-886D-4174-9199-D1E581023F55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3B34AAB-FC90-40FB-A17F-D0B174CAFEED}"/>
              </a:ext>
            </a:extLst>
          </p:cNvPr>
          <p:cNvCxnSpPr>
            <a:cxnSpLocks/>
            <a:stCxn id="23" idx="3"/>
            <a:endCxn id="47" idx="3"/>
          </p:cNvCxnSpPr>
          <p:nvPr/>
        </p:nvCxnSpPr>
        <p:spPr>
          <a:xfrm>
            <a:off x="2633221" y="1660793"/>
            <a:ext cx="12700" cy="1869470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93F71003-3552-416E-B23C-8B31C40E63A3}"/>
              </a:ext>
            </a:extLst>
          </p:cNvPr>
          <p:cNvCxnSpPr>
            <a:cxnSpLocks/>
            <a:stCxn id="83" idx="0"/>
            <a:endCxn id="115" idx="2"/>
          </p:cNvCxnSpPr>
          <p:nvPr/>
        </p:nvCxnSpPr>
        <p:spPr>
          <a:xfrm rot="16200000" flipV="1">
            <a:off x="4163315" y="1774815"/>
            <a:ext cx="573935" cy="203210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FFA05BC7-1A83-4940-ABCD-2DE2E46751F9}"/>
              </a:ext>
            </a:extLst>
          </p:cNvPr>
          <p:cNvCxnSpPr>
            <a:cxnSpLocks/>
            <a:stCxn id="9" idx="0"/>
            <a:endCxn id="112" idx="0"/>
          </p:cNvCxnSpPr>
          <p:nvPr/>
        </p:nvCxnSpPr>
        <p:spPr>
          <a:xfrm rot="5400000" flipH="1" flipV="1">
            <a:off x="2782607" y="201816"/>
            <a:ext cx="12700" cy="2019520"/>
          </a:xfrm>
          <a:prstGeom prst="bentConnector3">
            <a:avLst>
              <a:gd name="adj1" fmla="val 5925000"/>
            </a:avLst>
          </a:prstGeom>
          <a:ln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226D8EE8-AFB8-493E-AD47-73AAA68BDD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58288" y="201816"/>
            <a:ext cx="12700" cy="2019520"/>
          </a:xfrm>
          <a:prstGeom prst="bentConnector3">
            <a:avLst>
              <a:gd name="adj1" fmla="val 5990449"/>
            </a:avLst>
          </a:prstGeom>
          <a:ln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5665CB08-1AAE-4FB8-9C58-6C0F37C8BA88}"/>
              </a:ext>
            </a:extLst>
          </p:cNvPr>
          <p:cNvSpPr/>
          <p:nvPr/>
        </p:nvSpPr>
        <p:spPr>
          <a:xfrm>
            <a:off x="0" y="5967837"/>
            <a:ext cx="12192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EF3DB3C-6AC6-4524-AF43-1B5F36EDE976}"/>
              </a:ext>
            </a:extLst>
          </p:cNvPr>
          <p:cNvSpPr/>
          <p:nvPr/>
        </p:nvSpPr>
        <p:spPr>
          <a:xfrm>
            <a:off x="0" y="6082044"/>
            <a:ext cx="1219200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BDA19888-A005-4FF5-988F-C90CEF05E665}"/>
              </a:ext>
            </a:extLst>
          </p:cNvPr>
          <p:cNvCxnSpPr>
            <a:cxnSpLocks/>
            <a:stCxn id="27" idx="0"/>
            <a:endCxn id="78" idx="2"/>
          </p:cNvCxnSpPr>
          <p:nvPr/>
        </p:nvCxnSpPr>
        <p:spPr>
          <a:xfrm rot="5400000" flipH="1" flipV="1">
            <a:off x="3867480" y="3636399"/>
            <a:ext cx="840557" cy="2006338"/>
          </a:xfrm>
          <a:prstGeom prst="bentConnector3">
            <a:avLst/>
          </a:prstGeom>
          <a:ln>
            <a:solidFill>
              <a:srgbClr val="C55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A5D700E0-37E9-439D-A2B3-3AF69C23692E}"/>
              </a:ext>
            </a:extLst>
          </p:cNvPr>
          <p:cNvSpPr/>
          <p:nvPr/>
        </p:nvSpPr>
        <p:spPr>
          <a:xfrm>
            <a:off x="1720917" y="1599876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1</a:t>
            </a:r>
            <a:endParaRPr lang="zh-CN" altLang="en-US" sz="60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1A652F2-726A-4AF2-8D9E-1804A1CCBFA5}"/>
              </a:ext>
            </a:extLst>
          </p:cNvPr>
          <p:cNvSpPr/>
          <p:nvPr/>
        </p:nvSpPr>
        <p:spPr>
          <a:xfrm>
            <a:off x="1720917" y="1793150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2</a:t>
            </a:r>
            <a:endParaRPr lang="zh-CN" altLang="en-US" sz="60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BB2433F8-9744-49A3-AFFC-12FB2F324F70}"/>
              </a:ext>
            </a:extLst>
          </p:cNvPr>
          <p:cNvSpPr/>
          <p:nvPr/>
        </p:nvSpPr>
        <p:spPr>
          <a:xfrm>
            <a:off x="1720917" y="1986424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3</a:t>
            </a:r>
            <a:endParaRPr lang="zh-CN" altLang="en-US" sz="60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2AB6B70F-4601-42B8-BD10-AA4D9807108A}"/>
              </a:ext>
            </a:extLst>
          </p:cNvPr>
          <p:cNvSpPr/>
          <p:nvPr/>
        </p:nvSpPr>
        <p:spPr>
          <a:xfrm>
            <a:off x="3400859" y="1599876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1</a:t>
            </a:r>
            <a:endParaRPr lang="zh-CN" altLang="en-US" sz="60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F159ED9C-854B-4A81-A656-9A12BBE8B106}"/>
              </a:ext>
            </a:extLst>
          </p:cNvPr>
          <p:cNvSpPr/>
          <p:nvPr/>
        </p:nvSpPr>
        <p:spPr>
          <a:xfrm>
            <a:off x="3400859" y="1793150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2</a:t>
            </a:r>
            <a:endParaRPr lang="zh-CN" altLang="en-US" sz="60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C293AB33-AC1A-495B-9887-691E013BB86A}"/>
              </a:ext>
            </a:extLst>
          </p:cNvPr>
          <p:cNvSpPr/>
          <p:nvPr/>
        </p:nvSpPr>
        <p:spPr>
          <a:xfrm>
            <a:off x="3400859" y="1986424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3</a:t>
            </a:r>
            <a:endParaRPr lang="zh-CN" altLang="en-US" sz="600"/>
          </a:p>
        </p:txBody>
      </p: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91D08085-6E91-49EA-B3F3-1BE6D69A06FA}"/>
              </a:ext>
            </a:extLst>
          </p:cNvPr>
          <p:cNvCxnSpPr>
            <a:stCxn id="118" idx="0"/>
            <a:endCxn id="63" idx="2"/>
          </p:cNvCxnSpPr>
          <p:nvPr/>
        </p:nvCxnSpPr>
        <p:spPr>
          <a:xfrm rot="16200000" flipH="1">
            <a:off x="4450281" y="1851093"/>
            <a:ext cx="12700" cy="1305618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B04BEA26-52F7-4B40-831A-711269BBED1D}"/>
              </a:ext>
            </a:extLst>
          </p:cNvPr>
          <p:cNvCxnSpPr>
            <a:cxnSpLocks/>
          </p:cNvCxnSpPr>
          <p:nvPr/>
        </p:nvCxnSpPr>
        <p:spPr>
          <a:xfrm>
            <a:off x="2633221" y="2037104"/>
            <a:ext cx="12700" cy="1869470"/>
          </a:xfrm>
          <a:prstGeom prst="bentConnector3">
            <a:avLst>
              <a:gd name="adj1" fmla="val 1020000"/>
            </a:avLst>
          </a:prstGeom>
          <a:ln>
            <a:solidFill>
              <a:srgbClr val="C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332F4EAC-EFDF-4F8C-88B1-44082E97A3B9}"/>
              </a:ext>
            </a:extLst>
          </p:cNvPr>
          <p:cNvSpPr/>
          <p:nvPr/>
        </p:nvSpPr>
        <p:spPr>
          <a:xfrm>
            <a:off x="11186597" y="619625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现场总线</a:t>
            </a: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815F5B93-750B-4E1A-80DB-D2DB0F71DD96}"/>
              </a:ext>
            </a:extLst>
          </p:cNvPr>
          <p:cNvGrpSpPr/>
          <p:nvPr/>
        </p:nvGrpSpPr>
        <p:grpSpPr>
          <a:xfrm>
            <a:off x="7587482" y="2132396"/>
            <a:ext cx="273003" cy="273003"/>
            <a:chOff x="3516045" y="2250901"/>
            <a:chExt cx="273003" cy="27300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A27D9A4E-C27A-4669-8EAB-5F06E6E89234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7AC6FE80-2EB2-4712-8DFF-41CD78BB24EC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B283E750-C08E-490E-B4F2-E5F88F1D3494}"/>
              </a:ext>
            </a:extLst>
          </p:cNvPr>
          <p:cNvGrpSpPr/>
          <p:nvPr/>
        </p:nvGrpSpPr>
        <p:grpSpPr>
          <a:xfrm>
            <a:off x="7587482" y="2599242"/>
            <a:ext cx="273003" cy="273003"/>
            <a:chOff x="3516045" y="2250901"/>
            <a:chExt cx="273003" cy="273003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2A9AC3A1-5393-4ED4-9158-46982E8CD62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AB6639B1-CA06-47D7-9ECC-9D06C37DC3B8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296E9FC1-067A-404B-B70A-45223C528A5B}"/>
              </a:ext>
            </a:extLst>
          </p:cNvPr>
          <p:cNvGrpSpPr/>
          <p:nvPr/>
        </p:nvGrpSpPr>
        <p:grpSpPr>
          <a:xfrm>
            <a:off x="7950728" y="2599242"/>
            <a:ext cx="273003" cy="273003"/>
            <a:chOff x="4011345" y="2250901"/>
            <a:chExt cx="273003" cy="273003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80E026A-57E7-43CF-9313-33DC1878CBEA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空心弧 149">
              <a:extLst>
                <a:ext uri="{FF2B5EF4-FFF2-40B4-BE49-F238E27FC236}">
                  <a16:creationId xmlns:a16="http://schemas.microsoft.com/office/drawing/2014/main" id="{33382ABE-F553-43A2-A50C-8BF93FB8709B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1A990F7-DFA6-4EB4-8BCE-7720212A6F1C}"/>
              </a:ext>
            </a:extLst>
          </p:cNvPr>
          <p:cNvGrpSpPr/>
          <p:nvPr/>
        </p:nvGrpSpPr>
        <p:grpSpPr>
          <a:xfrm rot="5400000">
            <a:off x="7772780" y="2877335"/>
            <a:ext cx="273003" cy="643600"/>
            <a:chOff x="8669933" y="2635926"/>
            <a:chExt cx="273003" cy="643600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F050ED3D-5511-4C75-81B4-6356355F9641}"/>
                </a:ext>
              </a:extLst>
            </p:cNvPr>
            <p:cNvSpPr/>
            <p:nvPr/>
          </p:nvSpPr>
          <p:spPr>
            <a:xfrm>
              <a:off x="8669933" y="2635926"/>
              <a:ext cx="273003" cy="2730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B76C3754-85D3-4617-875A-F90B3BFF1957}"/>
                </a:ext>
              </a:extLst>
            </p:cNvPr>
            <p:cNvSpPr/>
            <p:nvPr/>
          </p:nvSpPr>
          <p:spPr>
            <a:xfrm>
              <a:off x="8669933" y="3006523"/>
              <a:ext cx="273003" cy="273003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箭头: 左 152">
              <a:extLst>
                <a:ext uri="{FF2B5EF4-FFF2-40B4-BE49-F238E27FC236}">
                  <a16:creationId xmlns:a16="http://schemas.microsoft.com/office/drawing/2014/main" id="{74E4DD04-83CF-4A3C-A2AB-64D2DC2F0307}"/>
                </a:ext>
              </a:extLst>
            </p:cNvPr>
            <p:cNvSpPr/>
            <p:nvPr/>
          </p:nvSpPr>
          <p:spPr>
            <a:xfrm>
              <a:off x="8704005" y="2669610"/>
              <a:ext cx="204857" cy="205634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箭头: 左 153">
              <a:extLst>
                <a:ext uri="{FF2B5EF4-FFF2-40B4-BE49-F238E27FC236}">
                  <a16:creationId xmlns:a16="http://schemas.microsoft.com/office/drawing/2014/main" id="{67141BCF-9BEB-4974-8BF2-485081BAC832}"/>
                </a:ext>
              </a:extLst>
            </p:cNvPr>
            <p:cNvSpPr/>
            <p:nvPr/>
          </p:nvSpPr>
          <p:spPr>
            <a:xfrm rot="10800000">
              <a:off x="8704005" y="3038397"/>
              <a:ext cx="204857" cy="205634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2DE532C2-41C9-4BA5-A3C6-EB9CD232A306}"/>
              </a:ext>
            </a:extLst>
          </p:cNvPr>
          <p:cNvGrpSpPr/>
          <p:nvPr/>
        </p:nvGrpSpPr>
        <p:grpSpPr>
          <a:xfrm>
            <a:off x="7590131" y="3526026"/>
            <a:ext cx="273003" cy="273003"/>
            <a:chOff x="3516045" y="2250901"/>
            <a:chExt cx="273003" cy="273003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1F469966-1658-4588-9629-BE3F664A77D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92E6DEFE-2472-4AD3-BFE0-75DB9326DA7B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BF42FF73-64B6-46D9-AE5F-6CE25CBA5A50}"/>
              </a:ext>
            </a:extLst>
          </p:cNvPr>
          <p:cNvGrpSpPr/>
          <p:nvPr/>
        </p:nvGrpSpPr>
        <p:grpSpPr>
          <a:xfrm>
            <a:off x="7963511" y="3526026"/>
            <a:ext cx="273003" cy="273003"/>
            <a:chOff x="4011345" y="2250901"/>
            <a:chExt cx="273003" cy="273003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BCA6463-5A85-4634-8301-9DBFAC04B317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空心弧 159">
              <a:extLst>
                <a:ext uri="{FF2B5EF4-FFF2-40B4-BE49-F238E27FC236}">
                  <a16:creationId xmlns:a16="http://schemas.microsoft.com/office/drawing/2014/main" id="{0B968C47-63A8-4BC2-90ED-F564FC14C470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FC5141A-BA08-4BCB-9C2A-F5AD45C7A7E5}"/>
              </a:ext>
            </a:extLst>
          </p:cNvPr>
          <p:cNvSpPr txBox="1"/>
          <p:nvPr/>
        </p:nvSpPr>
        <p:spPr>
          <a:xfrm>
            <a:off x="8431439" y="3477861"/>
            <a:ext cx="159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DDS  port</a:t>
            </a:r>
            <a:endParaRPr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A151EC2D-7606-4323-920B-B281906F9DB3}"/>
              </a:ext>
            </a:extLst>
          </p:cNvPr>
          <p:cNvSpPr txBox="1"/>
          <p:nvPr/>
        </p:nvSpPr>
        <p:spPr>
          <a:xfrm>
            <a:off x="8431439" y="2995709"/>
            <a:ext cx="21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Cyclic port</a:t>
            </a:r>
            <a:endParaRPr lang="zh-CN" altLang="en-US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7540881-E204-4D25-BB16-9E32E0D7C2AD}"/>
              </a:ext>
            </a:extLst>
          </p:cNvPr>
          <p:cNvSpPr txBox="1"/>
          <p:nvPr/>
        </p:nvSpPr>
        <p:spPr>
          <a:xfrm>
            <a:off x="8431439" y="2557889"/>
            <a:ext cx="21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Common port</a:t>
            </a:r>
            <a:endParaRPr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3C318F87-5930-407B-8583-2E6BE23C57F9}"/>
              </a:ext>
            </a:extLst>
          </p:cNvPr>
          <p:cNvSpPr txBox="1"/>
          <p:nvPr/>
        </p:nvSpPr>
        <p:spPr>
          <a:xfrm>
            <a:off x="8431439" y="2084231"/>
            <a:ext cx="21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Control port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0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A6345F-3834-46E5-BEFA-B74E392CB181}"/>
              </a:ext>
            </a:extLst>
          </p:cNvPr>
          <p:cNvSpPr txBox="1"/>
          <p:nvPr/>
        </p:nvSpPr>
        <p:spPr>
          <a:xfrm>
            <a:off x="5190402" y="2682578"/>
            <a:ext cx="1627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</a:rPr>
              <a:t>action</a:t>
            </a:r>
            <a:r>
              <a:rPr lang="zh-CN" altLang="en-US" sz="800">
                <a:solidFill>
                  <a:schemeClr val="bg1"/>
                </a:solidFill>
              </a:rPr>
              <a:t>保留，资源释放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C93CBB1-9E7A-4610-9C19-1022339F9515}"/>
              </a:ext>
            </a:extLst>
          </p:cNvPr>
          <p:cNvSpPr/>
          <p:nvPr/>
        </p:nvSpPr>
        <p:spPr>
          <a:xfrm>
            <a:off x="0" y="1352550"/>
            <a:ext cx="5251912" cy="3568700"/>
          </a:xfrm>
          <a:prstGeom prst="roundRect">
            <a:avLst>
              <a:gd name="adj" fmla="val 356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D745E50-2CF7-428A-A1C9-FD2A28389C1D}"/>
              </a:ext>
            </a:extLst>
          </p:cNvPr>
          <p:cNvSpPr/>
          <p:nvPr/>
        </p:nvSpPr>
        <p:spPr>
          <a:xfrm>
            <a:off x="241877" y="1523768"/>
            <a:ext cx="2161309" cy="33666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1B7A680-5729-4B11-A85C-51F03C8D2A99}"/>
              </a:ext>
            </a:extLst>
          </p:cNvPr>
          <p:cNvSpPr/>
          <p:nvPr/>
        </p:nvSpPr>
        <p:spPr>
          <a:xfrm>
            <a:off x="241877" y="2498435"/>
            <a:ext cx="2161309" cy="33666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PREOP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18B4A3-70DB-4506-B238-8F9AE46E7F12}"/>
              </a:ext>
            </a:extLst>
          </p:cNvPr>
          <p:cNvSpPr/>
          <p:nvPr/>
        </p:nvSpPr>
        <p:spPr>
          <a:xfrm>
            <a:off x="241877" y="3473102"/>
            <a:ext cx="2161309" cy="33666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SAFEOP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5E71AE-8E2D-4C61-88B6-491F16E92E72}"/>
              </a:ext>
            </a:extLst>
          </p:cNvPr>
          <p:cNvSpPr txBox="1"/>
          <p:nvPr/>
        </p:nvSpPr>
        <p:spPr>
          <a:xfrm>
            <a:off x="2460912" y="1538211"/>
            <a:ext cx="247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/>
                </a:solidFill>
              </a:rPr>
              <a:t>由于一个</a:t>
            </a:r>
            <a:r>
              <a:rPr lang="en-US" altLang="zh-CN" sz="800">
                <a:solidFill>
                  <a:schemeClr val="bg1"/>
                </a:solidFill>
              </a:rPr>
              <a:t>module</a:t>
            </a:r>
            <a:r>
              <a:rPr lang="zh-CN" altLang="en-US" sz="800">
                <a:solidFill>
                  <a:schemeClr val="bg1"/>
                </a:solidFill>
              </a:rPr>
              <a:t>被创建后立刻在</a:t>
            </a:r>
            <a:r>
              <a:rPr lang="en-US" altLang="zh-CN" sz="800">
                <a:solidFill>
                  <a:schemeClr val="bg1"/>
                </a:solidFill>
              </a:rPr>
              <a:t>IP</a:t>
            </a:r>
            <a:r>
              <a:rPr lang="zh-CN" altLang="en-US" sz="800">
                <a:solidFill>
                  <a:schemeClr val="bg1"/>
                </a:solidFill>
              </a:rPr>
              <a:t>过程中进行实例化，所以一般</a:t>
            </a:r>
            <a:r>
              <a:rPr lang="en-US" altLang="zh-CN" sz="800">
                <a:solidFill>
                  <a:schemeClr val="bg1"/>
                </a:solidFill>
              </a:rPr>
              <a:t>module</a:t>
            </a:r>
            <a:r>
              <a:rPr lang="zh-CN" altLang="en-US" sz="800">
                <a:solidFill>
                  <a:schemeClr val="bg1"/>
                </a:solidFill>
              </a:rPr>
              <a:t>不会停在</a:t>
            </a:r>
            <a:r>
              <a:rPr lang="en-US" altLang="zh-CN" sz="800">
                <a:solidFill>
                  <a:schemeClr val="bg1"/>
                </a:solidFill>
              </a:rPr>
              <a:t>INIT</a:t>
            </a:r>
            <a:r>
              <a:rPr lang="zh-CN" altLang="en-US" sz="800">
                <a:solidFill>
                  <a:schemeClr val="bg1"/>
                </a:solidFill>
              </a:rPr>
              <a:t>状态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9A6404-6B0A-406D-96E4-1BBC3F770F65}"/>
              </a:ext>
            </a:extLst>
          </p:cNvPr>
          <p:cNvGrpSpPr/>
          <p:nvPr/>
        </p:nvGrpSpPr>
        <p:grpSpPr>
          <a:xfrm>
            <a:off x="366856" y="1962091"/>
            <a:ext cx="338456" cy="434685"/>
            <a:chOff x="1763394" y="1593791"/>
            <a:chExt cx="338456" cy="434685"/>
          </a:xfrm>
        </p:grpSpPr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1963E3B5-BFB8-4C89-A8ED-92A15E0FEB8B}"/>
                </a:ext>
              </a:extLst>
            </p:cNvPr>
            <p:cNvSpPr/>
            <p:nvPr/>
          </p:nvSpPr>
          <p:spPr>
            <a:xfrm>
              <a:off x="1763394" y="1593791"/>
              <a:ext cx="338456" cy="434685"/>
            </a:xfrm>
            <a:prstGeom prst="downArrow">
              <a:avLst>
                <a:gd name="adj1" fmla="val 48289"/>
                <a:gd name="adj2" fmla="val 50000"/>
              </a:avLst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E11AF8F-C53F-4070-A601-284D32FACDFF}"/>
                </a:ext>
              </a:extLst>
            </p:cNvPr>
            <p:cNvSpPr txBox="1"/>
            <p:nvPr/>
          </p:nvSpPr>
          <p:spPr>
            <a:xfrm>
              <a:off x="1763394" y="1654870"/>
              <a:ext cx="338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</a:rPr>
                <a:t>IP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445E06C-9B0D-4B7D-8874-74747D5479AB}"/>
              </a:ext>
            </a:extLst>
          </p:cNvPr>
          <p:cNvSpPr txBox="1"/>
          <p:nvPr/>
        </p:nvSpPr>
        <p:spPr>
          <a:xfrm>
            <a:off x="690936" y="1961786"/>
            <a:ext cx="196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在</a:t>
            </a:r>
            <a:r>
              <a:rPr lang="en-US" altLang="zh-CN" sz="800">
                <a:solidFill>
                  <a:schemeClr val="bg1"/>
                </a:solidFill>
              </a:rPr>
              <a:t>Objectserver</a:t>
            </a:r>
            <a:r>
              <a:rPr lang="zh-CN" altLang="en-US" sz="800">
                <a:solidFill>
                  <a:schemeClr val="bg1"/>
                </a:solidFill>
              </a:rPr>
              <a:t>中注册</a:t>
            </a:r>
            <a:endParaRPr lang="en-US" altLang="zh-CN" sz="80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实例化，参数初始化</a:t>
            </a:r>
            <a:endParaRPr lang="en-US" altLang="zh-CN" sz="80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分配系统资源（内存等）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9265DC-3D76-4923-8951-B0840507AB5B}"/>
              </a:ext>
            </a:extLst>
          </p:cNvPr>
          <p:cNvSpPr txBox="1"/>
          <p:nvPr/>
        </p:nvSpPr>
        <p:spPr>
          <a:xfrm>
            <a:off x="2460912" y="2493377"/>
            <a:ext cx="247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/>
                </a:solidFill>
              </a:rPr>
              <a:t>所有</a:t>
            </a:r>
            <a:r>
              <a:rPr lang="en-US" altLang="zh-CN" sz="800">
                <a:solidFill>
                  <a:schemeClr val="bg1"/>
                </a:solidFill>
              </a:rPr>
              <a:t>module</a:t>
            </a:r>
            <a:r>
              <a:rPr lang="zh-CN" altLang="en-US" sz="800">
                <a:solidFill>
                  <a:schemeClr val="bg1"/>
                </a:solidFill>
              </a:rPr>
              <a:t>创建完成，但模块之间的还未建立任何连接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B66BACA-8FC7-4BD5-8164-287EE66C1B47}"/>
              </a:ext>
            </a:extLst>
          </p:cNvPr>
          <p:cNvGrpSpPr/>
          <p:nvPr/>
        </p:nvGrpSpPr>
        <p:grpSpPr>
          <a:xfrm>
            <a:off x="366856" y="2936758"/>
            <a:ext cx="338456" cy="434685"/>
            <a:chOff x="1763394" y="1593791"/>
            <a:chExt cx="338456" cy="434685"/>
          </a:xfrm>
        </p:grpSpPr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D3639406-DEBA-4F39-9FEB-2BC5C577A48C}"/>
                </a:ext>
              </a:extLst>
            </p:cNvPr>
            <p:cNvSpPr/>
            <p:nvPr/>
          </p:nvSpPr>
          <p:spPr>
            <a:xfrm>
              <a:off x="1763394" y="1593791"/>
              <a:ext cx="338456" cy="434685"/>
            </a:xfrm>
            <a:prstGeom prst="downArrow">
              <a:avLst>
                <a:gd name="adj1" fmla="val 54386"/>
                <a:gd name="adj2" fmla="val 50000"/>
              </a:avLst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521DBA5-D2F9-416D-A68B-727F3BCB0067}"/>
                </a:ext>
              </a:extLst>
            </p:cNvPr>
            <p:cNvSpPr txBox="1"/>
            <p:nvPr/>
          </p:nvSpPr>
          <p:spPr>
            <a:xfrm>
              <a:off x="1763394" y="1654870"/>
              <a:ext cx="338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</a:rPr>
                <a:t>PS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A904623-00BF-40A9-81AF-1C9AECD5CEDF}"/>
              </a:ext>
            </a:extLst>
          </p:cNvPr>
          <p:cNvSpPr txBox="1"/>
          <p:nvPr/>
        </p:nvSpPr>
        <p:spPr>
          <a:xfrm>
            <a:off x="690936" y="2923267"/>
            <a:ext cx="272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通过</a:t>
            </a:r>
            <a:r>
              <a:rPr lang="en-US" altLang="zh-CN" sz="800">
                <a:solidFill>
                  <a:schemeClr val="bg1"/>
                </a:solidFill>
              </a:rPr>
              <a:t>objectserver</a:t>
            </a:r>
            <a:r>
              <a:rPr lang="zh-CN" altLang="en-US" sz="800">
                <a:solidFill>
                  <a:schemeClr val="bg1"/>
                </a:solidFill>
              </a:rPr>
              <a:t>获取其他</a:t>
            </a:r>
            <a:r>
              <a:rPr lang="en-US" altLang="zh-CN" sz="800">
                <a:solidFill>
                  <a:schemeClr val="bg1"/>
                </a:solidFill>
              </a:rPr>
              <a:t>module</a:t>
            </a:r>
            <a:r>
              <a:rPr lang="zh-CN" altLang="en-US" sz="800">
                <a:solidFill>
                  <a:schemeClr val="bg1"/>
                </a:solidFill>
              </a:rPr>
              <a:t>的</a:t>
            </a:r>
            <a:r>
              <a:rPr lang="en-US" altLang="zh-CN" sz="800">
                <a:solidFill>
                  <a:schemeClr val="bg1"/>
                </a:solidFill>
              </a:rPr>
              <a:t>objectID</a:t>
            </a:r>
            <a:r>
              <a:rPr lang="zh-CN" altLang="en-US" sz="800">
                <a:solidFill>
                  <a:schemeClr val="bg1"/>
                </a:solidFill>
              </a:rPr>
              <a:t>等信息并建立连接</a:t>
            </a:r>
            <a:endParaRPr lang="en-US" altLang="zh-CN" sz="80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此过程由</a:t>
            </a:r>
            <a:r>
              <a:rPr lang="en-US" altLang="zh-CN" sz="800">
                <a:solidFill>
                  <a:schemeClr val="bg1"/>
                </a:solidFill>
              </a:rPr>
              <a:t>configurator</a:t>
            </a:r>
            <a:r>
              <a:rPr lang="zh-CN" altLang="en-US" sz="800">
                <a:solidFill>
                  <a:schemeClr val="bg1"/>
                </a:solidFill>
              </a:rPr>
              <a:t>触发并可由父模块进行传参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2DEF7A7-79C3-4FD3-A323-02DD55F650E2}"/>
              </a:ext>
            </a:extLst>
          </p:cNvPr>
          <p:cNvGrpSpPr/>
          <p:nvPr/>
        </p:nvGrpSpPr>
        <p:grpSpPr>
          <a:xfrm>
            <a:off x="341456" y="3912868"/>
            <a:ext cx="389256" cy="434685"/>
            <a:chOff x="1737994" y="1593791"/>
            <a:chExt cx="389256" cy="434685"/>
          </a:xfrm>
        </p:grpSpPr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F03C0CA8-6CB0-4637-B99F-C0EE665BAF42}"/>
                </a:ext>
              </a:extLst>
            </p:cNvPr>
            <p:cNvSpPr/>
            <p:nvPr/>
          </p:nvSpPr>
          <p:spPr>
            <a:xfrm>
              <a:off x="1763394" y="1593791"/>
              <a:ext cx="338456" cy="434685"/>
            </a:xfrm>
            <a:prstGeom prst="downArrow">
              <a:avLst>
                <a:gd name="adj1" fmla="val 54386"/>
                <a:gd name="adj2" fmla="val 50000"/>
              </a:avLst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0D0BBAE-1D65-4AD9-9110-C085C7DFC98D}"/>
                </a:ext>
              </a:extLst>
            </p:cNvPr>
            <p:cNvSpPr txBox="1"/>
            <p:nvPr/>
          </p:nvSpPr>
          <p:spPr>
            <a:xfrm>
              <a:off x="1737994" y="1654870"/>
              <a:ext cx="3892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</a:rPr>
                <a:t>SO</a:t>
              </a:r>
            </a:p>
          </p:txBody>
        </p: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87A9E5C-4987-4E65-AA3B-8B19B5E1BF33}"/>
              </a:ext>
            </a:extLst>
          </p:cNvPr>
          <p:cNvSpPr/>
          <p:nvPr/>
        </p:nvSpPr>
        <p:spPr>
          <a:xfrm>
            <a:off x="241877" y="4399737"/>
            <a:ext cx="2161309" cy="33666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133681-ADBD-4B3C-9327-D06DF81EEA09}"/>
              </a:ext>
            </a:extLst>
          </p:cNvPr>
          <p:cNvSpPr txBox="1"/>
          <p:nvPr/>
        </p:nvSpPr>
        <p:spPr>
          <a:xfrm>
            <a:off x="690936" y="3885888"/>
            <a:ext cx="162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进入</a:t>
            </a:r>
            <a:r>
              <a:rPr lang="en-US" altLang="zh-CN" sz="800">
                <a:solidFill>
                  <a:schemeClr val="bg1"/>
                </a:solidFill>
              </a:rPr>
              <a:t>real-time</a:t>
            </a:r>
            <a:r>
              <a:rPr lang="zh-CN" altLang="en-US" sz="800">
                <a:solidFill>
                  <a:schemeClr val="bg1"/>
                </a:solidFill>
              </a:rPr>
              <a:t> </a:t>
            </a:r>
            <a:r>
              <a:rPr lang="en-US" altLang="zh-CN" sz="800">
                <a:solidFill>
                  <a:schemeClr val="bg1"/>
                </a:solidFill>
              </a:rPr>
              <a:t>context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800">
                <a:solidFill>
                  <a:schemeClr val="bg1"/>
                </a:solidFill>
              </a:rPr>
              <a:t>module</a:t>
            </a:r>
            <a:r>
              <a:rPr lang="zh-CN" altLang="en-US" sz="800">
                <a:solidFill>
                  <a:schemeClr val="bg1"/>
                </a:solidFill>
              </a:rPr>
              <a:t>之间可以互相注册并申请资源（如实时</a:t>
            </a:r>
            <a:r>
              <a:rPr lang="en-US" altLang="zh-CN" sz="800">
                <a:solidFill>
                  <a:schemeClr val="bg1"/>
                </a:solidFill>
              </a:rPr>
              <a:t>task</a:t>
            </a:r>
            <a:r>
              <a:rPr lang="zh-CN" altLang="en-US" sz="80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7" name="箭头: 左弧形 16">
            <a:extLst>
              <a:ext uri="{FF2B5EF4-FFF2-40B4-BE49-F238E27FC236}">
                <a16:creationId xmlns:a16="http://schemas.microsoft.com/office/drawing/2014/main" id="{459411E3-0BA5-4CDE-95A2-F37179C491B3}"/>
              </a:ext>
            </a:extLst>
          </p:cNvPr>
          <p:cNvSpPr/>
          <p:nvPr/>
        </p:nvSpPr>
        <p:spPr>
          <a:xfrm rot="10800000">
            <a:off x="2550042" y="3823155"/>
            <a:ext cx="338456" cy="558800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C94AEB-A0F6-466B-83A7-323F5AFB365C}"/>
              </a:ext>
            </a:extLst>
          </p:cNvPr>
          <p:cNvSpPr txBox="1"/>
          <p:nvPr/>
        </p:nvSpPr>
        <p:spPr>
          <a:xfrm>
            <a:off x="2926913" y="4022322"/>
            <a:ext cx="1627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</a:rPr>
              <a:t>action</a:t>
            </a:r>
            <a:r>
              <a:rPr lang="zh-CN" altLang="en-US" sz="800">
                <a:solidFill>
                  <a:schemeClr val="bg1"/>
                </a:solidFill>
              </a:rPr>
              <a:t>保留，资源释放</a:t>
            </a:r>
          </a:p>
        </p:txBody>
      </p:sp>
      <p:sp>
        <p:nvSpPr>
          <p:cNvPr id="19" name="箭头: 左弧形 18">
            <a:extLst>
              <a:ext uri="{FF2B5EF4-FFF2-40B4-BE49-F238E27FC236}">
                <a16:creationId xmlns:a16="http://schemas.microsoft.com/office/drawing/2014/main" id="{3DBF682D-B090-4A9A-AE0C-77173E81684D}"/>
              </a:ext>
            </a:extLst>
          </p:cNvPr>
          <p:cNvSpPr/>
          <p:nvPr/>
        </p:nvSpPr>
        <p:spPr>
          <a:xfrm rot="10800000">
            <a:off x="3416762" y="2874699"/>
            <a:ext cx="338456" cy="558800"/>
          </a:xfrm>
          <a:prstGeom prst="curv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左弧形 19">
            <a:extLst>
              <a:ext uri="{FF2B5EF4-FFF2-40B4-BE49-F238E27FC236}">
                <a16:creationId xmlns:a16="http://schemas.microsoft.com/office/drawing/2014/main" id="{67144448-FB9D-4687-AD90-8425574A726D}"/>
              </a:ext>
            </a:extLst>
          </p:cNvPr>
          <p:cNvSpPr/>
          <p:nvPr/>
        </p:nvSpPr>
        <p:spPr>
          <a:xfrm rot="10800000">
            <a:off x="2662899" y="1860402"/>
            <a:ext cx="338456" cy="558800"/>
          </a:xfrm>
          <a:prstGeom prst="curv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D8761-E4A1-4467-A2A2-C909C36A6824}"/>
              </a:ext>
            </a:extLst>
          </p:cNvPr>
          <p:cNvSpPr txBox="1"/>
          <p:nvPr/>
        </p:nvSpPr>
        <p:spPr>
          <a:xfrm>
            <a:off x="3040001" y="1978706"/>
            <a:ext cx="162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</a:rPr>
              <a:t>action</a:t>
            </a:r>
            <a:r>
              <a:rPr lang="zh-CN" altLang="en-US" sz="800">
                <a:solidFill>
                  <a:schemeClr val="bg1"/>
                </a:solidFill>
              </a:rPr>
              <a:t>保留，资源释放，</a:t>
            </a:r>
            <a:endParaRPr lang="en-US" altLang="zh-CN" sz="800">
              <a:solidFill>
                <a:schemeClr val="bg1"/>
              </a:solidFill>
            </a:endParaRPr>
          </a:p>
          <a:p>
            <a:r>
              <a:rPr lang="zh-CN" altLang="en-US" sz="800">
                <a:solidFill>
                  <a:schemeClr val="bg1"/>
                </a:solidFill>
              </a:rPr>
              <a:t>在</a:t>
            </a:r>
            <a:r>
              <a:rPr lang="en-US" altLang="zh-CN" sz="800">
                <a:solidFill>
                  <a:schemeClr val="bg1"/>
                </a:solidFill>
              </a:rPr>
              <a:t>ObjectServer</a:t>
            </a:r>
            <a:r>
              <a:rPr lang="zh-CN" altLang="en-US" sz="800">
                <a:solidFill>
                  <a:schemeClr val="bg1"/>
                </a:solidFill>
              </a:rPr>
              <a:t>中删了自己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ED35303-B30F-4A20-9AE9-40BEEB00FB2F}"/>
              </a:ext>
            </a:extLst>
          </p:cNvPr>
          <p:cNvGrpSpPr/>
          <p:nvPr/>
        </p:nvGrpSpPr>
        <p:grpSpPr>
          <a:xfrm>
            <a:off x="5551396" y="614674"/>
            <a:ext cx="6995380" cy="5284666"/>
            <a:chOff x="2451100" y="-758092"/>
            <a:chExt cx="6870700" cy="1024645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EDE696C-CCB7-4C23-A5F1-DA76404F139C}"/>
                </a:ext>
              </a:extLst>
            </p:cNvPr>
            <p:cNvGrpSpPr/>
            <p:nvPr/>
          </p:nvGrpSpPr>
          <p:grpSpPr>
            <a:xfrm>
              <a:off x="3075354" y="-758092"/>
              <a:ext cx="5647006" cy="566029"/>
              <a:chOff x="586154" y="410308"/>
              <a:chExt cx="5647006" cy="566029"/>
            </a:xfrm>
          </p:grpSpPr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F725BDA9-292B-44BA-8540-C44B096CDA47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062066D6-A494-4504-BC7F-092649E6968F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CH_INIT_SYSTEM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：初始化系统组件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521049A-C0EA-4948-8103-CE46CDB8BA45}"/>
                </a:ext>
              </a:extLst>
            </p:cNvPr>
            <p:cNvGrpSpPr/>
            <p:nvPr/>
          </p:nvGrpSpPr>
          <p:grpSpPr>
            <a:xfrm>
              <a:off x="3075354" y="-125632"/>
              <a:ext cx="5647006" cy="566029"/>
              <a:chOff x="586154" y="410308"/>
              <a:chExt cx="5647006" cy="566029"/>
            </a:xfrm>
          </p:grpSpPr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31828020-6C64-4366-86F1-CA073B2811D3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A78FFBD-B8C7-4B07-BEBA-77E7CB652F12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：初始化其他组件和其局部变量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26439D2-1FFC-4ADC-BF69-E71A5D38CDB3}"/>
                </a:ext>
              </a:extLst>
            </p:cNvPr>
            <p:cNvGrpSpPr/>
            <p:nvPr/>
          </p:nvGrpSpPr>
          <p:grpSpPr>
            <a:xfrm>
              <a:off x="3075354" y="478815"/>
              <a:ext cx="5647006" cy="566029"/>
              <a:chOff x="586154" y="410308"/>
              <a:chExt cx="5647006" cy="566029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49A1C2CF-CC50-40CD-9847-909672363F80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D54B73A-E231-4518-AD3A-42C7BA930695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CH_INIT2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：初始化完毕，可使用接口，如创建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</a:t>
                </a:r>
                <a:endPara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72D7EDB-3D20-433C-B1A3-8E4FBB8B5B8E}"/>
                </a:ext>
              </a:extLst>
            </p:cNvPr>
            <p:cNvGrpSpPr/>
            <p:nvPr/>
          </p:nvGrpSpPr>
          <p:grpSpPr>
            <a:xfrm>
              <a:off x="3075354" y="1083262"/>
              <a:ext cx="5647006" cy="566029"/>
              <a:chOff x="586154" y="410308"/>
              <a:chExt cx="5647006" cy="566029"/>
            </a:xfrm>
          </p:grpSpPr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1EFCCAEA-92FF-463D-8B05-D31B080FAA5B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A606CD2-AA3D-436F-A28B-0C492C016ABA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CH_INIT3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：初始化完毕，可使用接口，如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注册</a:t>
                </a: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B63F338-D899-4B8E-AACC-18CCE29A13D7}"/>
                </a:ext>
              </a:extLst>
            </p:cNvPr>
            <p:cNvGrpSpPr/>
            <p:nvPr/>
          </p:nvGrpSpPr>
          <p:grpSpPr>
            <a:xfrm>
              <a:off x="3075354" y="1687709"/>
              <a:ext cx="5647006" cy="566029"/>
              <a:chOff x="586154" y="410308"/>
              <a:chExt cx="5647006" cy="566029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79B12102-A1AF-48CF-9623-A7C078AAB680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6F089F2-6D68-4F81-89F7-05932D949972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CH_INIT_SYSTEM_TASKS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：启动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IEC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应用必要的）</a:t>
                </a: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1A16E4E-E3D5-4496-A5CF-DA9B430178B5}"/>
                </a:ext>
              </a:extLst>
            </p:cNvPr>
            <p:cNvGrpSpPr/>
            <p:nvPr/>
          </p:nvGrpSpPr>
          <p:grpSpPr>
            <a:xfrm>
              <a:off x="3075354" y="2292156"/>
              <a:ext cx="5647006" cy="566029"/>
              <a:chOff x="586154" y="410308"/>
              <a:chExt cx="5647006" cy="566029"/>
            </a:xfrm>
          </p:grpSpPr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6060CD0B-5533-4CED-A8FF-687DAD92EE0A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7A659DA-1CA9-4E9F-85EB-F165DBD6EC23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CH_INIT_TASKS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：启动其余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（引导项和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PLC task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753D4A7C-7CE8-468F-BB00-1B3456E47CF8}"/>
                </a:ext>
              </a:extLst>
            </p:cNvPr>
            <p:cNvGrpSpPr/>
            <p:nvPr/>
          </p:nvGrpSpPr>
          <p:grpSpPr>
            <a:xfrm>
              <a:off x="3075354" y="2892526"/>
              <a:ext cx="5647006" cy="566029"/>
              <a:chOff x="586154" y="410308"/>
              <a:chExt cx="5647006" cy="566029"/>
            </a:xfrm>
          </p:grpSpPr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1A67E69C-8630-4D11-918C-BC3E606B464D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DEB2152-60FE-4102-89C6-0FCCB0EBBA6C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CH_INIT_COMM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：启动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level7 server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和通信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4445D6F7-08B7-4F11-AB86-AA832705EC4D}"/>
                </a:ext>
              </a:extLst>
            </p:cNvPr>
            <p:cNvGrpSpPr/>
            <p:nvPr/>
          </p:nvGrpSpPr>
          <p:grpSpPr>
            <a:xfrm>
              <a:off x="3075354" y="3492896"/>
              <a:ext cx="5647006" cy="566029"/>
              <a:chOff x="586154" y="410308"/>
              <a:chExt cx="5647006" cy="566029"/>
            </a:xfrm>
          </p:grpSpPr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19FDBDE8-A1FC-42CC-8646-E13800697EFD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6046B2A-99CA-4489-B9D4-B5E94DCFE530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CH_INIT_FINISHED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：启动完成</a:t>
                </a: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041DCF9-EE55-428C-AEA9-0DA94A7B09E5}"/>
                </a:ext>
              </a:extLst>
            </p:cNvPr>
            <p:cNvGrpSpPr/>
            <p:nvPr/>
          </p:nvGrpSpPr>
          <p:grpSpPr>
            <a:xfrm>
              <a:off x="2451100" y="4093266"/>
              <a:ext cx="6870700" cy="566029"/>
              <a:chOff x="586154" y="410308"/>
              <a:chExt cx="5647006" cy="566029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B1C8900D-57FC-45D0-9233-3A930DDA15B3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C7D9F2F4-6DE6-4643-8E78-BF1D9D8E1BB0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CH_COMM_CYCLE 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(hook)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operating mode</a:t>
                </a:r>
                <a:endPara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396A569-33B3-425D-9E8A-9E9276D40F82}"/>
                </a:ext>
              </a:extLst>
            </p:cNvPr>
            <p:cNvGrpSpPr/>
            <p:nvPr/>
          </p:nvGrpSpPr>
          <p:grpSpPr>
            <a:xfrm>
              <a:off x="3075354" y="4697713"/>
              <a:ext cx="5647006" cy="566029"/>
              <a:chOff x="586154" y="410308"/>
              <a:chExt cx="5647006" cy="566029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3D9ADB2A-AF99-496E-9B61-677955774447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F2F9883-D3DC-40DA-9DA7-A4622232D884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CH_EXIT_COMM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：所有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level7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server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关闭通信通道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746FECC-907E-4769-9EE2-49FEA450A5A0}"/>
                </a:ext>
              </a:extLst>
            </p:cNvPr>
            <p:cNvGrpSpPr/>
            <p:nvPr/>
          </p:nvGrpSpPr>
          <p:grpSpPr>
            <a:xfrm>
              <a:off x="3075354" y="5302160"/>
              <a:ext cx="5647006" cy="566029"/>
              <a:chOff x="586154" y="410308"/>
              <a:chExt cx="5647006" cy="566029"/>
            </a:xfrm>
          </p:grpSpPr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A566350C-874D-4E60-903B-FC5BD4428932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9D3D3DF-FBBB-4FDF-86EA-94A4A4B5B97F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CH_EXIT_TASKS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：除了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IEC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应用所需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，终止其他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69B7F41-9743-4F4F-9DA8-09DEE1E8CC89}"/>
                </a:ext>
              </a:extLst>
            </p:cNvPr>
            <p:cNvGrpSpPr/>
            <p:nvPr/>
          </p:nvGrpSpPr>
          <p:grpSpPr>
            <a:xfrm>
              <a:off x="3075354" y="5905523"/>
              <a:ext cx="5647006" cy="566029"/>
              <a:chOff x="586154" y="410308"/>
              <a:chExt cx="5647006" cy="566029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FD13FC0E-B71B-478E-A075-297720FD5ADD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BF52BB1-1CB7-49FF-BB3C-79F925EEBDA6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CH_EXIT_SYSTEM_TASKS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：终止所有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7623ED2-9E14-4218-9392-5C1D267FDF15}"/>
                </a:ext>
              </a:extLst>
            </p:cNvPr>
            <p:cNvGrpSpPr/>
            <p:nvPr/>
          </p:nvGrpSpPr>
          <p:grpSpPr>
            <a:xfrm>
              <a:off x="3075354" y="6508886"/>
              <a:ext cx="5647006" cy="566029"/>
              <a:chOff x="586154" y="410308"/>
              <a:chExt cx="5647006" cy="566029"/>
            </a:xfrm>
          </p:grpSpPr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99A55540-3665-44DC-A219-2A22AFFE65A1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447D8284-CBAE-4CBC-994C-EB9D915F222A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CH_EXIT3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：移除注册和组件间依赖关系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69F1DA1D-9502-48CA-A488-0E72E302D87B}"/>
                </a:ext>
              </a:extLst>
            </p:cNvPr>
            <p:cNvGrpSpPr/>
            <p:nvPr/>
          </p:nvGrpSpPr>
          <p:grpSpPr>
            <a:xfrm>
              <a:off x="3075354" y="7112249"/>
              <a:ext cx="5647006" cy="566029"/>
              <a:chOff x="586154" y="410308"/>
              <a:chExt cx="5647006" cy="566029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0DEFB5A1-CB4C-4980-86ED-3E59CC0DF939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D21EBC2-135C-46E0-9776-72A846D0E2A5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CH_EXIT2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：释放在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CH_INIT2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中所占用的局部资源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780924C7-AF9C-46EE-B214-73E6E0213E20}"/>
                </a:ext>
              </a:extLst>
            </p:cNvPr>
            <p:cNvGrpSpPr/>
            <p:nvPr/>
          </p:nvGrpSpPr>
          <p:grpSpPr>
            <a:xfrm>
              <a:off x="3075354" y="7715612"/>
              <a:ext cx="5647006" cy="566029"/>
              <a:chOff x="586154" y="410308"/>
              <a:chExt cx="5647006" cy="566029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4986EA44-05C1-408C-BAFD-EE363D25D38F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7B72A21-F7FE-4B96-8BED-6DC5ACE16050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：释放所有局部资源并析构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(deinitialize)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组件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4BB8FCE0-389E-464A-986F-85789ED76FB5}"/>
                </a:ext>
              </a:extLst>
            </p:cNvPr>
            <p:cNvGrpSpPr/>
            <p:nvPr/>
          </p:nvGrpSpPr>
          <p:grpSpPr>
            <a:xfrm>
              <a:off x="3075354" y="8318975"/>
              <a:ext cx="5647006" cy="566029"/>
              <a:chOff x="586154" y="410308"/>
              <a:chExt cx="5647006" cy="566029"/>
            </a:xfrm>
          </p:grpSpPr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E51865E1-08E0-4329-8F9C-003A1B4A2790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767D7AC-4D40-44D0-92CB-B3858E03F1E6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 _SYSTEM2 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：析构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(deinitialize)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系统组件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1742D25-A7E6-4D6D-8210-FAE824489A6E}"/>
                </a:ext>
              </a:extLst>
            </p:cNvPr>
            <p:cNvGrpSpPr/>
            <p:nvPr/>
          </p:nvGrpSpPr>
          <p:grpSpPr>
            <a:xfrm>
              <a:off x="3075354" y="8922338"/>
              <a:ext cx="5647006" cy="566029"/>
              <a:chOff x="586154" y="410308"/>
              <a:chExt cx="5647006" cy="566029"/>
            </a:xfrm>
          </p:grpSpPr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7E984BF1-FFA2-487C-86D3-B906992EDC0B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4B33CF-EA5F-4285-A4C5-DEF60AF5B5E9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 _SYSTEM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：析构系统组件随后卸载组件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620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56538</TotalTime>
  <Words>1797</Words>
  <Application>Microsoft Office PowerPoint</Application>
  <PresentationFormat>宽屏</PresentationFormat>
  <Paragraphs>680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等线 Light</vt:lpstr>
      <vt:lpstr>微软雅黑</vt:lpstr>
      <vt:lpstr>Arial</vt:lpstr>
      <vt:lpstr>Cambria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Gang Zhu</dc:creator>
  <cp:lastModifiedBy>Gang Zhu</cp:lastModifiedBy>
  <cp:revision>401</cp:revision>
  <dcterms:created xsi:type="dcterms:W3CDTF">2018-12-04T07:32:34Z</dcterms:created>
  <dcterms:modified xsi:type="dcterms:W3CDTF">2019-05-05T17:11:50Z</dcterms:modified>
</cp:coreProperties>
</file>