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>
        <p:scale>
          <a:sx n="125" d="100"/>
          <a:sy n="125" d="100"/>
        </p:scale>
        <p:origin x="90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31723-514A-44A4-A62F-B0B67524B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6F3B6-A37F-4190-9199-29F9AFCE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EA1C-5E01-4C13-9B78-8DEFBC5F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C8B2F-A76B-442E-8DE2-D657C9A5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639E6-A9CE-4FB7-8559-973DBF14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BB050-E07A-4C36-8FD2-CB59C410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E8EE6-BA05-4CA2-BF91-7E75E1A6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2B563-0398-48DB-B4C4-19FCCCDB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2A8A7-17E3-44B4-A338-2BDF7255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F421D-95BE-4FEA-9B90-9FB87F56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166C4-2186-41FD-BA73-8C5A2C9BE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DEE48-E982-4091-93FC-47DEA20F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7521A-8330-49D1-BDC2-25B7E889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00FB6-7475-4BAF-9AAC-DC9A3959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E6F5-3079-48CE-852E-2A730279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3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4B995-BC5F-4E39-BFDC-8423C3BA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74E14-303B-4E64-A2E7-F233D3F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DCC22-28F5-4B90-9D1F-7AC4FFF6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5BAE7-AAB0-4C73-B98E-007331CF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13DB9-19F5-42BA-A59D-0834F22E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9CDD7-AD35-42CB-95D8-2E8C30ED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6297C-4682-4821-830F-C1A19943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C10E-908A-49BF-AE00-91EF3403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70ED2-40FA-460B-B019-10E15823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0F423-6F80-463F-BD53-A4BDA299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57889-ADF6-416D-9AAD-F40EF359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BC726-48C4-48F9-A63A-77E3A7C1D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38529-F5B8-45C2-8D7E-6BB65633B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468BB-E4B1-4904-B74E-FA512CE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C2C60-1A54-42F8-A877-80D53D1D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A5A56-8AE5-41BC-856C-4B9748CF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8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A6F6-19C6-48C2-80E9-461BAFA5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F5F92-72A8-4169-91E0-336CF0C4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994DC-D336-45E3-AFB0-C17F9BA85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1186FD-B865-4F9F-B7FB-EE6D18F1F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A8AD39-15C1-4E0D-A079-69A349370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A31374-62E8-464D-9358-80E7435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795125-99CE-4957-9FFE-2F429936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50EA9-78C2-4361-B094-FB62860D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2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0D540-C71C-4C2D-A2DB-1A510C93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727BB0-9ECA-453F-998A-2336AC42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E8843-BF78-4160-AA23-4C29FE05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42EA12-F9C6-449F-9FF9-F597297C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9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B3A0A1-73D1-4490-8C11-D3728044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1C8677-CD3B-49E5-ADFC-C5754056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9A214-304B-4C99-A21C-883BEB4B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C843-7153-41A4-B583-3803EBAF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DCDC1-625D-464F-826F-BB4026006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C9D16-5D00-43FD-80E1-B0EBD697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8C289-546D-4985-95C5-68C9AA0A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C824F-AF29-45B6-A412-13D4CCD4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6481DF-AD43-4979-BEA7-38C5E626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3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97501-5C7C-41C9-90C0-73BF047C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B7DE4-C5F9-4912-A72C-9580994D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25C7-6DE1-4A76-ADA8-43D8C702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05F2A-4A61-44B2-B74D-04030118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CBE6A-0714-4E17-A989-3CBE6FCF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CF83E-DBB8-4FBE-A2F7-4B3ABAF7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1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F1141A-2651-4684-A781-3B628833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21FB8-A6C3-4109-851F-F1C8CE48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97F82-EA3E-46A6-BA9D-0819CFFF1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08BA-787F-4071-8E9C-D4E05991E69E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FDC9C-5FD2-4F05-8126-D3C11DD3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387C6-4DFC-416B-96A1-25EC4190C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C30F-890B-4330-A2AC-A92C36753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Component%20Models(&#24050;&#33258;&#21160;&#36824;&#21407;).xlsx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F0BBC6-4691-4BAC-AE3D-1DBD741BF275}"/>
              </a:ext>
            </a:extLst>
          </p:cNvPr>
          <p:cNvSpPr txBox="1"/>
          <p:nvPr/>
        </p:nvSpPr>
        <p:spPr>
          <a:xfrm>
            <a:off x="1172094" y="4340413"/>
            <a:ext cx="541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工业组建模型技术研究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FAE691-7ED5-40C6-BC22-BDA685C749EC}"/>
              </a:ext>
            </a:extLst>
          </p:cNvPr>
          <p:cNvSpPr txBox="1"/>
          <p:nvPr/>
        </p:nvSpPr>
        <p:spPr>
          <a:xfrm>
            <a:off x="1172094" y="4954180"/>
            <a:ext cx="541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朱罡</a:t>
            </a:r>
          </a:p>
        </p:txBody>
      </p:sp>
    </p:spTree>
    <p:extLst>
      <p:ext uri="{BB962C8B-B14F-4D97-AF65-F5344CB8AC3E}">
        <p14:creationId xmlns:p14="http://schemas.microsoft.com/office/powerpoint/2010/main" val="192816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EFA8FB-4BFF-4B9F-B43A-D783F1ED44F4}"/>
              </a:ext>
            </a:extLst>
          </p:cNvPr>
          <p:cNvSpPr txBox="1"/>
          <p:nvPr/>
        </p:nvSpPr>
        <p:spPr>
          <a:xfrm>
            <a:off x="712406" y="486871"/>
            <a:ext cx="52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Picture 4" descr="Software &#10;Different &#10;Kinds Of &#10;Firmw &#10;Standard &#10;API 2 &#10;VFB &amp; RTE &#10;relevant &#10;API 1 &#10;RTE relevant &#10;亡 0 inside &#10;Basic Software &#10;Application &#10;Software &#10;Component &#10;AUTOSAR &#10;《 nterface &#10;Standardized &#10;Interface &#10;Operating &#10;Actuator &#10;Software &#10;Component &#10;AUTOSAR &#10;Interface &#10;Sensor &#10;Software &#10;Component &#10;AUTOSAR &#10;Interface &#10;AUTOSAR &#10;Software &#10;AUTOSAR Runtime Environment (RTE) &#10;Standardized &#10;AUTOSAR &#10;Interface &#10;Services &#10;Standardized &#10;Interface &#10;Standardized &#10;《 nterface &#10;Communication &#10;Standardized &#10;《 nterface &#10;AUTOSAR &#10;《 nterface &#10;Abstraction &#10;Standardized &#10;《 nterface &#10;Standardized &#10;Interface &#10;Microcontroller &#10;Abstraction &#10;Application &#10;Software &#10;Component &#10;AUTOSAR &#10;Interface &#10;Interface &#10;Complex &#10;Device &#10;Basic Software &#10;ECU-Hardware ">
            <a:extLst>
              <a:ext uri="{FF2B5EF4-FFF2-40B4-BE49-F238E27FC236}">
                <a16:creationId xmlns:a16="http://schemas.microsoft.com/office/drawing/2014/main" id="{BD680B09-7370-4008-B18C-A8FCAF7E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56" y="1343025"/>
            <a:ext cx="77628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27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SAR2">
            <a:extLst>
              <a:ext uri="{FF2B5EF4-FFF2-40B4-BE49-F238E27FC236}">
                <a16:creationId xmlns:a16="http://schemas.microsoft.com/office/drawing/2014/main" id="{5F553311-F6C9-45E0-955E-A8B5695D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5" y="3079286"/>
            <a:ext cx="5422323" cy="33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OSAR6">
            <a:extLst>
              <a:ext uri="{FF2B5EF4-FFF2-40B4-BE49-F238E27FC236}">
                <a16:creationId xmlns:a16="http://schemas.microsoft.com/office/drawing/2014/main" id="{919ADF6E-8C9D-4156-92DB-B0845055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62" y="1134844"/>
            <a:ext cx="3721504" cy="223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TOSAR7">
            <a:extLst>
              <a:ext uri="{FF2B5EF4-FFF2-40B4-BE49-F238E27FC236}">
                <a16:creationId xmlns:a16="http://schemas.microsoft.com/office/drawing/2014/main" id="{9D247493-1D89-4136-B4A0-407ABC0F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62" y="4104118"/>
            <a:ext cx="3721504" cy="22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计算机生成了可选文字:&#10;RTOS&#10;TaskA&#10;Priority1&#10;TaskB&#10;Priority2&#10;SWC1&#10;&lt;interface1&gt;&#10;&lt;dataelement1&gt;&#10;&lt;interface2&gt;&#10;&lt;dataelement2&gt;&#10;&lt;Runnable2&gt;&#10;&lt;variable&gt;&#10;&lt;datatype&gt;&#10;&lt;Runnable1&gt;&#10;&lt;interface3&gt;&#10;&lt;dataelement3&gt;&#10;&lt;interface4&gt;&#10;&lt;dataelement4&gt;">
            <a:extLst>
              <a:ext uri="{FF2B5EF4-FFF2-40B4-BE49-F238E27FC236}">
                <a16:creationId xmlns:a16="http://schemas.microsoft.com/office/drawing/2014/main" id="{0D4A065D-4169-450C-8820-E7D63BD8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06" y="558367"/>
            <a:ext cx="3975955" cy="21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TOSAR2">
            <a:extLst>
              <a:ext uri="{FF2B5EF4-FFF2-40B4-BE49-F238E27FC236}">
                <a16:creationId xmlns:a16="http://schemas.microsoft.com/office/drawing/2014/main" id="{2F353049-A3AA-403E-8034-EC9073BB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46" y="1267111"/>
            <a:ext cx="5422323" cy="33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EFE1C38-8719-49A9-9390-9CE91F97415A}"/>
              </a:ext>
            </a:extLst>
          </p:cNvPr>
          <p:cNvSpPr txBox="1"/>
          <p:nvPr/>
        </p:nvSpPr>
        <p:spPr>
          <a:xfrm>
            <a:off x="6594069" y="342900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DB441-700F-4975-A931-530026B5501A}"/>
              </a:ext>
            </a:extLst>
          </p:cNvPr>
          <p:cNvSpPr txBox="1"/>
          <p:nvPr/>
        </p:nvSpPr>
        <p:spPr>
          <a:xfrm>
            <a:off x="6594069" y="1978724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40449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041AA-659E-4E4B-8397-34662FC62BDB}"/>
              </a:ext>
            </a:extLst>
          </p:cNvPr>
          <p:cNvSpPr txBox="1"/>
          <p:nvPr/>
        </p:nvSpPr>
        <p:spPr>
          <a:xfrm>
            <a:off x="712406" y="486871"/>
            <a:ext cx="237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A1B5F5-F180-4A26-A248-2E535E18987E}"/>
              </a:ext>
            </a:extLst>
          </p:cNvPr>
          <p:cNvSpPr/>
          <p:nvPr/>
        </p:nvSpPr>
        <p:spPr>
          <a:xfrm>
            <a:off x="1573847" y="2444620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A7034C-8F3B-49EF-8C1D-5C635B91A702}"/>
              </a:ext>
            </a:extLst>
          </p:cNvPr>
          <p:cNvSpPr/>
          <p:nvPr/>
        </p:nvSpPr>
        <p:spPr>
          <a:xfrm>
            <a:off x="1573847" y="3004456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C4A541-1BC2-44A2-888B-E0B963512852}"/>
              </a:ext>
            </a:extLst>
          </p:cNvPr>
          <p:cNvSpPr/>
          <p:nvPr/>
        </p:nvSpPr>
        <p:spPr>
          <a:xfrm>
            <a:off x="1573847" y="3564292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B74DA6-57FE-44EC-BEE7-F3A919F69103}"/>
              </a:ext>
            </a:extLst>
          </p:cNvPr>
          <p:cNvSpPr/>
          <p:nvPr/>
        </p:nvSpPr>
        <p:spPr>
          <a:xfrm>
            <a:off x="1573847" y="4119465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06C5D1-25F3-48D3-B61C-276AB1952974}"/>
              </a:ext>
            </a:extLst>
          </p:cNvPr>
          <p:cNvSpPr/>
          <p:nvPr/>
        </p:nvSpPr>
        <p:spPr>
          <a:xfrm>
            <a:off x="1171576" y="2129711"/>
            <a:ext cx="1437970" cy="25985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176DE7-4952-41BB-8813-A51BE93CF250}"/>
              </a:ext>
            </a:extLst>
          </p:cNvPr>
          <p:cNvSpPr txBox="1"/>
          <p:nvPr/>
        </p:nvSpPr>
        <p:spPr>
          <a:xfrm>
            <a:off x="990682" y="48585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repository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02C134-52DC-4D05-8A79-AD9CD052F36C}"/>
              </a:ext>
            </a:extLst>
          </p:cNvPr>
          <p:cNvSpPr/>
          <p:nvPr/>
        </p:nvSpPr>
        <p:spPr>
          <a:xfrm>
            <a:off x="4285860" y="4247761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997551-75F7-4D94-A6A2-A7E869EB604B}"/>
              </a:ext>
            </a:extLst>
          </p:cNvPr>
          <p:cNvGrpSpPr/>
          <p:nvPr/>
        </p:nvGrpSpPr>
        <p:grpSpPr>
          <a:xfrm>
            <a:off x="4416491" y="2323321"/>
            <a:ext cx="1306286" cy="391886"/>
            <a:chOff x="3682566" y="2444619"/>
            <a:chExt cx="1306286" cy="39188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4E78FAE-8E66-44A5-A03D-B5EC486767ED}"/>
                </a:ext>
              </a:extLst>
            </p:cNvPr>
            <p:cNvSpPr/>
            <p:nvPr/>
          </p:nvSpPr>
          <p:spPr>
            <a:xfrm>
              <a:off x="4335709" y="2444619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A2E7891-8743-44C1-8E44-3C9DD11811CD}"/>
                </a:ext>
              </a:extLst>
            </p:cNvPr>
            <p:cNvSpPr/>
            <p:nvPr/>
          </p:nvSpPr>
          <p:spPr>
            <a:xfrm>
              <a:off x="3682566" y="2444620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2C5233-DCC6-451A-9C06-60EB60B095A3}"/>
              </a:ext>
            </a:extLst>
          </p:cNvPr>
          <p:cNvGrpSpPr/>
          <p:nvPr/>
        </p:nvGrpSpPr>
        <p:grpSpPr>
          <a:xfrm>
            <a:off x="4416490" y="3088432"/>
            <a:ext cx="1306286" cy="783771"/>
            <a:chOff x="4416490" y="3088432"/>
            <a:chExt cx="1306286" cy="7837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6020572-E2BB-4FDE-8B72-F7A3BC224CBE}"/>
                </a:ext>
              </a:extLst>
            </p:cNvPr>
            <p:cNvSpPr/>
            <p:nvPr/>
          </p:nvSpPr>
          <p:spPr>
            <a:xfrm>
              <a:off x="4743061" y="3088432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DBE6B3-D8F3-4793-B47A-B41F2035812B}"/>
                </a:ext>
              </a:extLst>
            </p:cNvPr>
            <p:cNvSpPr/>
            <p:nvPr/>
          </p:nvSpPr>
          <p:spPr>
            <a:xfrm>
              <a:off x="4416490" y="3480318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959942F-0C52-4491-A4BC-98DF469E6981}"/>
                </a:ext>
              </a:extLst>
            </p:cNvPr>
            <p:cNvSpPr/>
            <p:nvPr/>
          </p:nvSpPr>
          <p:spPr>
            <a:xfrm>
              <a:off x="5069633" y="3480318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5A678BC5-DD46-44ED-B532-AE365C79A6EE}"/>
              </a:ext>
            </a:extLst>
          </p:cNvPr>
          <p:cNvSpPr/>
          <p:nvPr/>
        </p:nvSpPr>
        <p:spPr>
          <a:xfrm>
            <a:off x="5162938" y="4245428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EDFED0-1FFC-4302-9426-D072A881CAE8}"/>
              </a:ext>
            </a:extLst>
          </p:cNvPr>
          <p:cNvSpPr txBox="1"/>
          <p:nvPr/>
        </p:nvSpPr>
        <p:spPr>
          <a:xfrm>
            <a:off x="4159897" y="4858532"/>
            <a:ext cx="181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composition</a:t>
            </a:r>
          </a:p>
          <a:p>
            <a:pPr algn="ctr"/>
            <a:r>
              <a:rPr lang="en-US" altLang="zh-CN" dirty="0"/>
              <a:t>&amp; deposition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F208398-A908-401C-BB04-AF2DF5A495C6}"/>
              </a:ext>
            </a:extLst>
          </p:cNvPr>
          <p:cNvSpPr/>
          <p:nvPr/>
        </p:nvSpPr>
        <p:spPr>
          <a:xfrm>
            <a:off x="3237296" y="2897150"/>
            <a:ext cx="556729" cy="3032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1E3587B-DF6D-4F23-9CF9-E4DE0B19E55D}"/>
              </a:ext>
            </a:extLst>
          </p:cNvPr>
          <p:cNvSpPr/>
          <p:nvPr/>
        </p:nvSpPr>
        <p:spPr>
          <a:xfrm rot="10800000">
            <a:off x="3237296" y="3429000"/>
            <a:ext cx="556729" cy="3032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6798144-D4F5-4F3C-9ACF-373E4B0CB3EF}"/>
              </a:ext>
            </a:extLst>
          </p:cNvPr>
          <p:cNvSpPr/>
          <p:nvPr/>
        </p:nvSpPr>
        <p:spPr>
          <a:xfrm>
            <a:off x="6294740" y="3088432"/>
            <a:ext cx="556729" cy="3032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44F882-805D-4617-9D6B-E7E87373FB9A}"/>
              </a:ext>
            </a:extLst>
          </p:cNvPr>
          <p:cNvGrpSpPr/>
          <p:nvPr/>
        </p:nvGrpSpPr>
        <p:grpSpPr>
          <a:xfrm>
            <a:off x="7744834" y="2454145"/>
            <a:ext cx="1306286" cy="783771"/>
            <a:chOff x="4416490" y="3088432"/>
            <a:chExt cx="1306286" cy="7837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BB6CA2-B547-4425-8CC1-747C477FBAE4}"/>
                </a:ext>
              </a:extLst>
            </p:cNvPr>
            <p:cNvSpPr/>
            <p:nvPr/>
          </p:nvSpPr>
          <p:spPr>
            <a:xfrm>
              <a:off x="4743061" y="3088432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34C43ED-A145-4E93-9A83-415F2B44AB7F}"/>
                </a:ext>
              </a:extLst>
            </p:cNvPr>
            <p:cNvSpPr/>
            <p:nvPr/>
          </p:nvSpPr>
          <p:spPr>
            <a:xfrm>
              <a:off x="4416490" y="3480318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1A1C3EE-C27F-4D39-9180-7A57A416C17B}"/>
                </a:ext>
              </a:extLst>
            </p:cNvPr>
            <p:cNvSpPr/>
            <p:nvPr/>
          </p:nvSpPr>
          <p:spPr>
            <a:xfrm>
              <a:off x="5069633" y="3480318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021884E-040B-4B60-9AFA-AE3AB3DE320A}"/>
              </a:ext>
            </a:extLst>
          </p:cNvPr>
          <p:cNvGrpSpPr/>
          <p:nvPr/>
        </p:nvGrpSpPr>
        <p:grpSpPr>
          <a:xfrm>
            <a:off x="9311867" y="3853542"/>
            <a:ext cx="1306286" cy="391886"/>
            <a:chOff x="3682566" y="2444619"/>
            <a:chExt cx="1306286" cy="39188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4BBD007-15CC-45B4-92D8-1C1D9566E3CB}"/>
                </a:ext>
              </a:extLst>
            </p:cNvPr>
            <p:cNvSpPr/>
            <p:nvPr/>
          </p:nvSpPr>
          <p:spPr>
            <a:xfrm>
              <a:off x="4335709" y="2444619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F045DB-1A31-478E-837E-00A3420FEFDB}"/>
                </a:ext>
              </a:extLst>
            </p:cNvPr>
            <p:cNvSpPr/>
            <p:nvPr/>
          </p:nvSpPr>
          <p:spPr>
            <a:xfrm>
              <a:off x="3682566" y="2444620"/>
              <a:ext cx="653143" cy="3918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688E86C-4BEB-4C13-9863-E0BD31929A8D}"/>
              </a:ext>
            </a:extLst>
          </p:cNvPr>
          <p:cNvSpPr/>
          <p:nvPr/>
        </p:nvSpPr>
        <p:spPr>
          <a:xfrm>
            <a:off x="7949597" y="4439229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8C0E63-E440-40BA-890F-69F5EB848E81}"/>
              </a:ext>
            </a:extLst>
          </p:cNvPr>
          <p:cNvSpPr/>
          <p:nvPr/>
        </p:nvSpPr>
        <p:spPr>
          <a:xfrm>
            <a:off x="9791349" y="2808513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C3C79-3C7D-4A2E-BA92-7AF9273174A7}"/>
              </a:ext>
            </a:extLst>
          </p:cNvPr>
          <p:cNvSpPr/>
          <p:nvPr/>
        </p:nvSpPr>
        <p:spPr>
          <a:xfrm>
            <a:off x="9311867" y="4738393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EA3D03-A17B-4518-B1CE-E42CFCB4886F}"/>
              </a:ext>
            </a:extLst>
          </p:cNvPr>
          <p:cNvSpPr/>
          <p:nvPr/>
        </p:nvSpPr>
        <p:spPr>
          <a:xfrm>
            <a:off x="8278457" y="3676260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4168CCF-FE63-47BB-9D56-558F0D2F71AF}"/>
              </a:ext>
            </a:extLst>
          </p:cNvPr>
          <p:cNvSpPr/>
          <p:nvPr/>
        </p:nvSpPr>
        <p:spPr>
          <a:xfrm>
            <a:off x="9138206" y="2052735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E05ABD-35B9-4879-A35D-49AF55E21C93}"/>
              </a:ext>
            </a:extLst>
          </p:cNvPr>
          <p:cNvSpPr/>
          <p:nvPr/>
        </p:nvSpPr>
        <p:spPr>
          <a:xfrm>
            <a:off x="10623875" y="4511350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4253C1-B3E4-4887-8A35-E46C028AA20A}"/>
              </a:ext>
            </a:extLst>
          </p:cNvPr>
          <p:cNvSpPr/>
          <p:nvPr/>
        </p:nvSpPr>
        <p:spPr>
          <a:xfrm>
            <a:off x="10786050" y="3340364"/>
            <a:ext cx="653143" cy="391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65EC51B-54B3-4611-84D2-4F0683C6A431}"/>
              </a:ext>
            </a:extLst>
          </p:cNvPr>
          <p:cNvCxnSpPr>
            <a:cxnSpLocks/>
            <a:stCxn id="28" idx="2"/>
            <a:endCxn id="42" idx="1"/>
          </p:cNvCxnSpPr>
          <p:nvPr/>
        </p:nvCxnSpPr>
        <p:spPr>
          <a:xfrm flipV="1">
            <a:off x="8397977" y="2248678"/>
            <a:ext cx="740229" cy="5973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AF3AF14-DB15-4372-BDE4-BAA3165E7A98}"/>
              </a:ext>
            </a:extLst>
          </p:cNvPr>
          <p:cNvCxnSpPr>
            <a:cxnSpLocks/>
            <a:stCxn id="41" idx="0"/>
            <a:endCxn id="28" idx="2"/>
          </p:cNvCxnSpPr>
          <p:nvPr/>
        </p:nvCxnSpPr>
        <p:spPr>
          <a:xfrm flipH="1" flipV="1">
            <a:off x="8397977" y="2846030"/>
            <a:ext cx="207052" cy="8302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DB1E09F-1DDB-4227-A19A-E3FA22EACEB6}"/>
              </a:ext>
            </a:extLst>
          </p:cNvPr>
          <p:cNvCxnSpPr>
            <a:cxnSpLocks/>
            <a:stCxn id="34" idx="0"/>
            <a:endCxn id="41" idx="2"/>
          </p:cNvCxnSpPr>
          <p:nvPr/>
        </p:nvCxnSpPr>
        <p:spPr>
          <a:xfrm flipV="1">
            <a:off x="8276169" y="4068145"/>
            <a:ext cx="328860" cy="3710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07777F8-92F6-43C2-9604-934E4B4607F3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 flipV="1">
            <a:off x="8602740" y="4049485"/>
            <a:ext cx="1362270" cy="5856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8DF08AD-A84A-4AA0-AAED-2009887521EB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9791349" y="2248678"/>
            <a:ext cx="326572" cy="5598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B7CC26B-86AF-4138-86EC-D9F178254159}"/>
              </a:ext>
            </a:extLst>
          </p:cNvPr>
          <p:cNvCxnSpPr>
            <a:cxnSpLocks/>
            <a:stCxn id="40" idx="0"/>
            <a:endCxn id="32" idx="1"/>
          </p:cNvCxnSpPr>
          <p:nvPr/>
        </p:nvCxnSpPr>
        <p:spPr>
          <a:xfrm flipV="1">
            <a:off x="9638439" y="4049485"/>
            <a:ext cx="326571" cy="6889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0DDFB7E-67DD-440E-9D91-6DEC0102669F}"/>
              </a:ext>
            </a:extLst>
          </p:cNvPr>
          <p:cNvCxnSpPr>
            <a:cxnSpLocks/>
            <a:stCxn id="43" idx="1"/>
            <a:endCxn id="40" idx="3"/>
          </p:cNvCxnSpPr>
          <p:nvPr/>
        </p:nvCxnSpPr>
        <p:spPr>
          <a:xfrm flipH="1">
            <a:off x="9965010" y="4707293"/>
            <a:ext cx="658865" cy="2270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6CBAEAA-63E8-40F9-93FC-2C07F8760A4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10950447" y="3732249"/>
            <a:ext cx="162175" cy="7791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7ADCB34-0FA8-4929-A154-A758BB49C790}"/>
              </a:ext>
            </a:extLst>
          </p:cNvPr>
          <p:cNvCxnSpPr>
            <a:cxnSpLocks/>
            <a:stCxn id="37" idx="2"/>
            <a:endCxn id="33" idx="3"/>
          </p:cNvCxnSpPr>
          <p:nvPr/>
        </p:nvCxnSpPr>
        <p:spPr>
          <a:xfrm flipH="1">
            <a:off x="9965010" y="3200398"/>
            <a:ext cx="152911" cy="8490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2D17FB5-3A3D-4D96-BD31-585A758D2DDC}"/>
              </a:ext>
            </a:extLst>
          </p:cNvPr>
          <p:cNvCxnSpPr>
            <a:cxnSpLocks/>
            <a:stCxn id="37" idx="3"/>
            <a:endCxn id="44" idx="0"/>
          </p:cNvCxnSpPr>
          <p:nvPr/>
        </p:nvCxnSpPr>
        <p:spPr>
          <a:xfrm>
            <a:off x="10444492" y="3004456"/>
            <a:ext cx="668130" cy="3359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B970C40-9C07-480C-A940-2C68ED47994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flipH="1">
            <a:off x="8605029" y="2444620"/>
            <a:ext cx="859749" cy="12316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97A4C86-F282-4A23-BD14-94E2D018BEBF}"/>
              </a:ext>
            </a:extLst>
          </p:cNvPr>
          <p:cNvSpPr txBox="1"/>
          <p:nvPr/>
        </p:nvSpPr>
        <p:spPr>
          <a:xfrm>
            <a:off x="8667897" y="5469684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deployment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E4DAE50-3577-4010-B902-8EB20CE2AF10}"/>
              </a:ext>
            </a:extLst>
          </p:cNvPr>
          <p:cNvSpPr txBox="1"/>
          <p:nvPr/>
        </p:nvSpPr>
        <p:spPr>
          <a:xfrm>
            <a:off x="8555042" y="1350908"/>
            <a:ext cx="18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/>
              <a:t>RTE</a:t>
            </a:r>
          </a:p>
        </p:txBody>
      </p:sp>
    </p:spTree>
    <p:extLst>
      <p:ext uri="{BB962C8B-B14F-4D97-AF65-F5344CB8AC3E}">
        <p14:creationId xmlns:p14="http://schemas.microsoft.com/office/powerpoint/2010/main" val="32149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01C1A8-A289-42C2-8C14-456FC60D2DC0}"/>
              </a:ext>
            </a:extLst>
          </p:cNvPr>
          <p:cNvSpPr txBox="1"/>
          <p:nvPr/>
        </p:nvSpPr>
        <p:spPr>
          <a:xfrm>
            <a:off x="712406" y="486871"/>
            <a:ext cx="307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565EC4-6270-422A-BF2F-CFABF16CF073}"/>
              </a:ext>
            </a:extLst>
          </p:cNvPr>
          <p:cNvSpPr txBox="1"/>
          <p:nvPr/>
        </p:nvSpPr>
        <p:spPr>
          <a:xfrm>
            <a:off x="4176711" y="1457325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unit of independent deployment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ED56B5-A651-4B5C-856E-AB45BEBCD1B2}"/>
              </a:ext>
            </a:extLst>
          </p:cNvPr>
          <p:cNvSpPr txBox="1"/>
          <p:nvPr/>
        </p:nvSpPr>
        <p:spPr>
          <a:xfrm>
            <a:off x="4176711" y="1924050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unit of third-party composition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3430CE-7371-4402-A418-BDDA7A8198C2}"/>
              </a:ext>
            </a:extLst>
          </p:cNvPr>
          <p:cNvSpPr txBox="1"/>
          <p:nvPr/>
        </p:nvSpPr>
        <p:spPr>
          <a:xfrm>
            <a:off x="4176711" y="2390775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 persistent state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D7DB5-66F4-4309-AF5F-990A01C857B0}"/>
              </a:ext>
            </a:extLst>
          </p:cNvPr>
          <p:cNvSpPr txBox="1"/>
          <p:nvPr/>
        </p:nvSpPr>
        <p:spPr>
          <a:xfrm>
            <a:off x="1843087" y="3943350"/>
            <a:ext cx="179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Reusability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C8BB1-CA09-4E06-B8B7-BAFAB6214AEF}"/>
              </a:ext>
            </a:extLst>
          </p:cNvPr>
          <p:cNvSpPr txBox="1"/>
          <p:nvPr/>
        </p:nvSpPr>
        <p:spPr>
          <a:xfrm>
            <a:off x="8346280" y="3943349"/>
            <a:ext cx="278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Extendibility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99A090-074A-4689-A250-250A21E5B7A1}"/>
              </a:ext>
            </a:extLst>
          </p:cNvPr>
          <p:cNvSpPr txBox="1"/>
          <p:nvPr/>
        </p:nvSpPr>
        <p:spPr>
          <a:xfrm>
            <a:off x="4929185" y="3943348"/>
            <a:ext cx="256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Configurability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5987A8-7699-4B7F-AB91-D73BBB61A971}"/>
              </a:ext>
            </a:extLst>
          </p:cNvPr>
          <p:cNvSpPr txBox="1"/>
          <p:nvPr/>
        </p:nvSpPr>
        <p:spPr>
          <a:xfrm>
            <a:off x="9110662" y="474345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IDL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9182B1-881A-4FD7-83CE-E4D09363BA72}"/>
              </a:ext>
            </a:extLst>
          </p:cNvPr>
          <p:cNvSpPr txBox="1"/>
          <p:nvPr/>
        </p:nvSpPr>
        <p:spPr>
          <a:xfrm>
            <a:off x="1980008" y="4743450"/>
            <a:ext cx="15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51254A-8E61-4B08-B31B-381A61252277}"/>
              </a:ext>
            </a:extLst>
          </p:cNvPr>
          <p:cNvSpPr txBox="1"/>
          <p:nvPr/>
        </p:nvSpPr>
        <p:spPr>
          <a:xfrm>
            <a:off x="5167310" y="4779407"/>
            <a:ext cx="185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configuration &amp; reconfiguration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D4D52D-C643-4DC8-8BE4-C09D6CB915DA}"/>
              </a:ext>
            </a:extLst>
          </p:cNvPr>
          <p:cNvSpPr txBox="1"/>
          <p:nvPr/>
        </p:nvSpPr>
        <p:spPr>
          <a:xfrm>
            <a:off x="712406" y="486871"/>
            <a:ext cx="307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重用性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10819-08F8-4E24-92EA-A49465CC8225}"/>
              </a:ext>
            </a:extLst>
          </p:cNvPr>
          <p:cNvSpPr txBox="1"/>
          <p:nvPr/>
        </p:nvSpPr>
        <p:spPr>
          <a:xfrm>
            <a:off x="3305181" y="2447925"/>
            <a:ext cx="69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F196C0-80F4-46B1-A87A-C056DA4ED8F9}"/>
              </a:ext>
            </a:extLst>
          </p:cNvPr>
          <p:cNvSpPr txBox="1"/>
          <p:nvPr/>
        </p:nvSpPr>
        <p:spPr>
          <a:xfrm>
            <a:off x="4895850" y="2447925"/>
            <a:ext cx="7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D88319-D069-4AFC-9EB4-EE7AAD84CAE9}"/>
              </a:ext>
            </a:extLst>
          </p:cNvPr>
          <p:cNvSpPr txBox="1"/>
          <p:nvPr/>
        </p:nvSpPr>
        <p:spPr>
          <a:xfrm>
            <a:off x="6524631" y="2370981"/>
            <a:ext cx="10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049C32-B1DB-458E-9557-F05B3E26A8CD}"/>
              </a:ext>
            </a:extLst>
          </p:cNvPr>
          <p:cNvSpPr txBox="1"/>
          <p:nvPr/>
        </p:nvSpPr>
        <p:spPr>
          <a:xfrm>
            <a:off x="8229604" y="244792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2BA376-7BC7-4D15-B58F-7824348C4891}"/>
              </a:ext>
            </a:extLst>
          </p:cNvPr>
          <p:cNvCxnSpPr>
            <a:cxnSpLocks/>
          </p:cNvCxnSpPr>
          <p:nvPr/>
        </p:nvCxnSpPr>
        <p:spPr>
          <a:xfrm>
            <a:off x="2524124" y="3190875"/>
            <a:ext cx="717232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38F4CAA-FC28-4FD3-A899-E380F639C1BC}"/>
              </a:ext>
            </a:extLst>
          </p:cNvPr>
          <p:cNvSpPr txBox="1"/>
          <p:nvPr/>
        </p:nvSpPr>
        <p:spPr>
          <a:xfrm>
            <a:off x="2495546" y="3714750"/>
            <a:ext cx="300990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功能粒度越来越粗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抽象层次越来越高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层级关系原来越扁平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B22361-4BDE-453C-9228-0EFF36824BB8}"/>
              </a:ext>
            </a:extLst>
          </p:cNvPr>
          <p:cNvSpPr txBox="1"/>
          <p:nvPr/>
        </p:nvSpPr>
        <p:spPr>
          <a:xfrm>
            <a:off x="1273968" y="5649314"/>
            <a:ext cx="964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Components capture the deployment nature of software; object capture its run-time nature.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0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29F488-CA08-4A80-8C36-319980BD694F}"/>
              </a:ext>
            </a:extLst>
          </p:cNvPr>
          <p:cNvSpPr txBox="1"/>
          <p:nvPr/>
        </p:nvSpPr>
        <p:spPr>
          <a:xfrm>
            <a:off x="712406" y="486871"/>
            <a:ext cx="3078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Lifecycle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3741D-34A8-4022-8A3D-9EAAC2F32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58"/>
          <a:stretch/>
        </p:blipFill>
        <p:spPr>
          <a:xfrm>
            <a:off x="712405" y="1276328"/>
            <a:ext cx="3883424" cy="16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C5CC96-9195-49BC-AFB7-16CD3E8F3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70" y="4767386"/>
            <a:ext cx="4067175" cy="1228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70F943-D5B1-46A1-AFE8-709F3E30A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70" y="3238613"/>
            <a:ext cx="4067175" cy="1219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19CAFC-FF01-4E30-B7A0-9BABE2819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05" y="3242002"/>
            <a:ext cx="4067175" cy="1228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DA6A50-C0CE-450D-914D-E1D5D0FD2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67" y="4776911"/>
            <a:ext cx="4057650" cy="121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8170D0-3673-4142-A262-BC370EADC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580" y="1276328"/>
            <a:ext cx="7276620" cy="16069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D098AD-A203-4D9C-94BA-72004AF58F18}"/>
              </a:ext>
            </a:extLst>
          </p:cNvPr>
          <p:cNvSpPr txBox="1"/>
          <p:nvPr/>
        </p:nvSpPr>
        <p:spPr>
          <a:xfrm>
            <a:off x="4774817" y="3687088"/>
            <a:ext cx="185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Category 1</a:t>
            </a:r>
          </a:p>
          <a:p>
            <a:r>
              <a:rPr lang="en-US" altLang="zh-CN" sz="1400" dirty="0"/>
              <a:t>JavaBean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BF99EC-FEEC-4647-87B8-29E87DE7F436}"/>
              </a:ext>
            </a:extLst>
          </p:cNvPr>
          <p:cNvSpPr txBox="1"/>
          <p:nvPr/>
        </p:nvSpPr>
        <p:spPr>
          <a:xfrm>
            <a:off x="10520345" y="3687088"/>
            <a:ext cx="185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Category 2</a:t>
            </a:r>
          </a:p>
          <a:p>
            <a:r>
              <a:rPr lang="en-US" altLang="zh-CN" sz="1400" dirty="0"/>
              <a:t>EJB,COM,.NET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94F957-1A68-4C97-8F68-82783F51290D}"/>
              </a:ext>
            </a:extLst>
          </p:cNvPr>
          <p:cNvSpPr txBox="1"/>
          <p:nvPr/>
        </p:nvSpPr>
        <p:spPr>
          <a:xfrm>
            <a:off x="10520344" y="5212471"/>
            <a:ext cx="185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Category 4</a:t>
            </a:r>
          </a:p>
          <a:p>
            <a:r>
              <a:rPr lang="en-US" altLang="zh-CN" sz="1400" dirty="0"/>
              <a:t>PECO,UML,ADL-like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0C3235-729E-4D90-8EF7-59720CEEBAE7}"/>
              </a:ext>
            </a:extLst>
          </p:cNvPr>
          <p:cNvSpPr txBox="1"/>
          <p:nvPr/>
        </p:nvSpPr>
        <p:spPr>
          <a:xfrm>
            <a:off x="4774816" y="5212471"/>
            <a:ext cx="185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Category 3</a:t>
            </a:r>
          </a:p>
          <a:p>
            <a:r>
              <a:rPr lang="en-US" altLang="zh-CN" sz="1400" dirty="0"/>
              <a:t>Koala, SOFA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240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B7BC25-9C97-4C40-AE97-9B6133B49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1"/>
          <a:stretch/>
        </p:blipFill>
        <p:spPr>
          <a:xfrm flipH="1">
            <a:off x="8703522" y="2567015"/>
            <a:ext cx="2776072" cy="3128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29347E-FE60-478F-A477-268D1AF9C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1"/>
          <a:stretch/>
        </p:blipFill>
        <p:spPr>
          <a:xfrm flipH="1">
            <a:off x="712406" y="2567015"/>
            <a:ext cx="2776072" cy="3128963"/>
          </a:xfrm>
          <a:prstGeom prst="rect">
            <a:avLst/>
          </a:prstGeom>
        </p:spPr>
      </p:pic>
      <p:sp>
        <p:nvSpPr>
          <p:cNvPr id="6" name="文本框 5">
            <a:hlinkClick r:id="rId3" action="ppaction://hlinkfile"/>
            <a:extLst>
              <a:ext uri="{FF2B5EF4-FFF2-40B4-BE49-F238E27FC236}">
                <a16:creationId xmlns:a16="http://schemas.microsoft.com/office/drawing/2014/main" id="{F0784CB5-CDCD-415D-969F-1803D00AE05D}"/>
              </a:ext>
            </a:extLst>
          </p:cNvPr>
          <p:cNvSpPr txBox="1"/>
          <p:nvPr/>
        </p:nvSpPr>
        <p:spPr>
          <a:xfrm>
            <a:off x="712406" y="486871"/>
            <a:ext cx="52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Academic vs Industry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F7FA40-F66C-4F16-AAAF-8A39CFC6FEE5}"/>
              </a:ext>
            </a:extLst>
          </p:cNvPr>
          <p:cNvSpPr txBox="1"/>
          <p:nvPr/>
        </p:nvSpPr>
        <p:spPr>
          <a:xfrm>
            <a:off x="7365260" y="3038680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EJB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B3BFD2-83C6-4580-8FAD-84E69DF05151}"/>
              </a:ext>
            </a:extLst>
          </p:cNvPr>
          <p:cNvSpPr txBox="1"/>
          <p:nvPr/>
        </p:nvSpPr>
        <p:spPr>
          <a:xfrm>
            <a:off x="6812810" y="3612828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FB7C2B-898F-4D5F-AB33-1C0A4523AB18}"/>
              </a:ext>
            </a:extLst>
          </p:cNvPr>
          <p:cNvSpPr txBox="1"/>
          <p:nvPr/>
        </p:nvSpPr>
        <p:spPr>
          <a:xfrm>
            <a:off x="6812810" y="4186976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955221-71A6-4309-A6E6-1E40B90477F6}"/>
              </a:ext>
            </a:extLst>
          </p:cNvPr>
          <p:cNvSpPr txBox="1"/>
          <p:nvPr/>
        </p:nvSpPr>
        <p:spPr>
          <a:xfrm>
            <a:off x="6812810" y="4761124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Corba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75A909-A1D5-451E-B5E9-B5226A683D41}"/>
              </a:ext>
            </a:extLst>
          </p:cNvPr>
          <p:cNvSpPr txBox="1"/>
          <p:nvPr/>
        </p:nvSpPr>
        <p:spPr>
          <a:xfrm>
            <a:off x="3576638" y="4186975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4DB745-A109-4BBE-A669-05C53FFD8C24}"/>
              </a:ext>
            </a:extLst>
          </p:cNvPr>
          <p:cNvSpPr txBox="1"/>
          <p:nvPr/>
        </p:nvSpPr>
        <p:spPr>
          <a:xfrm>
            <a:off x="3574310" y="3612828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Fractcal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8C724E-DA73-49C5-895A-25E7CF47EEAF}"/>
              </a:ext>
            </a:extLst>
          </p:cNvPr>
          <p:cNvSpPr txBox="1"/>
          <p:nvPr/>
        </p:nvSpPr>
        <p:spPr>
          <a:xfrm>
            <a:off x="3574310" y="3038680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PECOS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009E5C-EA06-4161-8D7A-B313E83F9141}"/>
              </a:ext>
            </a:extLst>
          </p:cNvPr>
          <p:cNvSpPr txBox="1"/>
          <p:nvPr/>
        </p:nvSpPr>
        <p:spPr>
          <a:xfrm>
            <a:off x="3574310" y="4761124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SOFA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DEC79A42-3177-470E-B92A-9F7B7B27D1D7}"/>
              </a:ext>
            </a:extLst>
          </p:cNvPr>
          <p:cNvSpPr/>
          <p:nvPr/>
        </p:nvSpPr>
        <p:spPr>
          <a:xfrm>
            <a:off x="712406" y="1504757"/>
            <a:ext cx="4045332" cy="914593"/>
          </a:xfrm>
          <a:prstGeom prst="wedgeRoundRectCallout">
            <a:avLst>
              <a:gd name="adj1" fmla="val -20833"/>
              <a:gd name="adj2" fmla="val 71873"/>
              <a:gd name="adj3" fmla="val 16667"/>
            </a:avLst>
          </a:prstGeom>
          <a:solidFill>
            <a:srgbClr val="EAEAE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Hierarchical model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Formal design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checking &amp; behavior protocol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02667C6B-5AFF-4009-BDF7-3982D7F2AE88}"/>
              </a:ext>
            </a:extLst>
          </p:cNvPr>
          <p:cNvSpPr/>
          <p:nvPr/>
        </p:nvSpPr>
        <p:spPr>
          <a:xfrm>
            <a:off x="8347498" y="1504757"/>
            <a:ext cx="3488119" cy="914593"/>
          </a:xfrm>
          <a:prstGeom prst="wedgeRoundRectCallout">
            <a:avLst>
              <a:gd name="adj1" fmla="val -20833"/>
              <a:gd name="adj2" fmla="val 71873"/>
              <a:gd name="adj3" fmla="val 16667"/>
            </a:avLst>
          </a:prstGeom>
          <a:solidFill>
            <a:srgbClr val="EAEAE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mature RTE</a:t>
            </a: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muti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communication style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usability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5EDB4C8-D58E-41E4-A8C4-86A929AD1571}"/>
              </a:ext>
            </a:extLst>
          </p:cNvPr>
          <p:cNvCxnSpPr>
            <a:cxnSpLocks/>
          </p:cNvCxnSpPr>
          <p:nvPr/>
        </p:nvCxnSpPr>
        <p:spPr>
          <a:xfrm>
            <a:off x="6086475" y="2567015"/>
            <a:ext cx="0" cy="312896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1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23C292-8E6E-415F-9222-675345018E6F}"/>
              </a:ext>
            </a:extLst>
          </p:cNvPr>
          <p:cNvSpPr txBox="1"/>
          <p:nvPr/>
        </p:nvSpPr>
        <p:spPr>
          <a:xfrm>
            <a:off x="712406" y="486871"/>
            <a:ext cx="52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SOFA 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 descr="1542094620086">
            <a:extLst>
              <a:ext uri="{FF2B5EF4-FFF2-40B4-BE49-F238E27FC236}">
                <a16:creationId xmlns:a16="http://schemas.microsoft.com/office/drawing/2014/main" id="{A86DC50E-3A4D-4844-A5A0-CB48AA7A5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95" y="1189190"/>
            <a:ext cx="3107119" cy="12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874744-BDC4-48C1-BA00-CAC07D882186}"/>
              </a:ext>
            </a:extLst>
          </p:cNvPr>
          <p:cNvSpPr txBox="1"/>
          <p:nvPr/>
        </p:nvSpPr>
        <p:spPr>
          <a:xfrm>
            <a:off x="712406" y="163835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 &amp; </a:t>
            </a:r>
          </a:p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125" name="Picture 5" descr="1542094659849">
            <a:extLst>
              <a:ext uri="{FF2B5EF4-FFF2-40B4-BE49-F238E27FC236}">
                <a16:creationId xmlns:a16="http://schemas.microsoft.com/office/drawing/2014/main" id="{35EC1073-F5BA-4790-A88F-D1CF69CF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96" y="3649143"/>
            <a:ext cx="3107119" cy="184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861C17-5C4C-4C05-B9B1-C354F2749B7B}"/>
              </a:ext>
            </a:extLst>
          </p:cNvPr>
          <p:cNvSpPr txBox="1"/>
          <p:nvPr/>
        </p:nvSpPr>
        <p:spPr>
          <a:xfrm>
            <a:off x="712406" y="4388645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 part</a:t>
            </a:r>
            <a:endParaRPr lang="zh-CN" altLang="en-US" dirty="0"/>
          </a:p>
        </p:txBody>
      </p:sp>
      <p:pic>
        <p:nvPicPr>
          <p:cNvPr id="5127" name="Picture 7" descr="1542094726258">
            <a:extLst>
              <a:ext uri="{FF2B5EF4-FFF2-40B4-BE49-F238E27FC236}">
                <a16:creationId xmlns:a16="http://schemas.microsoft.com/office/drawing/2014/main" id="{47D42227-F6A4-42DE-A028-22FE8FD2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01" y="816323"/>
            <a:ext cx="3179344" cy="21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2F8CB5-4734-4D3A-9D19-5B7F0B7482BC}"/>
              </a:ext>
            </a:extLst>
          </p:cNvPr>
          <p:cNvSpPr txBox="1"/>
          <p:nvPr/>
        </p:nvSpPr>
        <p:spPr>
          <a:xfrm>
            <a:off x="6096000" y="1776857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67B349-8816-48EC-8D94-7616088D7C55}"/>
              </a:ext>
            </a:extLst>
          </p:cNvPr>
          <p:cNvSpPr txBox="1"/>
          <p:nvPr/>
        </p:nvSpPr>
        <p:spPr>
          <a:xfrm>
            <a:off x="6441854" y="4389984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reconfiguration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69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842FC3-1D1C-4474-B85C-CBFB408FA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75" y="604980"/>
            <a:ext cx="7202891" cy="5648040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E8389F8A-94F6-43A3-A4EC-EEF034F6A950}"/>
              </a:ext>
            </a:extLst>
          </p:cNvPr>
          <p:cNvGrpSpPr/>
          <p:nvPr/>
        </p:nvGrpSpPr>
        <p:grpSpPr>
          <a:xfrm>
            <a:off x="6491200" y="1113905"/>
            <a:ext cx="2287384" cy="3832168"/>
            <a:chOff x="2343150" y="1113905"/>
            <a:chExt cx="2287384" cy="3832168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C631339-FAE7-42B8-8914-CB749DF2D2D1}"/>
                </a:ext>
              </a:extLst>
            </p:cNvPr>
            <p:cNvSpPr/>
            <p:nvPr/>
          </p:nvSpPr>
          <p:spPr>
            <a:xfrm>
              <a:off x="2343150" y="1113905"/>
              <a:ext cx="2287384" cy="3832168"/>
            </a:xfrm>
            <a:prstGeom prst="roundRect">
              <a:avLst>
                <a:gd name="adj" fmla="val 23935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7CC8FB5-AE68-462D-806F-A4CCA50BA7C0}"/>
                </a:ext>
              </a:extLst>
            </p:cNvPr>
            <p:cNvSpPr/>
            <p:nvPr/>
          </p:nvSpPr>
          <p:spPr>
            <a:xfrm>
              <a:off x="2752725" y="1859755"/>
              <a:ext cx="107156" cy="237779"/>
            </a:xfrm>
            <a:prstGeom prst="rect">
              <a:avLst/>
            </a:pr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82C2838-89F1-476D-9C0D-C127FDC672A9}"/>
                </a:ext>
              </a:extLst>
            </p:cNvPr>
            <p:cNvSpPr/>
            <p:nvPr/>
          </p:nvSpPr>
          <p:spPr>
            <a:xfrm>
              <a:off x="2752725" y="2221705"/>
              <a:ext cx="107156" cy="569120"/>
            </a:xfrm>
            <a:prstGeom prst="rect">
              <a:avLst/>
            </a:pr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A5DB996-1D20-4DD4-99CF-7E2BB5F5F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150" y="2552700"/>
              <a:ext cx="409575" cy="5048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BDA437C-72E1-4A25-A3B8-9E424C08C9AB}"/>
                </a:ext>
              </a:extLst>
            </p:cNvPr>
            <p:cNvSpPr/>
            <p:nvPr/>
          </p:nvSpPr>
          <p:spPr>
            <a:xfrm rot="5400000">
              <a:off x="3206872" y="3178297"/>
              <a:ext cx="127549" cy="435768"/>
            </a:xfrm>
            <a:prstGeom prst="rect">
              <a:avLst/>
            </a:pr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53A51A5-7A7F-43B3-8E30-D57BB1FB1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646" y="2967038"/>
              <a:ext cx="108238" cy="32705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8477496-37D2-4A1A-A441-47B148CE2409}"/>
                </a:ext>
              </a:extLst>
            </p:cNvPr>
            <p:cNvCxnSpPr>
              <a:cxnSpLocks/>
            </p:cNvCxnSpPr>
            <p:nvPr/>
          </p:nvCxnSpPr>
          <p:spPr>
            <a:xfrm>
              <a:off x="3896477" y="2598551"/>
              <a:ext cx="601454" cy="6050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F4B4EF-141E-48F9-8449-44D1757B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896477" y="2095154"/>
              <a:ext cx="627788" cy="22961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72E3B8A-6ED4-4AE6-9A73-0ECBE86CCB30}"/>
                </a:ext>
              </a:extLst>
            </p:cNvPr>
            <p:cNvSpPr/>
            <p:nvPr/>
          </p:nvSpPr>
          <p:spPr>
            <a:xfrm>
              <a:off x="3789321" y="1953815"/>
              <a:ext cx="107156" cy="344655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0260B0-0DF1-4168-99A7-7812BFF33286}"/>
                </a:ext>
              </a:extLst>
            </p:cNvPr>
            <p:cNvSpPr/>
            <p:nvPr/>
          </p:nvSpPr>
          <p:spPr>
            <a:xfrm>
              <a:off x="3789321" y="2399922"/>
              <a:ext cx="107156" cy="344655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25262-82BC-4B31-95E9-3829D0A4EE4B}"/>
                </a:ext>
              </a:extLst>
            </p:cNvPr>
            <p:cNvSpPr/>
            <p:nvPr/>
          </p:nvSpPr>
          <p:spPr>
            <a:xfrm rot="5400000">
              <a:off x="3313199" y="2708673"/>
              <a:ext cx="107156" cy="40957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10C824-D677-4EDB-AE03-E98DC669531B}"/>
              </a:ext>
            </a:extLst>
          </p:cNvPr>
          <p:cNvGrpSpPr/>
          <p:nvPr/>
        </p:nvGrpSpPr>
        <p:grpSpPr>
          <a:xfrm>
            <a:off x="5529174" y="2876550"/>
            <a:ext cx="962026" cy="552450"/>
            <a:chOff x="1381124" y="2876550"/>
            <a:chExt cx="962026" cy="552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E94421-C8CD-484B-B41C-70BE79E9DF67}"/>
                </a:ext>
              </a:extLst>
            </p:cNvPr>
            <p:cNvSpPr/>
            <p:nvPr/>
          </p:nvSpPr>
          <p:spPr>
            <a:xfrm>
              <a:off x="1381124" y="2876550"/>
              <a:ext cx="123825" cy="55245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F66F103-65D4-4AD2-9EC8-86140205309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504949" y="3152775"/>
              <a:ext cx="7191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41C038-4597-4B90-A6DD-3C0EEBBFCB5C}"/>
                </a:ext>
              </a:extLst>
            </p:cNvPr>
            <p:cNvSpPr/>
            <p:nvPr/>
          </p:nvSpPr>
          <p:spPr>
            <a:xfrm>
              <a:off x="2219325" y="2876550"/>
              <a:ext cx="123825" cy="552450"/>
            </a:xfrm>
            <a:prstGeom prst="rect">
              <a:avLst/>
            </a:prstGeom>
            <a:solidFill>
              <a:srgbClr val="4472C4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04360FA-5E65-4271-AFA7-D0AB5A305634}"/>
              </a:ext>
            </a:extLst>
          </p:cNvPr>
          <p:cNvGrpSpPr/>
          <p:nvPr/>
        </p:nvGrpSpPr>
        <p:grpSpPr>
          <a:xfrm>
            <a:off x="8654759" y="1746020"/>
            <a:ext cx="545307" cy="901584"/>
            <a:chOff x="1381124" y="2527416"/>
            <a:chExt cx="545307" cy="90158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1D6577C-BF3B-47CF-A3B7-92252531437A}"/>
                </a:ext>
              </a:extLst>
            </p:cNvPr>
            <p:cNvSpPr/>
            <p:nvPr/>
          </p:nvSpPr>
          <p:spPr>
            <a:xfrm>
              <a:off x="1381124" y="2876550"/>
              <a:ext cx="123825" cy="55245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8E0D7B4-7155-4FF8-9CD3-EFB467D4D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4949" y="2876550"/>
              <a:ext cx="297657" cy="203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AE168C-A8FC-49ED-BCD5-3260AD31FA15}"/>
                </a:ext>
              </a:extLst>
            </p:cNvPr>
            <p:cNvSpPr/>
            <p:nvPr/>
          </p:nvSpPr>
          <p:spPr>
            <a:xfrm>
              <a:off x="1802606" y="2527416"/>
              <a:ext cx="123825" cy="552450"/>
            </a:xfrm>
            <a:prstGeom prst="rect">
              <a:avLst/>
            </a:prstGeom>
            <a:solidFill>
              <a:srgbClr val="4472C4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699ACD8-CCCC-403D-943A-8430AFDFF618}"/>
              </a:ext>
            </a:extLst>
          </p:cNvPr>
          <p:cNvGrpSpPr/>
          <p:nvPr/>
        </p:nvGrpSpPr>
        <p:grpSpPr>
          <a:xfrm>
            <a:off x="8672315" y="3017865"/>
            <a:ext cx="545307" cy="1048505"/>
            <a:chOff x="1381124" y="2876550"/>
            <a:chExt cx="545307" cy="104850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5047D28-AA2F-478D-AFA7-3935A5CE4DB8}"/>
                </a:ext>
              </a:extLst>
            </p:cNvPr>
            <p:cNvSpPr/>
            <p:nvPr/>
          </p:nvSpPr>
          <p:spPr>
            <a:xfrm>
              <a:off x="1381124" y="2876550"/>
              <a:ext cx="123825" cy="55245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6A16FF-D897-44C0-8A72-6CEC7FCE5E2E}"/>
                </a:ext>
              </a:extLst>
            </p:cNvPr>
            <p:cNvCxnSpPr>
              <a:cxnSpLocks/>
            </p:cNvCxnSpPr>
            <p:nvPr/>
          </p:nvCxnSpPr>
          <p:spPr>
            <a:xfrm>
              <a:off x="1513727" y="3183776"/>
              <a:ext cx="271323" cy="4635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378726-DFAB-4EA8-A359-AC500E49431E}"/>
                </a:ext>
              </a:extLst>
            </p:cNvPr>
            <p:cNvSpPr/>
            <p:nvPr/>
          </p:nvSpPr>
          <p:spPr>
            <a:xfrm>
              <a:off x="1802606" y="3372605"/>
              <a:ext cx="123825" cy="552450"/>
            </a:xfrm>
            <a:prstGeom prst="rect">
              <a:avLst/>
            </a:prstGeom>
            <a:solidFill>
              <a:srgbClr val="4472C4"/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122D0A-DC21-453A-93A6-09028C01E1D7}"/>
              </a:ext>
            </a:extLst>
          </p:cNvPr>
          <p:cNvGrpSpPr/>
          <p:nvPr/>
        </p:nvGrpSpPr>
        <p:grpSpPr>
          <a:xfrm>
            <a:off x="711643" y="2362069"/>
            <a:ext cx="2973562" cy="3897189"/>
            <a:chOff x="8351952" y="1345495"/>
            <a:chExt cx="2973562" cy="3897189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17385A5-67D7-4911-A726-C40CD56FF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6" t="2812" r="51984" b="1529"/>
            <a:stretch/>
          </p:blipFill>
          <p:spPr>
            <a:xfrm>
              <a:off x="8351952" y="1345495"/>
              <a:ext cx="2973562" cy="3897189"/>
            </a:xfrm>
            <a:prstGeom prst="rect">
              <a:avLst/>
            </a:prstGeom>
          </p:spPr>
        </p:pic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D46A775-8C15-4229-A201-B72201AD632D}"/>
                </a:ext>
              </a:extLst>
            </p:cNvPr>
            <p:cNvSpPr/>
            <p:nvPr/>
          </p:nvSpPr>
          <p:spPr>
            <a:xfrm>
              <a:off x="8421672" y="3578022"/>
              <a:ext cx="154783" cy="15478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C00000"/>
                  </a:solidFill>
                </a:rPr>
                <a:t>1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C04457D-1168-409A-889A-60A4739789DB}"/>
                </a:ext>
              </a:extLst>
            </p:cNvPr>
            <p:cNvSpPr/>
            <p:nvPr/>
          </p:nvSpPr>
          <p:spPr>
            <a:xfrm>
              <a:off x="8423477" y="3900714"/>
              <a:ext cx="154783" cy="15478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C00000"/>
                  </a:solidFill>
                </a:rPr>
                <a:t>2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6C9C277-4AAB-4B69-A3ED-40AADBBB554A}"/>
                </a:ext>
              </a:extLst>
            </p:cNvPr>
            <p:cNvSpPr/>
            <p:nvPr/>
          </p:nvSpPr>
          <p:spPr>
            <a:xfrm>
              <a:off x="8421672" y="4138375"/>
              <a:ext cx="154783" cy="15478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C00000"/>
                  </a:solidFill>
                </a:rPr>
                <a:t>3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03597D8-7834-453E-B5A2-B2F6C75526B2}"/>
                </a:ext>
              </a:extLst>
            </p:cNvPr>
            <p:cNvSpPr/>
            <p:nvPr/>
          </p:nvSpPr>
          <p:spPr>
            <a:xfrm>
              <a:off x="8421671" y="4428067"/>
              <a:ext cx="154783" cy="15478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C00000"/>
                  </a:solidFill>
                </a:rPr>
                <a:t>4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109523C-E57E-42D5-954B-3EB4D4DA9B5D}"/>
                </a:ext>
              </a:extLst>
            </p:cNvPr>
            <p:cNvSpPr/>
            <p:nvPr/>
          </p:nvSpPr>
          <p:spPr>
            <a:xfrm>
              <a:off x="8421670" y="4776681"/>
              <a:ext cx="154783" cy="15478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C00000"/>
                  </a:solidFill>
                </a:rPr>
                <a:t>5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1" name="椭圆 60">
            <a:extLst>
              <a:ext uri="{FF2B5EF4-FFF2-40B4-BE49-F238E27FC236}">
                <a16:creationId xmlns:a16="http://schemas.microsoft.com/office/drawing/2014/main" id="{FD444482-5C91-4651-B7FA-52C470169414}"/>
              </a:ext>
            </a:extLst>
          </p:cNvPr>
          <p:cNvSpPr/>
          <p:nvPr/>
        </p:nvSpPr>
        <p:spPr>
          <a:xfrm>
            <a:off x="7318032" y="4068622"/>
            <a:ext cx="154783" cy="154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1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91DCCEA-5D15-48D3-92C2-30C2FC727679}"/>
              </a:ext>
            </a:extLst>
          </p:cNvPr>
          <p:cNvSpPr/>
          <p:nvPr/>
        </p:nvSpPr>
        <p:spPr>
          <a:xfrm>
            <a:off x="7427222" y="2251757"/>
            <a:ext cx="154783" cy="154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1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FEBA804-2D38-4B8F-A66E-4B33EE0E0D63}"/>
              </a:ext>
            </a:extLst>
          </p:cNvPr>
          <p:cNvSpPr/>
          <p:nvPr/>
        </p:nvSpPr>
        <p:spPr>
          <a:xfrm>
            <a:off x="7557589" y="3072207"/>
            <a:ext cx="154783" cy="154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2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789EDC2-CD30-424D-B1C8-E19282C5B46F}"/>
              </a:ext>
            </a:extLst>
          </p:cNvPr>
          <p:cNvSpPr/>
          <p:nvPr/>
        </p:nvSpPr>
        <p:spPr>
          <a:xfrm>
            <a:off x="6697057" y="1782363"/>
            <a:ext cx="154783" cy="154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3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EBFF2E1-4870-4FA4-B0A1-DFC0BF8A5D68}"/>
              </a:ext>
            </a:extLst>
          </p:cNvPr>
          <p:cNvSpPr/>
          <p:nvPr/>
        </p:nvSpPr>
        <p:spPr>
          <a:xfrm>
            <a:off x="8285774" y="2667185"/>
            <a:ext cx="154783" cy="154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4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FE1F9BA0-1869-431C-897B-666300E31768}"/>
              </a:ext>
            </a:extLst>
          </p:cNvPr>
          <p:cNvSpPr/>
          <p:nvPr/>
        </p:nvSpPr>
        <p:spPr>
          <a:xfrm>
            <a:off x="8369007" y="2021170"/>
            <a:ext cx="154783" cy="154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4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4F888C0-A425-4CCD-BEC2-D980944DB7B7}"/>
              </a:ext>
            </a:extLst>
          </p:cNvPr>
          <p:cNvSpPr/>
          <p:nvPr/>
        </p:nvSpPr>
        <p:spPr>
          <a:xfrm>
            <a:off x="6688744" y="2836069"/>
            <a:ext cx="154783" cy="1547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</a:rPr>
              <a:t>5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2CA8F01-9A8D-4638-A043-84CA9794785F}"/>
              </a:ext>
            </a:extLst>
          </p:cNvPr>
          <p:cNvSpPr txBox="1"/>
          <p:nvPr/>
        </p:nvSpPr>
        <p:spPr>
          <a:xfrm>
            <a:off x="712406" y="486871"/>
            <a:ext cx="3128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Frame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3697976-19CD-486D-ACE3-05A7B2120A2F}"/>
              </a:ext>
            </a:extLst>
          </p:cNvPr>
          <p:cNvSpPr txBox="1"/>
          <p:nvPr/>
        </p:nvSpPr>
        <p:spPr>
          <a:xfrm>
            <a:off x="1726936" y="6264144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42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A25858-3530-433A-A31F-83CF8E545598}"/>
              </a:ext>
            </a:extLst>
          </p:cNvPr>
          <p:cNvSpPr txBox="1"/>
          <p:nvPr/>
        </p:nvSpPr>
        <p:spPr>
          <a:xfrm>
            <a:off x="712406" y="486871"/>
            <a:ext cx="513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Behavior protocol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19BC8-10A9-424B-B3DB-8473929C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06" y="1145672"/>
            <a:ext cx="5713772" cy="211694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F74A203-DEC3-4ECE-860F-84497844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850" y="1145672"/>
            <a:ext cx="2791272" cy="211694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F169E75-BFFC-4158-BA55-70DDD735F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06" y="3821524"/>
            <a:ext cx="2781989" cy="235737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08EEA07-46F2-4DF5-9345-BEF8F5F0BE29}"/>
              </a:ext>
            </a:extLst>
          </p:cNvPr>
          <p:cNvSpPr txBox="1"/>
          <p:nvPr/>
        </p:nvSpPr>
        <p:spPr>
          <a:xfrm>
            <a:off x="1132595" y="6239836"/>
            <a:ext cx="346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protocol</a:t>
            </a:r>
            <a:endParaRPr lang="zh-CN" altLang="en-US" sz="16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1624867-F7E9-47C0-8ED9-93B01E9A4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367" y="3595384"/>
            <a:ext cx="5704628" cy="284393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448F76E-857A-49B7-AB11-B9E1BC06B3A7}"/>
              </a:ext>
            </a:extLst>
          </p:cNvPr>
          <p:cNvSpPr txBox="1"/>
          <p:nvPr/>
        </p:nvSpPr>
        <p:spPr>
          <a:xfrm>
            <a:off x="6096000" y="6422716"/>
            <a:ext cx="418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protocol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58356BE-8A21-44AC-BCEE-4A416AD74FF8}"/>
              </a:ext>
            </a:extLst>
          </p:cNvPr>
          <p:cNvGrpSpPr/>
          <p:nvPr/>
        </p:nvGrpSpPr>
        <p:grpSpPr>
          <a:xfrm>
            <a:off x="10635230" y="2946333"/>
            <a:ext cx="1145215" cy="3632057"/>
            <a:chOff x="10752015" y="1741646"/>
            <a:chExt cx="1145215" cy="363205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DB46ED-9B1D-470B-8A69-A48495AF7CF6}"/>
                </a:ext>
              </a:extLst>
            </p:cNvPr>
            <p:cNvSpPr/>
            <p:nvPr/>
          </p:nvSpPr>
          <p:spPr>
            <a:xfrm>
              <a:off x="10752015" y="4629200"/>
              <a:ext cx="5519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333333"/>
                  </a:solidFill>
                  <a:latin typeface="arial" panose="020B0604020202020204" pitchFamily="34" charset="0"/>
                </a:rPr>
                <a:t>→</a:t>
              </a:r>
              <a:endParaRPr lang="zh-CN" altLang="en-US" sz="1400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56731A6-1C1D-4110-A0CD-5297A590E9E0}"/>
                </a:ext>
              </a:extLst>
            </p:cNvPr>
            <p:cNvGrpSpPr/>
            <p:nvPr/>
          </p:nvGrpSpPr>
          <p:grpSpPr>
            <a:xfrm>
              <a:off x="10770967" y="1741646"/>
              <a:ext cx="1126263" cy="3632057"/>
              <a:chOff x="10770967" y="1741646"/>
              <a:chExt cx="1126263" cy="363205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7B97C14-32C8-48E0-8055-0B33AD3932F9}"/>
                  </a:ext>
                </a:extLst>
              </p:cNvPr>
              <p:cNvGrpSpPr/>
              <p:nvPr/>
            </p:nvGrpSpPr>
            <p:grpSpPr>
              <a:xfrm>
                <a:off x="10770967" y="1741646"/>
                <a:ext cx="1126263" cy="3625084"/>
                <a:chOff x="6962022" y="2659618"/>
                <a:chExt cx="1126263" cy="3625084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2916C437-51FB-44D5-A841-E16E9520AF18}"/>
                    </a:ext>
                  </a:extLst>
                </p:cNvPr>
                <p:cNvGrpSpPr/>
                <p:nvPr/>
              </p:nvGrpSpPr>
              <p:grpSpPr>
                <a:xfrm>
                  <a:off x="7065436" y="2659618"/>
                  <a:ext cx="1022848" cy="400110"/>
                  <a:chOff x="7156449" y="2659618"/>
                  <a:chExt cx="2095501" cy="400110"/>
                </a:xfrm>
              </p:grpSpPr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BC3AABFF-0CE0-47F2-9D2E-C6E8A61EBEFD}"/>
                      </a:ext>
                    </a:extLst>
                  </p:cNvPr>
                  <p:cNvSpPr txBox="1"/>
                  <p:nvPr/>
                </p:nvSpPr>
                <p:spPr>
                  <a:xfrm>
                    <a:off x="7156449" y="2659618"/>
                    <a:ext cx="19685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latin typeface="Adobe Arabic" panose="02040503050201020203" pitchFamily="18" charset="-78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;</a:t>
                    </a:r>
                    <a:endParaRPr lang="zh-CN" altLang="en-US" sz="2000" dirty="0">
                      <a:latin typeface="Adobe Arabic" panose="02040503050201020203" pitchFamily="18" charset="-78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A8B771C1-F107-4F21-9401-3F67CDF3EE0A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2690396"/>
                    <a:ext cx="17208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序列</a:t>
                    </a:r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7F1E6092-878C-4365-8122-A065DC633B3F}"/>
                    </a:ext>
                  </a:extLst>
                </p:cNvPr>
                <p:cNvGrpSpPr/>
                <p:nvPr/>
              </p:nvGrpSpPr>
              <p:grpSpPr>
                <a:xfrm>
                  <a:off x="6978648" y="3028890"/>
                  <a:ext cx="1109636" cy="400110"/>
                  <a:chOff x="6978647" y="2659618"/>
                  <a:chExt cx="2273303" cy="400110"/>
                </a:xfrm>
              </p:grpSpPr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4ABBE7A-46BB-46D5-B631-A914973D6A72}"/>
                      </a:ext>
                    </a:extLst>
                  </p:cNvPr>
                  <p:cNvSpPr txBox="1"/>
                  <p:nvPr/>
                </p:nvSpPr>
                <p:spPr>
                  <a:xfrm>
                    <a:off x="6978647" y="2659618"/>
                    <a:ext cx="55245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latin typeface="Adobe Arabic" panose="02040503050201020203" pitchFamily="18" charset="-78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+</a:t>
                    </a:r>
                    <a:endParaRPr lang="zh-CN" altLang="en-US" sz="2000" dirty="0">
                      <a:latin typeface="Adobe Arabic" panose="02040503050201020203" pitchFamily="18" charset="-78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A3CDE2A4-E71E-4083-BD2B-5D1771BC0504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2690396"/>
                    <a:ext cx="17208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或</a:t>
                    </a:r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C3323BD-0A9D-4B0C-AC44-F79D8F17C8F2}"/>
                    </a:ext>
                  </a:extLst>
                </p:cNvPr>
                <p:cNvGrpSpPr/>
                <p:nvPr/>
              </p:nvGrpSpPr>
              <p:grpSpPr>
                <a:xfrm>
                  <a:off x="6978648" y="3398163"/>
                  <a:ext cx="1109636" cy="400110"/>
                  <a:chOff x="6978647" y="2659618"/>
                  <a:chExt cx="2273303" cy="400110"/>
                </a:xfrm>
              </p:grpSpPr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84D77FD8-BDFF-4E58-A792-858BB55931B3}"/>
                      </a:ext>
                    </a:extLst>
                  </p:cNvPr>
                  <p:cNvSpPr txBox="1"/>
                  <p:nvPr/>
                </p:nvSpPr>
                <p:spPr>
                  <a:xfrm>
                    <a:off x="6978647" y="2659618"/>
                    <a:ext cx="55245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dirty="0">
                        <a:latin typeface="Adobe Arabic" panose="02040503050201020203" pitchFamily="18" charset="-78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*</a:t>
                    </a:r>
                  </a:p>
                </p:txBody>
              </p:sp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24338AFF-00A6-4069-8242-4DE8D507CC16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2690396"/>
                    <a:ext cx="17208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重复</a:t>
                    </a:r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70826402-7DB9-4E9E-A8F9-F87CD02707A6}"/>
                    </a:ext>
                  </a:extLst>
                </p:cNvPr>
                <p:cNvGrpSpPr/>
                <p:nvPr/>
              </p:nvGrpSpPr>
              <p:grpSpPr>
                <a:xfrm>
                  <a:off x="6962022" y="3767494"/>
                  <a:ext cx="1126262" cy="400110"/>
                  <a:chOff x="6944585" y="2659618"/>
                  <a:chExt cx="2307365" cy="400110"/>
                </a:xfrm>
              </p:grpSpPr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11E8FB31-6578-42A3-B7BD-7727294F9E18}"/>
                      </a:ext>
                    </a:extLst>
                  </p:cNvPr>
                  <p:cNvSpPr txBox="1"/>
                  <p:nvPr/>
                </p:nvSpPr>
                <p:spPr>
                  <a:xfrm>
                    <a:off x="6944585" y="2659618"/>
                    <a:ext cx="5524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latin typeface="Adobe Arabic" panose="02040503050201020203" pitchFamily="18" charset="-78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{}</a:t>
                    </a:r>
                    <a:endParaRPr lang="zh-CN" altLang="en-US" sz="2000" dirty="0">
                      <a:latin typeface="Adobe Arabic" panose="02040503050201020203" pitchFamily="18" charset="-78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0838AC40-B23E-43C7-B8BC-984B94FA3D5C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2690396"/>
                    <a:ext cx="17208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嵌套</a:t>
                    </a: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E5DEA846-504C-465D-A843-82783A7965B7}"/>
                    </a:ext>
                  </a:extLst>
                </p:cNvPr>
                <p:cNvGrpSpPr/>
                <p:nvPr/>
              </p:nvGrpSpPr>
              <p:grpSpPr>
                <a:xfrm>
                  <a:off x="6970335" y="4198264"/>
                  <a:ext cx="1117949" cy="401798"/>
                  <a:chOff x="6961616" y="2690396"/>
                  <a:chExt cx="2290334" cy="401798"/>
                </a:xfrm>
              </p:grpSpPr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958D9AAF-AE4C-4434-9B48-B30C009E9C2F}"/>
                      </a:ext>
                    </a:extLst>
                  </p:cNvPr>
                  <p:cNvSpPr txBox="1"/>
                  <p:nvPr/>
                </p:nvSpPr>
                <p:spPr>
                  <a:xfrm>
                    <a:off x="6961616" y="2692084"/>
                    <a:ext cx="5524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dirty="0">
                        <a:latin typeface="Adobe Arabic" panose="02040503050201020203" pitchFamily="18" charset="-78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！</a:t>
                    </a:r>
                  </a:p>
                </p:txBody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4F4EB46A-22BF-4CE1-AC78-BF2FBD104D44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2690396"/>
                    <a:ext cx="17208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调用</a:t>
                    </a: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8EC1053F-A43A-4FDA-8909-093CF65BCBBE}"/>
                    </a:ext>
                  </a:extLst>
                </p:cNvPr>
                <p:cNvGrpSpPr/>
                <p:nvPr/>
              </p:nvGrpSpPr>
              <p:grpSpPr>
                <a:xfrm>
                  <a:off x="6978649" y="4567713"/>
                  <a:ext cx="1109636" cy="1716989"/>
                  <a:chOff x="6978647" y="2690396"/>
                  <a:chExt cx="2273303" cy="1716989"/>
                </a:xfrm>
              </p:grpSpPr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DF1B382-1EE4-473A-94DC-1EEFE49D85D5}"/>
                      </a:ext>
                    </a:extLst>
                  </p:cNvPr>
                  <p:cNvSpPr txBox="1"/>
                  <p:nvPr/>
                </p:nvSpPr>
                <p:spPr>
                  <a:xfrm>
                    <a:off x="6978647" y="2715750"/>
                    <a:ext cx="5524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latin typeface="Adobe Arabic" panose="02040503050201020203" pitchFamily="18" charset="-78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?</a:t>
                    </a:r>
                    <a:endParaRPr lang="zh-CN" altLang="en-US" sz="2000" dirty="0">
                      <a:latin typeface="Adobe Arabic" panose="02040503050201020203" pitchFamily="18" charset="-78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3060C6E-9C25-4E4B-8289-9C37CDCFE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2690396"/>
                    <a:ext cx="17208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被调用</a:t>
                    </a: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C59CA90-EA98-4B72-92B4-EAD1E1EBC2E1}"/>
                      </a:ext>
                    </a:extLst>
                  </p:cNvPr>
                  <p:cNvSpPr txBox="1"/>
                  <p:nvPr/>
                </p:nvSpPr>
                <p:spPr>
                  <a:xfrm>
                    <a:off x="6978647" y="3120380"/>
                    <a:ext cx="5524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>
                        <a:latin typeface="Adobe Arabic" panose="02040503050201020203" pitchFamily="18" charset="-78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-</a:t>
                    </a:r>
                    <a:endParaRPr lang="zh-CN" altLang="en-US" sz="2400" dirty="0">
                      <a:latin typeface="Adobe Arabic" panose="02040503050201020203" pitchFamily="18" charset="-78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6F80516D-766E-443B-BC3D-4EFAF46B5BB2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3122274"/>
                    <a:ext cx="172085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subsume</a:t>
                    </a:r>
                    <a:endPara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EE4FC5DA-AAFA-4FEB-B8B9-ACDB524118DD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3323490"/>
                    <a:ext cx="172085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delegate</a:t>
                    </a:r>
                    <a:endPara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0637A5C6-07D3-4DF3-9C5C-175A5044E4C8}"/>
                      </a:ext>
                    </a:extLst>
                  </p:cNvPr>
                  <p:cNvSpPr txBox="1"/>
                  <p:nvPr/>
                </p:nvSpPr>
                <p:spPr>
                  <a:xfrm>
                    <a:off x="6978647" y="3510544"/>
                    <a:ext cx="55245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sz="2000" dirty="0">
                      <a:latin typeface="Adobe Arabic" panose="02040503050201020203" pitchFamily="18" charset="-78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C9E6BDD2-B647-444E-BB98-6C5F892E058F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3710599"/>
                    <a:ext cx="172085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bind</a:t>
                    </a:r>
                    <a:endParaRPr lang="zh-CN" altLang="en-US" sz="11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dobe Arabic" panose="02040503050201020203" pitchFamily="18" charset="-78"/>
                    </a:endParaRPr>
                  </a:p>
                </p:txBody>
              </p:sp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5BA0297B-E7F5-48F6-AB9E-A6F905E6D97F}"/>
                      </a:ext>
                    </a:extLst>
                  </p:cNvPr>
                  <p:cNvSpPr txBox="1"/>
                  <p:nvPr/>
                </p:nvSpPr>
                <p:spPr>
                  <a:xfrm>
                    <a:off x="7531099" y="4068831"/>
                    <a:ext cx="17208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dobe Arabic" panose="02040503050201020203" pitchFamily="18" charset="-78"/>
                      </a:rPr>
                      <a:t>组合</a:t>
                    </a:r>
                  </a:p>
                </p:txBody>
              </p:sp>
            </p:grp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6C0474-9DE2-414F-B40B-87F8D8ECE6EC}"/>
                  </a:ext>
                </a:extLst>
              </p:cNvPr>
              <p:cNvSpPr txBox="1"/>
              <p:nvPr/>
            </p:nvSpPr>
            <p:spPr>
              <a:xfrm>
                <a:off x="10770967" y="5004371"/>
                <a:ext cx="286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dirty="0"/>
                  <a:t>Π</a:t>
                </a:r>
                <a:endParaRPr lang="zh-CN" altLang="en-US" dirty="0"/>
              </a:p>
            </p:txBody>
          </p: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0B3B2AC-ACEB-4A53-AADF-A8CD2B82AAB3}"/>
              </a:ext>
            </a:extLst>
          </p:cNvPr>
          <p:cNvSpPr txBox="1"/>
          <p:nvPr/>
        </p:nvSpPr>
        <p:spPr>
          <a:xfrm>
            <a:off x="9864831" y="1262583"/>
            <a:ext cx="2151276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conformance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99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205</Words>
  <Application>Microsoft Office PowerPoint</Application>
  <PresentationFormat>宽屏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Adobe Arabic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41</cp:revision>
  <dcterms:created xsi:type="dcterms:W3CDTF">2018-12-14T00:41:39Z</dcterms:created>
  <dcterms:modified xsi:type="dcterms:W3CDTF">2018-12-20T09:04:50Z</dcterms:modified>
</cp:coreProperties>
</file>