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7" r:id="rId7"/>
    <p:sldId id="263" r:id="rId8"/>
    <p:sldId id="264" r:id="rId9"/>
    <p:sldId id="265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5F697-0A65-45A9-876C-BD80B296E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062D22-9357-4B51-867C-9BE007F5F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8C9EE-68CF-451A-8E06-AA575A21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E2DE-47FD-4E07-A557-23DE408E4BAA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6C666-AA06-430E-B85D-B4D8F076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A4E6E-14EE-43C9-9852-9509C58A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5ED-6AB1-4588-8D4D-CD3CB577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0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4664F-AD64-46BB-B97E-3BD120C4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8136A7-16D7-41F4-AC76-02EF2EBCD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79644-FA3D-4CC4-B807-C2183AAF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E2DE-47FD-4E07-A557-23DE408E4BAA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93B19-E0A2-4CB6-8E1E-63B986CF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99A75-4997-463B-8B9B-823BFB2F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5ED-6AB1-4588-8D4D-CD3CB577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3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9ADDEB-5999-4B9E-846F-6C5008128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870D00-1FC6-49DC-8D37-1468E535A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2513E-27C1-4A71-A3FF-785CD17D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E2DE-47FD-4E07-A557-23DE408E4BAA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C2DC3-8DF5-4863-807E-209986C0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44B12-1D21-4AC1-8A3E-73966D14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5ED-6AB1-4588-8D4D-CD3CB577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D6909-1D17-4499-87E4-DA79DD17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418AE-FB19-4925-8FF1-D2858069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16982-8184-404F-A8A2-12DC9B13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E2DE-47FD-4E07-A557-23DE408E4BAA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63AA4-78F7-483B-A4BA-A79B6572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E2C3B-6A87-4074-9711-7592E7A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5ED-6AB1-4588-8D4D-CD3CB577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C81EC-EEEB-40D9-AD6D-199A6C75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8ACD7-E37B-444E-81F3-F60A0F08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AF88B-39D6-42B5-BE72-6275D068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E2DE-47FD-4E07-A557-23DE408E4BAA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0FF8A-BC38-4C02-9EA6-E2E79E44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8B520-4494-4E97-9C0B-34AF0C9C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5ED-6AB1-4588-8D4D-CD3CB577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74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74094-8E79-4798-91B7-A6339100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E036B-207B-47A6-8B7B-DE4244B30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8751FF-73B4-4A97-A61A-EEA14523F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55428-70DF-4389-8398-CCDDA3EE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E2DE-47FD-4E07-A557-23DE408E4BAA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CD855-8A85-4595-8B13-1811BFBD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1DFAD-86EF-400D-AB6E-E3B35368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5ED-6AB1-4588-8D4D-CD3CB577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68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F5595-BEE2-4233-B638-391DD31D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6CF005-9C48-41D7-B942-427543B4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685356-AF9B-4611-92CF-0B925B0F6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B47B51-740C-4806-84AF-8DD471C1B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F013FF-0570-4BEB-862B-13CCE693A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1EEF11-AA4A-4311-B53A-B47A7F02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E2DE-47FD-4E07-A557-23DE408E4BAA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AA6C81-924C-4C7B-B637-B3486406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F85190-A65F-455B-AE6D-98C5AF0B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5ED-6AB1-4588-8D4D-CD3CB577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5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19E27-301A-436A-8A55-7033D59D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595CF1-5161-4E2E-9F4B-6415BBC4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E2DE-47FD-4E07-A557-23DE408E4BAA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A0D7F4-0505-46C2-9C1A-2E3EA83B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2009C7-ED69-4821-80E4-D24EFE5C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5ED-6AB1-4588-8D4D-CD3CB577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7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C93074-5425-414F-89BC-22134F22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E2DE-47FD-4E07-A557-23DE408E4BAA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5F6EFD-4BD2-46A5-B59D-81412186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6BB0F2-2CCA-47B0-86E2-1EA7E89D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5ED-6AB1-4588-8D4D-CD3CB577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3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99A99-5284-4E90-B18C-AE8CAE1A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B5493-A7E9-450F-9E68-CF239801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C04D7A-BAB8-45B2-A4A5-7327614C8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7AFB5-7A99-4106-BA3A-7479DB61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E2DE-47FD-4E07-A557-23DE408E4BAA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6730E-6C2B-4143-979D-763A0264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A67AD-B3DA-4E54-8D28-D5D7AEAA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5ED-6AB1-4588-8D4D-CD3CB577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8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BD662-3574-4630-9C7C-8D7AFEA3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18E8C-0346-4BEE-8985-63E98A732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209F4-2332-4F57-A933-913A9206A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9D854-7008-48FE-B626-D83F59CF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E2DE-47FD-4E07-A557-23DE408E4BAA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5DDED-4FD7-47A3-9FCE-46AB08EE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B024CB-B98A-45B3-BD3F-8BA9C417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5ED-6AB1-4588-8D4D-CD3CB577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2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5FEE43-10ED-49F1-A579-9491C2D0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126D-D2D7-4FBB-9E77-E3F801F94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14B5A-910B-4692-AA98-57DE42D6D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E2DE-47FD-4E07-A557-23DE408E4BAA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3D324-4CF2-43BB-9748-22C9EE5A5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ACBF6-8C19-4C78-9F0D-E67DBDCB0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E5ED-6AB1-4588-8D4D-CD3CB577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Component%20Models(&#24050;&#33258;&#21160;&#36824;&#21407;)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F0BBC6-4691-4BAC-AE3D-1DBD741BF275}"/>
              </a:ext>
            </a:extLst>
          </p:cNvPr>
          <p:cNvSpPr txBox="1"/>
          <p:nvPr/>
        </p:nvSpPr>
        <p:spPr>
          <a:xfrm>
            <a:off x="1172094" y="4340413"/>
            <a:ext cx="541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工业组件模型技术研究</a:t>
            </a:r>
          </a:p>
        </p:txBody>
      </p:sp>
    </p:spTree>
    <p:extLst>
      <p:ext uri="{BB962C8B-B14F-4D97-AF65-F5344CB8AC3E}">
        <p14:creationId xmlns:p14="http://schemas.microsoft.com/office/powerpoint/2010/main" val="192816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E610B59-FEFF-4088-A16C-37608959CAB3}"/>
              </a:ext>
            </a:extLst>
          </p:cNvPr>
          <p:cNvSpPr/>
          <p:nvPr/>
        </p:nvSpPr>
        <p:spPr>
          <a:xfrm>
            <a:off x="8015287" y="1782562"/>
            <a:ext cx="3500439" cy="39888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1391DC-E280-4745-B648-02C180BBD2F1}"/>
              </a:ext>
            </a:extLst>
          </p:cNvPr>
          <p:cNvSpPr/>
          <p:nvPr/>
        </p:nvSpPr>
        <p:spPr>
          <a:xfrm>
            <a:off x="669846" y="1782562"/>
            <a:ext cx="7189469" cy="39888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48235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7113D27-7606-4D22-B2FF-A840E745C28E}"/>
              </a:ext>
            </a:extLst>
          </p:cNvPr>
          <p:cNvGrpSpPr/>
          <p:nvPr/>
        </p:nvGrpSpPr>
        <p:grpSpPr>
          <a:xfrm>
            <a:off x="825818" y="2175066"/>
            <a:ext cx="3214687" cy="1346511"/>
            <a:chOff x="825818" y="1802204"/>
            <a:chExt cx="3214687" cy="134651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8B5A33C-5AAF-4ABA-BE61-37EBEE91DF68}"/>
                </a:ext>
              </a:extLst>
            </p:cNvPr>
            <p:cNvSpPr/>
            <p:nvPr/>
          </p:nvSpPr>
          <p:spPr>
            <a:xfrm>
              <a:off x="825818" y="1802204"/>
              <a:ext cx="3214687" cy="13465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78C3B2F-2BCF-41AA-8D0D-EFA4DD7F11DB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0EF7B70-04F1-48C7-B54B-FEB1F630CD8F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3FF5C25-9E0C-4754-B682-C9841480DF17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B81416AB-B3D7-4BAD-A253-D5A7420ECB95}"/>
              </a:ext>
            </a:extLst>
          </p:cNvPr>
          <p:cNvSpPr/>
          <p:nvPr/>
        </p:nvSpPr>
        <p:spPr>
          <a:xfrm>
            <a:off x="190500" y="3676998"/>
            <a:ext cx="11763375" cy="941272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80838E-F1FE-49C8-BE3F-C9D26E407898}"/>
              </a:ext>
            </a:extLst>
          </p:cNvPr>
          <p:cNvSpPr/>
          <p:nvPr/>
        </p:nvSpPr>
        <p:spPr>
          <a:xfrm>
            <a:off x="825818" y="5256290"/>
            <a:ext cx="6877526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88C04A-668A-4904-96CE-F46AA0003613}"/>
              </a:ext>
            </a:extLst>
          </p:cNvPr>
          <p:cNvSpPr/>
          <p:nvPr/>
        </p:nvSpPr>
        <p:spPr>
          <a:xfrm>
            <a:off x="825818" y="4773691"/>
            <a:ext cx="6877526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965929-76BB-4B37-AA3F-FAFCE4A0AEE6}"/>
              </a:ext>
            </a:extLst>
          </p:cNvPr>
          <p:cNvSpPr/>
          <p:nvPr/>
        </p:nvSpPr>
        <p:spPr>
          <a:xfrm>
            <a:off x="8151496" y="4773691"/>
            <a:ext cx="3214685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BBF378-31DB-4690-BE75-18471D01DD1B}"/>
              </a:ext>
            </a:extLst>
          </p:cNvPr>
          <p:cNvSpPr/>
          <p:nvPr/>
        </p:nvSpPr>
        <p:spPr>
          <a:xfrm>
            <a:off x="8146496" y="5256290"/>
            <a:ext cx="3214685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9F8A88-CEE8-4EDA-9504-BC6B9FA755B9}"/>
              </a:ext>
            </a:extLst>
          </p:cNvPr>
          <p:cNvSpPr txBox="1"/>
          <p:nvPr/>
        </p:nvSpPr>
        <p:spPr>
          <a:xfrm>
            <a:off x="1743449" y="1827467"/>
            <a:ext cx="1362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 A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583A9-9B7B-41B2-ACFF-CA8120B05E54}"/>
              </a:ext>
            </a:extLst>
          </p:cNvPr>
          <p:cNvSpPr txBox="1"/>
          <p:nvPr/>
        </p:nvSpPr>
        <p:spPr>
          <a:xfrm>
            <a:off x="4927996" y="1827467"/>
            <a:ext cx="2288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 B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E7435F-8249-499D-B6AB-E8F204EB09AA}"/>
              </a:ext>
            </a:extLst>
          </p:cNvPr>
          <p:cNvSpPr txBox="1"/>
          <p:nvPr/>
        </p:nvSpPr>
        <p:spPr>
          <a:xfrm>
            <a:off x="8471771" y="1827467"/>
            <a:ext cx="2587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 C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EC1F75-BDFC-4AEB-83D4-5866AD69AD96}"/>
              </a:ext>
            </a:extLst>
          </p:cNvPr>
          <p:cNvSpPr txBox="1"/>
          <p:nvPr/>
        </p:nvSpPr>
        <p:spPr>
          <a:xfrm>
            <a:off x="3589970" y="1351736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1491CF-2CEF-4823-B77A-8367B2B0655A}"/>
              </a:ext>
            </a:extLst>
          </p:cNvPr>
          <p:cNvSpPr txBox="1"/>
          <p:nvPr/>
        </p:nvSpPr>
        <p:spPr>
          <a:xfrm>
            <a:off x="9069128" y="1350823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C5C5E8C-702F-49CA-B274-9302B7E1BDA9}"/>
              </a:ext>
            </a:extLst>
          </p:cNvPr>
          <p:cNvGrpSpPr/>
          <p:nvPr/>
        </p:nvGrpSpPr>
        <p:grpSpPr>
          <a:xfrm>
            <a:off x="4464843" y="2181582"/>
            <a:ext cx="3214687" cy="1339995"/>
            <a:chOff x="825818" y="1781164"/>
            <a:chExt cx="3214687" cy="136755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C2E8571-F180-41CB-ADF9-E79D9F83A96F}"/>
                </a:ext>
              </a:extLst>
            </p:cNvPr>
            <p:cNvSpPr/>
            <p:nvPr/>
          </p:nvSpPr>
          <p:spPr>
            <a:xfrm>
              <a:off x="825818" y="1781164"/>
              <a:ext cx="3214687" cy="13675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C7E0BDD4-1658-4B90-82FD-79D5DD7616D6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1B15D056-A45E-411B-942F-095C1ADECB45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1A7F2B37-BAC3-4127-B9EE-069B74544FB3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E375904-88D6-4714-96D3-DB2B83E22E9A}"/>
              </a:ext>
            </a:extLst>
          </p:cNvPr>
          <p:cNvGrpSpPr/>
          <p:nvPr/>
        </p:nvGrpSpPr>
        <p:grpSpPr>
          <a:xfrm>
            <a:off x="8171018" y="2175066"/>
            <a:ext cx="3214687" cy="1346511"/>
            <a:chOff x="825818" y="1802204"/>
            <a:chExt cx="3214687" cy="134651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820DFD4-505D-42C4-839D-8A387D46281D}"/>
                </a:ext>
              </a:extLst>
            </p:cNvPr>
            <p:cNvSpPr/>
            <p:nvPr/>
          </p:nvSpPr>
          <p:spPr>
            <a:xfrm>
              <a:off x="825818" y="1802204"/>
              <a:ext cx="3214687" cy="13465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FF650190-3271-4914-AE75-A9553525C4F7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668061-0E0D-4C1E-828A-FFED0DDAB5A8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36A868BD-9C16-4071-A01F-58ECA6C20978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5009CC9-AB51-45AA-A614-175E75B2DBD5}"/>
              </a:ext>
            </a:extLst>
          </p:cNvPr>
          <p:cNvGrpSpPr/>
          <p:nvPr/>
        </p:nvGrpSpPr>
        <p:grpSpPr>
          <a:xfrm>
            <a:off x="6067813" y="2521449"/>
            <a:ext cx="174374" cy="174374"/>
            <a:chOff x="3516045" y="2250901"/>
            <a:chExt cx="273003" cy="273003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3B102B4-D13F-42DC-8640-A21ABBBDDC0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4B0189C-CF90-44C1-BB2C-BB978A1C5E74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C28E02C-A3D3-48AC-B02A-83FB222E0D5D}"/>
              </a:ext>
            </a:extLst>
          </p:cNvPr>
          <p:cNvGrpSpPr/>
          <p:nvPr/>
        </p:nvGrpSpPr>
        <p:grpSpPr>
          <a:xfrm>
            <a:off x="7041641" y="2523830"/>
            <a:ext cx="174374" cy="174374"/>
            <a:chOff x="4011345" y="2250901"/>
            <a:chExt cx="273003" cy="273003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871D74F-C069-412F-98EA-F3367BD5C986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E99208D2-9870-43F7-9C20-F6FB7F9868B8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9E5D354-374D-410E-9FB4-91CE82440BC9}"/>
              </a:ext>
            </a:extLst>
          </p:cNvPr>
          <p:cNvCxnSpPr>
            <a:cxnSpLocks/>
            <a:stCxn id="35" idx="0"/>
            <a:endCxn id="32" idx="0"/>
          </p:cNvCxnSpPr>
          <p:nvPr/>
        </p:nvCxnSpPr>
        <p:spPr>
          <a:xfrm rot="16200000" flipV="1">
            <a:off x="6640724" y="2035726"/>
            <a:ext cx="2381" cy="973828"/>
          </a:xfrm>
          <a:prstGeom prst="bentConnector3">
            <a:avLst>
              <a:gd name="adj1" fmla="val 463372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3DC5AE5-B8E2-4E68-9C3F-B71FAA4A01E7}"/>
              </a:ext>
            </a:extLst>
          </p:cNvPr>
          <p:cNvGrpSpPr/>
          <p:nvPr/>
        </p:nvGrpSpPr>
        <p:grpSpPr>
          <a:xfrm rot="5400000">
            <a:off x="7041643" y="3311952"/>
            <a:ext cx="176806" cy="176806"/>
            <a:chOff x="2463060" y="1957889"/>
            <a:chExt cx="176806" cy="1768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B6988D3-6B4F-457E-8632-D26D81FAF875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40" name="箭头: 五边形 39">
              <a:extLst>
                <a:ext uri="{FF2B5EF4-FFF2-40B4-BE49-F238E27FC236}">
                  <a16:creationId xmlns:a16="http://schemas.microsoft.com/office/drawing/2014/main" id="{71AB79C1-BD54-4A12-93BA-FC8B6A4C8EC1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3C710B0-868F-4BEA-8529-5C515CAC8D90}"/>
              </a:ext>
            </a:extLst>
          </p:cNvPr>
          <p:cNvGrpSpPr/>
          <p:nvPr/>
        </p:nvGrpSpPr>
        <p:grpSpPr>
          <a:xfrm>
            <a:off x="10709168" y="3311383"/>
            <a:ext cx="176806" cy="176806"/>
            <a:chOff x="6948665" y="2938521"/>
            <a:chExt cx="176806" cy="176806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E873169-E4E0-4EC5-ADCF-8F4B71D1ADEF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43" name="箭头: 五边形 42">
              <a:extLst>
                <a:ext uri="{FF2B5EF4-FFF2-40B4-BE49-F238E27FC236}">
                  <a16:creationId xmlns:a16="http://schemas.microsoft.com/office/drawing/2014/main" id="{3D50707F-617C-4890-A487-8752B3DC8BC1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75E70191-55C5-466A-9CC6-13E2BB7344A6}"/>
              </a:ext>
            </a:extLst>
          </p:cNvPr>
          <p:cNvCxnSpPr>
            <a:stCxn id="39" idx="0"/>
            <a:endCxn id="42" idx="1"/>
          </p:cNvCxnSpPr>
          <p:nvPr/>
        </p:nvCxnSpPr>
        <p:spPr>
          <a:xfrm rot="5400000" flipH="1" flipV="1">
            <a:off x="8963523" y="1654711"/>
            <a:ext cx="569" cy="3667525"/>
          </a:xfrm>
          <a:prstGeom prst="bentConnector3">
            <a:avLst>
              <a:gd name="adj1" fmla="val -6829877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3DF64C6-5E53-436E-BF07-9F862E976CD3}"/>
              </a:ext>
            </a:extLst>
          </p:cNvPr>
          <p:cNvGrpSpPr/>
          <p:nvPr/>
        </p:nvGrpSpPr>
        <p:grpSpPr>
          <a:xfrm>
            <a:off x="1239309" y="3309921"/>
            <a:ext cx="184418" cy="184418"/>
            <a:chOff x="1239309" y="2937059"/>
            <a:chExt cx="184418" cy="18441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168A532-9180-487F-9AC5-E92C1A58CA2B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36C4EC7D-511C-4209-82AD-6A7418600EB6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68C8F6B-D842-4876-A183-0C108A9CA39E}"/>
              </a:ext>
            </a:extLst>
          </p:cNvPr>
          <p:cNvGrpSpPr/>
          <p:nvPr/>
        </p:nvGrpSpPr>
        <p:grpSpPr>
          <a:xfrm rot="16200000">
            <a:off x="4813521" y="3309921"/>
            <a:ext cx="184418" cy="184418"/>
            <a:chOff x="8395703" y="5715346"/>
            <a:chExt cx="237109" cy="23710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B5AEFBD-044E-42DD-85D0-1A0F555EABB4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71EEAD47-AAEE-43A8-A905-322E8C959283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B016FAD-187A-4780-A6CB-91E6A9D97129}"/>
              </a:ext>
            </a:extLst>
          </p:cNvPr>
          <p:cNvCxnSpPr>
            <a:cxnSpLocks/>
            <a:stCxn id="46" idx="0"/>
            <a:endCxn id="49" idx="2"/>
          </p:cNvCxnSpPr>
          <p:nvPr/>
        </p:nvCxnSpPr>
        <p:spPr>
          <a:xfrm rot="16200000" flipH="1">
            <a:off x="3118624" y="1707233"/>
            <a:ext cx="12700" cy="3574212"/>
          </a:xfrm>
          <a:prstGeom prst="bentConnector3">
            <a:avLst>
              <a:gd name="adj1" fmla="val 3187504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DA38E84-049A-4461-8083-98B78E8D299D}"/>
              </a:ext>
            </a:extLst>
          </p:cNvPr>
          <p:cNvGrpSpPr/>
          <p:nvPr/>
        </p:nvGrpSpPr>
        <p:grpSpPr>
          <a:xfrm rot="5400000">
            <a:off x="1418035" y="2518895"/>
            <a:ext cx="185850" cy="179139"/>
            <a:chOff x="8538119" y="2547706"/>
            <a:chExt cx="239820" cy="23116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2330DC6-2427-441C-9DEF-6FC7E10D9795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箭头: 右 53">
              <a:extLst>
                <a:ext uri="{FF2B5EF4-FFF2-40B4-BE49-F238E27FC236}">
                  <a16:creationId xmlns:a16="http://schemas.microsoft.com/office/drawing/2014/main" id="{80F382F2-7C89-4BB8-B097-355E16B47A54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箭头: 右 54">
              <a:extLst>
                <a:ext uri="{FF2B5EF4-FFF2-40B4-BE49-F238E27FC236}">
                  <a16:creationId xmlns:a16="http://schemas.microsoft.com/office/drawing/2014/main" id="{AE540F9D-E0B0-4475-81D8-B58AAD07F1F9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2690B5A-0866-451A-A797-31C55879622E}"/>
              </a:ext>
            </a:extLst>
          </p:cNvPr>
          <p:cNvGrpSpPr/>
          <p:nvPr/>
        </p:nvGrpSpPr>
        <p:grpSpPr>
          <a:xfrm rot="5400000">
            <a:off x="3412554" y="2516513"/>
            <a:ext cx="185850" cy="179139"/>
            <a:chOff x="8538119" y="2547706"/>
            <a:chExt cx="239820" cy="231160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F51F592-3C0E-4995-882E-6E13E0F6DF7A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箭头: 右 57">
              <a:extLst>
                <a:ext uri="{FF2B5EF4-FFF2-40B4-BE49-F238E27FC236}">
                  <a16:creationId xmlns:a16="http://schemas.microsoft.com/office/drawing/2014/main" id="{8211727B-674A-4386-81B7-B340894C35AC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箭头: 右 58">
              <a:extLst>
                <a:ext uri="{FF2B5EF4-FFF2-40B4-BE49-F238E27FC236}">
                  <a16:creationId xmlns:a16="http://schemas.microsoft.com/office/drawing/2014/main" id="{0A835E1D-BB24-491B-917C-29604AE71CDA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FD12552D-FE46-4C02-81DB-F57A02A5B2EF}"/>
              </a:ext>
            </a:extLst>
          </p:cNvPr>
          <p:cNvCxnSpPr>
            <a:cxnSpLocks/>
            <a:stCxn id="53" idx="3"/>
            <a:endCxn id="57" idx="3"/>
          </p:cNvCxnSpPr>
          <p:nvPr/>
        </p:nvCxnSpPr>
        <p:spPr>
          <a:xfrm rot="5400000" flipH="1" flipV="1">
            <a:off x="2507029" y="1517090"/>
            <a:ext cx="2382" cy="1994519"/>
          </a:xfrm>
          <a:prstGeom prst="bentConnector3">
            <a:avLst>
              <a:gd name="adj1" fmla="val 302468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B941C723-24E6-4158-B37B-918D18C6B3B8}"/>
              </a:ext>
            </a:extLst>
          </p:cNvPr>
          <p:cNvSpPr txBox="1"/>
          <p:nvPr/>
        </p:nvSpPr>
        <p:spPr>
          <a:xfrm>
            <a:off x="1239309" y="3890234"/>
            <a:ext cx="373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intra-node communication 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(shared memory) </a:t>
            </a:r>
            <a:endParaRPr lang="zh-CN" altLang="en-US" sz="1200" i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555353-1C76-47DF-94EF-2F16614B2C52}"/>
              </a:ext>
            </a:extLst>
          </p:cNvPr>
          <p:cNvSpPr txBox="1"/>
          <p:nvPr/>
        </p:nvSpPr>
        <p:spPr>
          <a:xfrm>
            <a:off x="6847556" y="3890234"/>
            <a:ext cx="444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inter-node communication 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(UDP over field bus e.g.) </a:t>
            </a:r>
            <a:endParaRPr lang="zh-CN" altLang="en-US" sz="1200" i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箭头: 上下 62">
            <a:extLst>
              <a:ext uri="{FF2B5EF4-FFF2-40B4-BE49-F238E27FC236}">
                <a16:creationId xmlns:a16="http://schemas.microsoft.com/office/drawing/2014/main" id="{FFD78129-D435-4AC1-B1DC-6C4887B197BD}"/>
              </a:ext>
            </a:extLst>
          </p:cNvPr>
          <p:cNvSpPr/>
          <p:nvPr/>
        </p:nvSpPr>
        <p:spPr>
          <a:xfrm>
            <a:off x="5827100" y="3448699"/>
            <a:ext cx="473784" cy="1287372"/>
          </a:xfrm>
          <a:prstGeom prst="upDownArrow">
            <a:avLst>
              <a:gd name="adj1" fmla="val 43446"/>
              <a:gd name="adj2" fmla="val 7064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4E521DD-CF5F-4D82-AFFB-A39440CA9991}"/>
              </a:ext>
            </a:extLst>
          </p:cNvPr>
          <p:cNvSpPr txBox="1"/>
          <p:nvPr/>
        </p:nvSpPr>
        <p:spPr>
          <a:xfrm>
            <a:off x="1839147" y="2181582"/>
            <a:ext cx="133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method invocation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CDEBDB9-D065-4BE5-A41D-59E2688D9856}"/>
              </a:ext>
            </a:extLst>
          </p:cNvPr>
          <p:cNvSpPr txBox="1"/>
          <p:nvPr/>
        </p:nvSpPr>
        <p:spPr>
          <a:xfrm>
            <a:off x="905509" y="523601"/>
            <a:ext cx="457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Component Model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D465E4F-A4AD-492B-B263-002EEFACBD41}"/>
              </a:ext>
            </a:extLst>
          </p:cNvPr>
          <p:cNvSpPr/>
          <p:nvPr/>
        </p:nvSpPr>
        <p:spPr>
          <a:xfrm>
            <a:off x="717296" y="523601"/>
            <a:ext cx="828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8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759AB6-6C41-41CE-9E4F-57361F1FF138}"/>
              </a:ext>
            </a:extLst>
          </p:cNvPr>
          <p:cNvSpPr/>
          <p:nvPr/>
        </p:nvSpPr>
        <p:spPr>
          <a:xfrm>
            <a:off x="0" y="3724709"/>
            <a:ext cx="12192000" cy="22331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8E77F5-5FC8-4511-8B98-FC05EFAFBB01}"/>
              </a:ext>
            </a:extLst>
          </p:cNvPr>
          <p:cNvSpPr/>
          <p:nvPr/>
        </p:nvSpPr>
        <p:spPr>
          <a:xfrm>
            <a:off x="566279" y="693760"/>
            <a:ext cx="3328340" cy="264505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383382-704D-470C-BE4D-F2D558C9714F}"/>
              </a:ext>
            </a:extLst>
          </p:cNvPr>
          <p:cNvSpPr txBox="1"/>
          <p:nvPr/>
        </p:nvSpPr>
        <p:spPr>
          <a:xfrm>
            <a:off x="1429812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4472C4"/>
                </a:solidFill>
              </a:rPr>
              <a:t>Node A</a:t>
            </a:r>
            <a:endParaRPr lang="zh-CN" altLang="en-US" b="1" dirty="0">
              <a:solidFill>
                <a:srgbClr val="4472C4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D949E8-A438-4BD0-81EF-67DDFEBC8D6B}"/>
              </a:ext>
            </a:extLst>
          </p:cNvPr>
          <p:cNvSpPr txBox="1"/>
          <p:nvPr/>
        </p:nvSpPr>
        <p:spPr>
          <a:xfrm>
            <a:off x="5198440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4472C4"/>
                </a:solidFill>
              </a:rPr>
              <a:t>Node B</a:t>
            </a:r>
            <a:endParaRPr lang="zh-CN" altLang="en-US" b="1" dirty="0">
              <a:solidFill>
                <a:srgbClr val="4472C4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D96D70-A832-4553-B5FB-55C951AB69A5}"/>
              </a:ext>
            </a:extLst>
          </p:cNvPr>
          <p:cNvSpPr/>
          <p:nvPr/>
        </p:nvSpPr>
        <p:spPr>
          <a:xfrm>
            <a:off x="4471796" y="693761"/>
            <a:ext cx="3328340" cy="264505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A71FC0-1EB9-4710-BE2C-C7832FD52174}"/>
              </a:ext>
            </a:extLst>
          </p:cNvPr>
          <p:cNvSpPr/>
          <p:nvPr/>
        </p:nvSpPr>
        <p:spPr>
          <a:xfrm>
            <a:off x="8381489" y="693760"/>
            <a:ext cx="3328340" cy="264505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B03DC9-D3C3-424A-B9E1-509CA46B2D4A}"/>
              </a:ext>
            </a:extLst>
          </p:cNvPr>
          <p:cNvSpPr/>
          <p:nvPr/>
        </p:nvSpPr>
        <p:spPr>
          <a:xfrm>
            <a:off x="8519410" y="2133599"/>
            <a:ext cx="3052498" cy="1041401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142C61-D185-410F-BFD8-90830946A012}"/>
              </a:ext>
            </a:extLst>
          </p:cNvPr>
          <p:cNvSpPr/>
          <p:nvPr/>
        </p:nvSpPr>
        <p:spPr>
          <a:xfrm>
            <a:off x="4609717" y="2133598"/>
            <a:ext cx="3052498" cy="1041401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6D14A8-4F2F-4707-AA2F-1C22E71D4458}"/>
              </a:ext>
            </a:extLst>
          </p:cNvPr>
          <p:cNvSpPr/>
          <p:nvPr/>
        </p:nvSpPr>
        <p:spPr>
          <a:xfrm>
            <a:off x="4752808" y="2276155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A8D7FE-E8B1-48FF-A103-355617944004}"/>
              </a:ext>
            </a:extLst>
          </p:cNvPr>
          <p:cNvSpPr/>
          <p:nvPr/>
        </p:nvSpPr>
        <p:spPr>
          <a:xfrm>
            <a:off x="4752808" y="2662049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993366"/>
                </a:solidFill>
              </a:rPr>
              <a:t>Publisher</a:t>
            </a:r>
            <a:endParaRPr lang="zh-CN" altLang="en-US" sz="1000" b="1" dirty="0">
              <a:solidFill>
                <a:srgbClr val="993366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042534-4EEB-4150-A392-1B188BBD759B}"/>
              </a:ext>
            </a:extLst>
          </p:cNvPr>
          <p:cNvSpPr/>
          <p:nvPr/>
        </p:nvSpPr>
        <p:spPr>
          <a:xfrm>
            <a:off x="5739329" y="2276155"/>
            <a:ext cx="811460" cy="385894"/>
          </a:xfrm>
          <a:prstGeom prst="rect">
            <a:avLst/>
          </a:prstGeom>
          <a:solidFill>
            <a:srgbClr val="DE8400"/>
          </a:solidFill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D6A395-5EA8-45FF-A6B4-4803E0CE653F}"/>
              </a:ext>
            </a:extLst>
          </p:cNvPr>
          <p:cNvSpPr/>
          <p:nvPr/>
        </p:nvSpPr>
        <p:spPr>
          <a:xfrm>
            <a:off x="5739329" y="2662049"/>
            <a:ext cx="811460" cy="385894"/>
          </a:xfrm>
          <a:prstGeom prst="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DE8400"/>
                </a:solidFill>
              </a:rPr>
              <a:t>Publisher</a:t>
            </a:r>
            <a:endParaRPr lang="zh-CN" altLang="en-US" sz="1000" b="1" dirty="0">
              <a:solidFill>
                <a:srgbClr val="DE84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B255E2-C9DF-4003-ABF7-96CB0B661DE6}"/>
              </a:ext>
            </a:extLst>
          </p:cNvPr>
          <p:cNvSpPr/>
          <p:nvPr/>
        </p:nvSpPr>
        <p:spPr>
          <a:xfrm>
            <a:off x="6725851" y="2276155"/>
            <a:ext cx="811460" cy="385894"/>
          </a:xfrm>
          <a:prstGeom prst="rect">
            <a:avLst/>
          </a:prstGeom>
          <a:solidFill>
            <a:srgbClr val="009999"/>
          </a:solidFill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63A94A-9E60-4F41-8D18-E37CCC184A5A}"/>
              </a:ext>
            </a:extLst>
          </p:cNvPr>
          <p:cNvSpPr/>
          <p:nvPr/>
        </p:nvSpPr>
        <p:spPr>
          <a:xfrm>
            <a:off x="6725851" y="2662049"/>
            <a:ext cx="811460" cy="385894"/>
          </a:xfrm>
          <a:prstGeom prst="rect">
            <a:avLst/>
          </a:prstGeom>
          <a:noFill/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9999"/>
                </a:solidFill>
              </a:rPr>
              <a:t>Publisher</a:t>
            </a:r>
            <a:endParaRPr lang="zh-CN" altLang="en-US" sz="1000" b="1" dirty="0">
              <a:solidFill>
                <a:srgbClr val="009999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B6D096D-8C3E-4550-948D-4D6581F03900}"/>
              </a:ext>
            </a:extLst>
          </p:cNvPr>
          <p:cNvSpPr/>
          <p:nvPr/>
        </p:nvSpPr>
        <p:spPr>
          <a:xfrm>
            <a:off x="715033" y="2133599"/>
            <a:ext cx="3052498" cy="1041402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E554FD-3D30-431D-B721-5F06986C8115}"/>
              </a:ext>
            </a:extLst>
          </p:cNvPr>
          <p:cNvSpPr/>
          <p:nvPr/>
        </p:nvSpPr>
        <p:spPr>
          <a:xfrm>
            <a:off x="891201" y="2276156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4323504-AFDE-438E-8870-3F890C79CA49}"/>
              </a:ext>
            </a:extLst>
          </p:cNvPr>
          <p:cNvSpPr/>
          <p:nvPr/>
        </p:nvSpPr>
        <p:spPr>
          <a:xfrm>
            <a:off x="891201" y="2662050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993366"/>
                </a:solidFill>
              </a:rPr>
              <a:t>Publisher</a:t>
            </a:r>
            <a:endParaRPr lang="zh-CN" altLang="en-US" sz="1000" b="1" dirty="0">
              <a:solidFill>
                <a:srgbClr val="993366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691DB3-0B58-4EE3-A1CB-6E750E778DFD}"/>
              </a:ext>
            </a:extLst>
          </p:cNvPr>
          <p:cNvSpPr/>
          <p:nvPr/>
        </p:nvSpPr>
        <p:spPr>
          <a:xfrm>
            <a:off x="1877722" y="2276156"/>
            <a:ext cx="811460" cy="385894"/>
          </a:xfrm>
          <a:prstGeom prst="rect">
            <a:avLst/>
          </a:prstGeom>
          <a:solidFill>
            <a:srgbClr val="DE8400"/>
          </a:solidFill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B874359-810E-4900-95A4-EF00C6430511}"/>
              </a:ext>
            </a:extLst>
          </p:cNvPr>
          <p:cNvSpPr/>
          <p:nvPr/>
        </p:nvSpPr>
        <p:spPr>
          <a:xfrm>
            <a:off x="1877722" y="2662050"/>
            <a:ext cx="811460" cy="385894"/>
          </a:xfrm>
          <a:prstGeom prst="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DE8400"/>
                </a:solidFill>
              </a:rPr>
              <a:t>Publisher</a:t>
            </a:r>
            <a:endParaRPr lang="zh-CN" altLang="en-US" sz="1000" b="1" dirty="0">
              <a:solidFill>
                <a:srgbClr val="DE84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500E205-E822-4C08-8889-A164486FC0DD}"/>
              </a:ext>
            </a:extLst>
          </p:cNvPr>
          <p:cNvSpPr/>
          <p:nvPr/>
        </p:nvSpPr>
        <p:spPr>
          <a:xfrm>
            <a:off x="10634877" y="2276156"/>
            <a:ext cx="811460" cy="385894"/>
          </a:xfrm>
          <a:prstGeom prst="rect">
            <a:avLst/>
          </a:prstGeom>
          <a:solidFill>
            <a:srgbClr val="009999"/>
          </a:solidFill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881FE01-88D8-43A4-81B0-6895603FC4D4}"/>
              </a:ext>
            </a:extLst>
          </p:cNvPr>
          <p:cNvSpPr/>
          <p:nvPr/>
        </p:nvSpPr>
        <p:spPr>
          <a:xfrm>
            <a:off x="10634877" y="2662050"/>
            <a:ext cx="811460" cy="385894"/>
          </a:xfrm>
          <a:prstGeom prst="rect">
            <a:avLst/>
          </a:prstGeom>
          <a:noFill/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9999"/>
                </a:solidFill>
              </a:rPr>
              <a:t>Publisher</a:t>
            </a:r>
            <a:endParaRPr lang="zh-CN" altLang="en-US" sz="1000" b="1" dirty="0">
              <a:solidFill>
                <a:srgbClr val="009999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490761-2C99-4B6D-9FEC-3C8A554BBB7A}"/>
              </a:ext>
            </a:extLst>
          </p:cNvPr>
          <p:cNvSpPr txBox="1"/>
          <p:nvPr/>
        </p:nvSpPr>
        <p:spPr>
          <a:xfrm>
            <a:off x="9246217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4472C4"/>
                </a:solidFill>
              </a:rPr>
              <a:t>Node C</a:t>
            </a:r>
            <a:endParaRPr lang="zh-CN" altLang="en-US" b="1" dirty="0">
              <a:solidFill>
                <a:srgbClr val="4472C4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65875A-5B0B-44E3-AF7D-039A798F57F6}"/>
              </a:ext>
            </a:extLst>
          </p:cNvPr>
          <p:cNvSpPr/>
          <p:nvPr/>
        </p:nvSpPr>
        <p:spPr>
          <a:xfrm>
            <a:off x="8661833" y="2276156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B57A5BE-3B49-40F7-9069-C1E759A53E72}"/>
              </a:ext>
            </a:extLst>
          </p:cNvPr>
          <p:cNvSpPr/>
          <p:nvPr/>
        </p:nvSpPr>
        <p:spPr>
          <a:xfrm>
            <a:off x="8661833" y="2662050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993366"/>
                </a:solidFill>
              </a:rPr>
              <a:t>Publisher</a:t>
            </a:r>
            <a:endParaRPr lang="zh-CN" altLang="en-US" sz="1000" b="1" dirty="0">
              <a:solidFill>
                <a:srgbClr val="993366"/>
              </a:solidFill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2DE75F48-CAFE-446B-B5A4-004B3A7677F1}"/>
              </a:ext>
            </a:extLst>
          </p:cNvPr>
          <p:cNvSpPr/>
          <p:nvPr/>
        </p:nvSpPr>
        <p:spPr>
          <a:xfrm>
            <a:off x="682095" y="3869161"/>
            <a:ext cx="6960728" cy="604010"/>
          </a:xfrm>
          <a:prstGeom prst="rightArrow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 1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(Topic:1-A,1-B)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103D0358-544F-47CD-92E4-BE7BDA11AEE6}"/>
              </a:ext>
            </a:extLst>
          </p:cNvPr>
          <p:cNvSpPr/>
          <p:nvPr/>
        </p:nvSpPr>
        <p:spPr>
          <a:xfrm>
            <a:off x="4609716" y="4510924"/>
            <a:ext cx="7201283" cy="637563"/>
          </a:xfrm>
          <a:prstGeom prst="right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 2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(Topic:2-A)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0ADE6F47-3FDC-4120-AF26-2B50FD5A24D4}"/>
              </a:ext>
            </a:extLst>
          </p:cNvPr>
          <p:cNvSpPr/>
          <p:nvPr/>
        </p:nvSpPr>
        <p:spPr>
          <a:xfrm>
            <a:off x="782763" y="5186240"/>
            <a:ext cx="11028236" cy="637563"/>
          </a:xfrm>
          <a:prstGeom prst="rightArrow">
            <a:avLst/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 3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(Topic:3-A,3-B)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FEF6696-639F-4570-8F9F-7B97FC9A2FCD}"/>
              </a:ext>
            </a:extLst>
          </p:cNvPr>
          <p:cNvSpPr txBox="1"/>
          <p:nvPr/>
        </p:nvSpPr>
        <p:spPr>
          <a:xfrm>
            <a:off x="888672" y="1851109"/>
            <a:ext cx="286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(Basic Component)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A286D2-0252-455B-AF79-8DE0C7F3F57F}"/>
              </a:ext>
            </a:extLst>
          </p:cNvPr>
          <p:cNvSpPr txBox="1"/>
          <p:nvPr/>
        </p:nvSpPr>
        <p:spPr>
          <a:xfrm>
            <a:off x="5328098" y="1844097"/>
            <a:ext cx="16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E4563F-2D52-474F-8DD7-8252DC560F9C}"/>
              </a:ext>
            </a:extLst>
          </p:cNvPr>
          <p:cNvSpPr txBox="1"/>
          <p:nvPr/>
        </p:nvSpPr>
        <p:spPr>
          <a:xfrm>
            <a:off x="9246217" y="1844097"/>
            <a:ext cx="16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0F19BE0-F60A-4AF8-9800-167176C80DD6}"/>
              </a:ext>
            </a:extLst>
          </p:cNvPr>
          <p:cNvSpPr txBox="1"/>
          <p:nvPr/>
        </p:nvSpPr>
        <p:spPr>
          <a:xfrm>
            <a:off x="5328098" y="6096060"/>
            <a:ext cx="184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虚拟总线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CC0DA78-FF3E-4B58-B2DE-8BBF882B558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279838" y="3047944"/>
            <a:ext cx="3614" cy="966844"/>
          </a:xfrm>
          <a:prstGeom prst="straightConnector1">
            <a:avLst/>
          </a:prstGeom>
          <a:ln w="381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8060C1-8540-4F20-A366-2B36E0CAEC32}"/>
              </a:ext>
            </a:extLst>
          </p:cNvPr>
          <p:cNvSpPr/>
          <p:nvPr/>
        </p:nvSpPr>
        <p:spPr>
          <a:xfrm>
            <a:off x="706064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6D3937B-794C-4D07-A8A4-E05B13E916DB}"/>
              </a:ext>
            </a:extLst>
          </p:cNvPr>
          <p:cNvCxnSpPr>
            <a:cxnSpLocks/>
          </p:cNvCxnSpPr>
          <p:nvPr/>
        </p:nvCxnSpPr>
        <p:spPr>
          <a:xfrm flipH="1">
            <a:off x="6126190" y="3047944"/>
            <a:ext cx="3614" cy="966844"/>
          </a:xfrm>
          <a:prstGeom prst="straightConnector1">
            <a:avLst/>
          </a:prstGeom>
          <a:ln w="381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721825C-DEC1-4C74-8D48-0E5C4FC01AB4}"/>
              </a:ext>
            </a:extLst>
          </p:cNvPr>
          <p:cNvCxnSpPr>
            <a:cxnSpLocks/>
          </p:cNvCxnSpPr>
          <p:nvPr/>
        </p:nvCxnSpPr>
        <p:spPr>
          <a:xfrm>
            <a:off x="7131580" y="3047944"/>
            <a:ext cx="0" cy="1635998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D01D2E7-72F8-4BC0-8929-3678E8CE196C}"/>
              </a:ext>
            </a:extLst>
          </p:cNvPr>
          <p:cNvCxnSpPr>
            <a:cxnSpLocks/>
          </p:cNvCxnSpPr>
          <p:nvPr/>
        </p:nvCxnSpPr>
        <p:spPr>
          <a:xfrm>
            <a:off x="11101600" y="3047944"/>
            <a:ext cx="0" cy="1635998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433DD89-515D-495D-8CA2-E521A3A20D87}"/>
              </a:ext>
            </a:extLst>
          </p:cNvPr>
          <p:cNvCxnSpPr>
            <a:cxnSpLocks/>
          </p:cNvCxnSpPr>
          <p:nvPr/>
        </p:nvCxnSpPr>
        <p:spPr>
          <a:xfrm>
            <a:off x="1295123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889592D-0590-4F62-8E63-8DC35D44E3C9}"/>
              </a:ext>
            </a:extLst>
          </p:cNvPr>
          <p:cNvCxnSpPr>
            <a:cxnSpLocks/>
          </p:cNvCxnSpPr>
          <p:nvPr/>
        </p:nvCxnSpPr>
        <p:spPr>
          <a:xfrm>
            <a:off x="5127781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7E4BF5-B2F5-4A94-8C7C-289F4029E8F3}"/>
              </a:ext>
            </a:extLst>
          </p:cNvPr>
          <p:cNvCxnSpPr>
            <a:cxnSpLocks/>
          </p:cNvCxnSpPr>
          <p:nvPr/>
        </p:nvCxnSpPr>
        <p:spPr>
          <a:xfrm>
            <a:off x="9059464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5444560-D1E6-4274-8C50-5A43CDF5A554}"/>
              </a:ext>
            </a:extLst>
          </p:cNvPr>
          <p:cNvSpPr/>
          <p:nvPr/>
        </p:nvSpPr>
        <p:spPr>
          <a:xfrm>
            <a:off x="2885301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D1D977D-AB71-4153-A207-4E829A4724B6}"/>
              </a:ext>
            </a:extLst>
          </p:cNvPr>
          <p:cNvGrpSpPr/>
          <p:nvPr/>
        </p:nvGrpSpPr>
        <p:grpSpPr>
          <a:xfrm>
            <a:off x="1508996" y="1051729"/>
            <a:ext cx="158595" cy="158595"/>
            <a:chOff x="1467378" y="1078057"/>
            <a:chExt cx="195633" cy="19563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73E5753-84C5-4F3B-A681-CEB1744DDA91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176A4218-DC1A-483C-8C7E-5917F1010C3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398CC9C-3AE7-4EB8-B9B1-A8169E4333FE}"/>
              </a:ext>
            </a:extLst>
          </p:cNvPr>
          <p:cNvGrpSpPr/>
          <p:nvPr/>
        </p:nvGrpSpPr>
        <p:grpSpPr>
          <a:xfrm rot="10800000">
            <a:off x="1508996" y="1223179"/>
            <a:ext cx="158595" cy="158595"/>
            <a:chOff x="1467378" y="1078057"/>
            <a:chExt cx="195633" cy="19563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E61D2C9-5488-4185-B4E7-CC3279910C0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77035A00-5D80-4051-886B-1BEB1EFF6237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1D341AF-D995-4E99-89B7-2417BF03B6F8}"/>
              </a:ext>
            </a:extLst>
          </p:cNvPr>
          <p:cNvGrpSpPr/>
          <p:nvPr/>
        </p:nvGrpSpPr>
        <p:grpSpPr>
          <a:xfrm>
            <a:off x="1508996" y="1468980"/>
            <a:ext cx="158595" cy="158595"/>
            <a:chOff x="1467378" y="1078057"/>
            <a:chExt cx="195633" cy="195633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338BD42-59A4-42CA-AA99-80E8A82D10A4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箭头: 右 51">
              <a:extLst>
                <a:ext uri="{FF2B5EF4-FFF2-40B4-BE49-F238E27FC236}">
                  <a16:creationId xmlns:a16="http://schemas.microsoft.com/office/drawing/2014/main" id="{A293F218-69B9-4F57-874B-7D90440D6FC6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95A8932-E027-4D88-BEBF-D5462B9DA73D}"/>
              </a:ext>
            </a:extLst>
          </p:cNvPr>
          <p:cNvGrpSpPr/>
          <p:nvPr/>
        </p:nvGrpSpPr>
        <p:grpSpPr>
          <a:xfrm>
            <a:off x="2806003" y="1051729"/>
            <a:ext cx="158595" cy="158595"/>
            <a:chOff x="1467378" y="1078057"/>
            <a:chExt cx="195633" cy="19563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7109446-22E6-4341-9A11-E9C48E48639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箭头: 右 54">
              <a:extLst>
                <a:ext uri="{FF2B5EF4-FFF2-40B4-BE49-F238E27FC236}">
                  <a16:creationId xmlns:a16="http://schemas.microsoft.com/office/drawing/2014/main" id="{E812FBD7-F47D-4D13-8620-EDC6CC35F6E2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ED72BC3-E902-4CC5-A9BE-59FEF3F6D77F}"/>
              </a:ext>
            </a:extLst>
          </p:cNvPr>
          <p:cNvGrpSpPr/>
          <p:nvPr/>
        </p:nvGrpSpPr>
        <p:grpSpPr>
          <a:xfrm rot="10800000">
            <a:off x="2806003" y="1478865"/>
            <a:ext cx="158595" cy="158595"/>
            <a:chOff x="1467378" y="1078057"/>
            <a:chExt cx="195633" cy="19563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26EDE30-084B-41B9-A185-F9F92E84E9B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箭头: 右 57">
              <a:extLst>
                <a:ext uri="{FF2B5EF4-FFF2-40B4-BE49-F238E27FC236}">
                  <a16:creationId xmlns:a16="http://schemas.microsoft.com/office/drawing/2014/main" id="{E751EA0C-8B8C-4EAD-9C6E-B85D418A2A9C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4B2E44C-6004-4546-98D1-175555BBCC38}"/>
              </a:ext>
            </a:extLst>
          </p:cNvPr>
          <p:cNvGrpSpPr/>
          <p:nvPr/>
        </p:nvGrpSpPr>
        <p:grpSpPr>
          <a:xfrm>
            <a:off x="2806003" y="1309773"/>
            <a:ext cx="158595" cy="158595"/>
            <a:chOff x="1467378" y="1078057"/>
            <a:chExt cx="195633" cy="19563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3EFCD6A-FAC8-4CC0-BDE8-24B0A99F5806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箭头: 右 60">
              <a:extLst>
                <a:ext uri="{FF2B5EF4-FFF2-40B4-BE49-F238E27FC236}">
                  <a16:creationId xmlns:a16="http://schemas.microsoft.com/office/drawing/2014/main" id="{C3A3F322-F2CB-4AB6-90CA-36CD969949AC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8A0DF1EF-6809-47BC-8168-88823012E050}"/>
              </a:ext>
            </a:extLst>
          </p:cNvPr>
          <p:cNvSpPr/>
          <p:nvPr/>
        </p:nvSpPr>
        <p:spPr>
          <a:xfrm>
            <a:off x="1812346" y="1175780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reader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6F85169-CA12-42F6-9CC0-58003B6CD524}"/>
              </a:ext>
            </a:extLst>
          </p:cNvPr>
          <p:cNvSpPr/>
          <p:nvPr/>
        </p:nvSpPr>
        <p:spPr>
          <a:xfrm>
            <a:off x="1812346" y="1007916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writer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796D231-3764-4040-92A5-269FC23C05CE}"/>
              </a:ext>
            </a:extLst>
          </p:cNvPr>
          <p:cNvSpPr/>
          <p:nvPr/>
        </p:nvSpPr>
        <p:spPr>
          <a:xfrm>
            <a:off x="823791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3-A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43128CD-EC01-4163-964F-E1B9FD82952A}"/>
              </a:ext>
            </a:extLst>
          </p:cNvPr>
          <p:cNvSpPr/>
          <p:nvPr/>
        </p:nvSpPr>
        <p:spPr>
          <a:xfrm>
            <a:off x="6760592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312B503-BFDE-4916-9947-3A282AA763D1}"/>
              </a:ext>
            </a:extLst>
          </p:cNvPr>
          <p:cNvGrpSpPr/>
          <p:nvPr/>
        </p:nvGrpSpPr>
        <p:grpSpPr>
          <a:xfrm>
            <a:off x="6693994" y="1051729"/>
            <a:ext cx="158595" cy="158595"/>
            <a:chOff x="1467378" y="1078057"/>
            <a:chExt cx="195633" cy="19563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03D7A39-DF53-450A-B919-4BB8BF71F44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4171C34A-A4BE-443D-8CE0-86F380A4E958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D6095CED-40DE-4042-870A-A7663EBB8FCC}"/>
              </a:ext>
            </a:extLst>
          </p:cNvPr>
          <p:cNvSpPr/>
          <p:nvPr/>
        </p:nvSpPr>
        <p:spPr>
          <a:xfrm>
            <a:off x="6814176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3-A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68D1964-FF51-4264-B7CC-8482580CFFF4}"/>
              </a:ext>
            </a:extLst>
          </p:cNvPr>
          <p:cNvSpPr/>
          <p:nvPr/>
        </p:nvSpPr>
        <p:spPr>
          <a:xfrm>
            <a:off x="4609716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5F05450-9186-40E8-952B-0A551AA17FCF}"/>
              </a:ext>
            </a:extLst>
          </p:cNvPr>
          <p:cNvGrpSpPr/>
          <p:nvPr/>
        </p:nvGrpSpPr>
        <p:grpSpPr>
          <a:xfrm rot="10800000">
            <a:off x="5412648" y="1258358"/>
            <a:ext cx="158595" cy="158595"/>
            <a:chOff x="1467378" y="1078057"/>
            <a:chExt cx="195633" cy="195633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A78B8B1D-657E-44AB-A537-5C53BF8D4FAE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46FE880A-F1EF-424C-AE85-1D43C7AC1C3C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E2B10946-CBC2-49E8-855A-A6256FA8259F}"/>
              </a:ext>
            </a:extLst>
          </p:cNvPr>
          <p:cNvSpPr/>
          <p:nvPr/>
        </p:nvSpPr>
        <p:spPr>
          <a:xfrm>
            <a:off x="826172" y="1195966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3-B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86B7585-BAB6-40CB-8BD7-BCB232947D39}"/>
              </a:ext>
            </a:extLst>
          </p:cNvPr>
          <p:cNvSpPr/>
          <p:nvPr/>
        </p:nvSpPr>
        <p:spPr>
          <a:xfrm>
            <a:off x="4749456" y="1231145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3-B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2738D1F-B64D-4A77-BCC7-951E43EBDE8D}"/>
              </a:ext>
            </a:extLst>
          </p:cNvPr>
          <p:cNvSpPr/>
          <p:nvPr/>
        </p:nvSpPr>
        <p:spPr>
          <a:xfrm>
            <a:off x="2936237" y="1008980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3-B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0711AAA-85C1-416B-8D99-93DFD4D0EBC8}"/>
              </a:ext>
            </a:extLst>
          </p:cNvPr>
          <p:cNvSpPr/>
          <p:nvPr/>
        </p:nvSpPr>
        <p:spPr>
          <a:xfrm>
            <a:off x="826172" y="143385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DE8400"/>
                </a:solidFill>
              </a:rPr>
              <a:t>Topic 1-A</a:t>
            </a:r>
            <a:endParaRPr lang="zh-CN" altLang="en-US" sz="900" b="1" dirty="0">
              <a:solidFill>
                <a:srgbClr val="DE8400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B2D48FD-394C-4FEA-97D2-05CF76AC6009}"/>
              </a:ext>
            </a:extLst>
          </p:cNvPr>
          <p:cNvSpPr/>
          <p:nvPr/>
        </p:nvSpPr>
        <p:spPr>
          <a:xfrm>
            <a:off x="2939386" y="1262983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DE8400"/>
                </a:solidFill>
              </a:rPr>
              <a:t>Topic 1-A</a:t>
            </a:r>
            <a:endParaRPr lang="zh-CN" altLang="en-US" sz="900" b="1" dirty="0">
              <a:solidFill>
                <a:srgbClr val="DE8400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2B93503-EA8F-4ABA-93BD-90DBADC1397A}"/>
              </a:ext>
            </a:extLst>
          </p:cNvPr>
          <p:cNvSpPr/>
          <p:nvPr/>
        </p:nvSpPr>
        <p:spPr>
          <a:xfrm>
            <a:off x="2939386" y="1440743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DE8400"/>
                </a:solidFill>
              </a:rPr>
              <a:t>Topic 1-B</a:t>
            </a:r>
            <a:endParaRPr lang="zh-CN" altLang="en-US" sz="900" b="1" dirty="0">
              <a:solidFill>
                <a:srgbClr val="DE8400"/>
              </a:solidFill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1887AB1-07BB-480C-A27C-732F93236FBF}"/>
              </a:ext>
            </a:extLst>
          </p:cNvPr>
          <p:cNvGrpSpPr/>
          <p:nvPr/>
        </p:nvGrpSpPr>
        <p:grpSpPr>
          <a:xfrm>
            <a:off x="5416967" y="1460981"/>
            <a:ext cx="158595" cy="158595"/>
            <a:chOff x="1467378" y="1078057"/>
            <a:chExt cx="195633" cy="195633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454635F-4057-463A-AE7E-9237DC1FDCA4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箭头: 右 81">
              <a:extLst>
                <a:ext uri="{FF2B5EF4-FFF2-40B4-BE49-F238E27FC236}">
                  <a16:creationId xmlns:a16="http://schemas.microsoft.com/office/drawing/2014/main" id="{3CA165CE-9385-4B2E-B713-0B2D6D8133AB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F57EDE22-04CD-4971-9939-07A6AEDDC3F1}"/>
              </a:ext>
            </a:extLst>
          </p:cNvPr>
          <p:cNvSpPr/>
          <p:nvPr/>
        </p:nvSpPr>
        <p:spPr>
          <a:xfrm>
            <a:off x="4749456" y="1414191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DE8400"/>
                </a:solidFill>
              </a:rPr>
              <a:t>Topic 1-B</a:t>
            </a:r>
            <a:endParaRPr lang="zh-CN" altLang="en-US" sz="900" b="1" dirty="0">
              <a:solidFill>
                <a:srgbClr val="DE8400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4D974D7-BE08-45C5-B872-1B61454890D5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1667591" y="1131027"/>
            <a:ext cx="19216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2A40966-FC2C-40E8-8143-84E72C9534EA}"/>
              </a:ext>
            </a:extLst>
          </p:cNvPr>
          <p:cNvCxnSpPr>
            <a:cxnSpLocks/>
          </p:cNvCxnSpPr>
          <p:nvPr/>
        </p:nvCxnSpPr>
        <p:spPr>
          <a:xfrm flipH="1">
            <a:off x="1667591" y="1302476"/>
            <a:ext cx="19216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784A400-8BAB-4BB4-98B1-04E1965D2C4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589987" y="1138027"/>
            <a:ext cx="216016" cy="2510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0C90F17-A940-431F-88E2-772572BE37E5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2599905" y="1315048"/>
            <a:ext cx="206098" cy="2431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0535BF95-C218-4080-9775-875B48F55B1C}"/>
              </a:ext>
            </a:extLst>
          </p:cNvPr>
          <p:cNvGrpSpPr/>
          <p:nvPr/>
        </p:nvGrpSpPr>
        <p:grpSpPr>
          <a:xfrm>
            <a:off x="5412648" y="1062021"/>
            <a:ext cx="158595" cy="158595"/>
            <a:chOff x="1467378" y="1078057"/>
            <a:chExt cx="195633" cy="195633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D92740D-EC12-416B-9324-06512F79067B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箭头: 右 89">
              <a:extLst>
                <a:ext uri="{FF2B5EF4-FFF2-40B4-BE49-F238E27FC236}">
                  <a16:creationId xmlns:a16="http://schemas.microsoft.com/office/drawing/2014/main" id="{F1A40946-725D-4358-B9B3-0DAFA71EADB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8358B0F4-B4FB-46BC-AE03-EABC71DCD71C}"/>
              </a:ext>
            </a:extLst>
          </p:cNvPr>
          <p:cNvSpPr/>
          <p:nvPr/>
        </p:nvSpPr>
        <p:spPr>
          <a:xfrm>
            <a:off x="4749456" y="103480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009999"/>
                </a:solidFill>
              </a:rPr>
              <a:t>Topic 2-A</a:t>
            </a:r>
            <a:endParaRPr lang="zh-CN" altLang="en-US" sz="900" b="1" dirty="0">
              <a:solidFill>
                <a:srgbClr val="009999"/>
              </a:solidFill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F014EDDA-3A48-4AAF-89BA-418AC2F77EA8}"/>
              </a:ext>
            </a:extLst>
          </p:cNvPr>
          <p:cNvGrpSpPr/>
          <p:nvPr/>
        </p:nvGrpSpPr>
        <p:grpSpPr>
          <a:xfrm rot="10800000">
            <a:off x="6681294" y="1354560"/>
            <a:ext cx="158595" cy="158595"/>
            <a:chOff x="1467378" y="1078057"/>
            <a:chExt cx="195633" cy="195633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8666B48-BC95-466A-B1BC-481B14CF1918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箭头: 右 93">
              <a:extLst>
                <a:ext uri="{FF2B5EF4-FFF2-40B4-BE49-F238E27FC236}">
                  <a16:creationId xmlns:a16="http://schemas.microsoft.com/office/drawing/2014/main" id="{13EEEA71-B94D-48D0-B3D4-C7D2BDB6882B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95CBEC1D-4E6A-41CE-BE65-C39B5EB81016}"/>
              </a:ext>
            </a:extLst>
          </p:cNvPr>
          <p:cNvSpPr/>
          <p:nvPr/>
        </p:nvSpPr>
        <p:spPr>
          <a:xfrm>
            <a:off x="6823564" y="1309446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009999"/>
                </a:solidFill>
              </a:rPr>
              <a:t>Topic 2-A</a:t>
            </a:r>
            <a:endParaRPr lang="zh-CN" altLang="en-US" sz="900" b="1" dirty="0">
              <a:solidFill>
                <a:srgbClr val="009999"/>
              </a:solidFill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F882EB9A-7B77-4868-A183-F15F9028DB76}"/>
              </a:ext>
            </a:extLst>
          </p:cNvPr>
          <p:cNvSpPr/>
          <p:nvPr/>
        </p:nvSpPr>
        <p:spPr>
          <a:xfrm>
            <a:off x="10683004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F7FEEBB7-1133-4EEF-837E-6164FA0537E0}"/>
              </a:ext>
            </a:extLst>
          </p:cNvPr>
          <p:cNvGrpSpPr/>
          <p:nvPr/>
        </p:nvGrpSpPr>
        <p:grpSpPr>
          <a:xfrm>
            <a:off x="10616406" y="1051729"/>
            <a:ext cx="158595" cy="158595"/>
            <a:chOff x="1467378" y="1078057"/>
            <a:chExt cx="195633" cy="195633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38E4820-1CF9-470D-901B-9ADDBDEFFED4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箭头: 右 98">
              <a:extLst>
                <a:ext uri="{FF2B5EF4-FFF2-40B4-BE49-F238E27FC236}">
                  <a16:creationId xmlns:a16="http://schemas.microsoft.com/office/drawing/2014/main" id="{2A955BFA-0952-42E1-A436-1F45C32F133D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C52E3DBC-09A2-4560-9BAC-1D8AC8B58D8C}"/>
              </a:ext>
            </a:extLst>
          </p:cNvPr>
          <p:cNvSpPr/>
          <p:nvPr/>
        </p:nvSpPr>
        <p:spPr>
          <a:xfrm>
            <a:off x="10736588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3-A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E52154E-1003-4291-B27F-9E002B39430C}"/>
              </a:ext>
            </a:extLst>
          </p:cNvPr>
          <p:cNvSpPr/>
          <p:nvPr/>
        </p:nvSpPr>
        <p:spPr>
          <a:xfrm>
            <a:off x="8532128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38600AA-E712-4491-94AD-DE4F258F67CC}"/>
              </a:ext>
            </a:extLst>
          </p:cNvPr>
          <p:cNvGrpSpPr/>
          <p:nvPr/>
        </p:nvGrpSpPr>
        <p:grpSpPr>
          <a:xfrm rot="10800000">
            <a:off x="9335060" y="1258358"/>
            <a:ext cx="158595" cy="158595"/>
            <a:chOff x="1467378" y="1078057"/>
            <a:chExt cx="195633" cy="195633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B665BF14-B5DA-41B6-A326-66B92A26EF2B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箭头: 右 103">
              <a:extLst>
                <a:ext uri="{FF2B5EF4-FFF2-40B4-BE49-F238E27FC236}">
                  <a16:creationId xmlns:a16="http://schemas.microsoft.com/office/drawing/2014/main" id="{C176493F-365D-4B85-B373-50E3CFA25FE3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B145F4EF-C7AD-4A88-9147-52A8E6767AEE}"/>
              </a:ext>
            </a:extLst>
          </p:cNvPr>
          <p:cNvSpPr/>
          <p:nvPr/>
        </p:nvSpPr>
        <p:spPr>
          <a:xfrm>
            <a:off x="8671868" y="1231145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3-B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0C48174A-EFFC-49DC-8ECC-B4FF4A754983}"/>
              </a:ext>
            </a:extLst>
          </p:cNvPr>
          <p:cNvGrpSpPr/>
          <p:nvPr/>
        </p:nvGrpSpPr>
        <p:grpSpPr>
          <a:xfrm>
            <a:off x="9335060" y="1062021"/>
            <a:ext cx="158595" cy="158595"/>
            <a:chOff x="1467378" y="1078057"/>
            <a:chExt cx="195633" cy="195633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472D1CE5-67E8-49D8-9343-7648CFA0445E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箭头: 右 107">
              <a:extLst>
                <a:ext uri="{FF2B5EF4-FFF2-40B4-BE49-F238E27FC236}">
                  <a16:creationId xmlns:a16="http://schemas.microsoft.com/office/drawing/2014/main" id="{A425E5AB-3B14-4336-BF15-512D84C7730B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704BC66B-9721-45B5-A064-7F764B448CD8}"/>
              </a:ext>
            </a:extLst>
          </p:cNvPr>
          <p:cNvSpPr/>
          <p:nvPr/>
        </p:nvSpPr>
        <p:spPr>
          <a:xfrm>
            <a:off x="8671868" y="103480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009999"/>
                </a:solidFill>
              </a:rPr>
              <a:t>Topic 2-A</a:t>
            </a:r>
            <a:endParaRPr lang="zh-CN" altLang="en-US" sz="900" b="1" dirty="0">
              <a:solidFill>
                <a:srgbClr val="009999"/>
              </a:solidFill>
            </a:endParaRP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F8A1D370-104F-4740-9D04-AF67B11B7D88}"/>
              </a:ext>
            </a:extLst>
          </p:cNvPr>
          <p:cNvGrpSpPr/>
          <p:nvPr/>
        </p:nvGrpSpPr>
        <p:grpSpPr>
          <a:xfrm rot="10800000">
            <a:off x="10616405" y="1258358"/>
            <a:ext cx="158595" cy="158595"/>
            <a:chOff x="1467378" y="1078057"/>
            <a:chExt cx="195633" cy="195633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A7BDA2D5-16D3-49B9-B7B0-8D427595DA8A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右 111">
              <a:extLst>
                <a:ext uri="{FF2B5EF4-FFF2-40B4-BE49-F238E27FC236}">
                  <a16:creationId xmlns:a16="http://schemas.microsoft.com/office/drawing/2014/main" id="{9A15947B-463B-4001-96EF-84B22875D8C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63843FF8-10E0-45FC-BB13-F76396CB8A97}"/>
              </a:ext>
            </a:extLst>
          </p:cNvPr>
          <p:cNvSpPr/>
          <p:nvPr/>
        </p:nvSpPr>
        <p:spPr>
          <a:xfrm>
            <a:off x="10736588" y="1218672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3-A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FF9B5A-44DE-48BF-910E-9F3CA5484E3E}"/>
              </a:ext>
            </a:extLst>
          </p:cNvPr>
          <p:cNvSpPr/>
          <p:nvPr/>
        </p:nvSpPr>
        <p:spPr>
          <a:xfrm>
            <a:off x="1410261" y="3006297"/>
            <a:ext cx="657490" cy="188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0956A6-0B8C-401D-9C0F-C4BD657BB8EB}"/>
              </a:ext>
            </a:extLst>
          </p:cNvPr>
          <p:cNvSpPr/>
          <p:nvPr/>
        </p:nvSpPr>
        <p:spPr>
          <a:xfrm>
            <a:off x="2507005" y="2946036"/>
            <a:ext cx="344760" cy="188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b="1" dirty="0">
                <a:solidFill>
                  <a:srgbClr val="595959"/>
                </a:solidFill>
                <a:ea typeface="微软雅黑" panose="020B0503020204020204" pitchFamily="34" charset="-122"/>
              </a:rPr>
              <a:t>filter</a:t>
            </a:r>
            <a:endParaRPr lang="zh-CN" altLang="en-US" sz="700" b="1" dirty="0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A1B4FCF-6A32-43B6-80EC-54466B2296CB}"/>
              </a:ext>
            </a:extLst>
          </p:cNvPr>
          <p:cNvSpPr/>
          <p:nvPr/>
        </p:nvSpPr>
        <p:spPr>
          <a:xfrm>
            <a:off x="4094096" y="2134328"/>
            <a:ext cx="981191" cy="829198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DD6F7D8-B7C3-46A3-83AA-07ADA3F98441}"/>
              </a:ext>
            </a:extLst>
          </p:cNvPr>
          <p:cNvGrpSpPr/>
          <p:nvPr/>
        </p:nvGrpSpPr>
        <p:grpSpPr>
          <a:xfrm>
            <a:off x="4037088" y="2259144"/>
            <a:ext cx="176385" cy="176385"/>
            <a:chOff x="1467378" y="1078057"/>
            <a:chExt cx="195633" cy="19563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003DA3-CDB6-4420-B0DF-0C89C74C9FA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F55F6347-E115-4B4A-B4BD-95B9583D04DA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B831781-D391-480C-BAB7-D7FC0104F42B}"/>
              </a:ext>
            </a:extLst>
          </p:cNvPr>
          <p:cNvGrpSpPr/>
          <p:nvPr/>
        </p:nvGrpSpPr>
        <p:grpSpPr>
          <a:xfrm rot="10800000">
            <a:off x="4038404" y="2613690"/>
            <a:ext cx="176385" cy="176385"/>
            <a:chOff x="1467378" y="1078057"/>
            <a:chExt cx="195633" cy="19563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CB363FE-3754-45EE-9CC9-B8B2CE7CE3C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928D0C5E-649D-4D3C-9C51-5FBC117DF5E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87A81A0B-CEEB-45F8-AA43-9CCE7E4C325F}"/>
              </a:ext>
            </a:extLst>
          </p:cNvPr>
          <p:cNvSpPr/>
          <p:nvPr/>
        </p:nvSpPr>
        <p:spPr>
          <a:xfrm>
            <a:off x="4035406" y="3006297"/>
            <a:ext cx="1098570" cy="18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68463D3-04FA-4B23-B019-8425B1CA8A0A}"/>
              </a:ext>
            </a:extLst>
          </p:cNvPr>
          <p:cNvCxnSpPr>
            <a:cxnSpLocks/>
            <a:stCxn id="21" idx="3"/>
            <a:endCxn id="17" idx="2"/>
          </p:cNvCxnSpPr>
          <p:nvPr/>
        </p:nvCxnSpPr>
        <p:spPr>
          <a:xfrm flipV="1">
            <a:off x="2317793" y="2174534"/>
            <a:ext cx="381011" cy="176081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3891ABF-56E2-41A2-B7FA-585A59867463}"/>
              </a:ext>
            </a:extLst>
          </p:cNvPr>
          <p:cNvCxnSpPr>
            <a:cxnSpLocks/>
            <a:stCxn id="17" idx="6"/>
            <a:endCxn id="8" idx="1"/>
          </p:cNvCxnSpPr>
          <p:nvPr/>
        </p:nvCxnSpPr>
        <p:spPr>
          <a:xfrm>
            <a:off x="3679995" y="2174534"/>
            <a:ext cx="357093" cy="172802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72968CF-4194-4EF5-BDDA-C9B1F70E82CF}"/>
              </a:ext>
            </a:extLst>
          </p:cNvPr>
          <p:cNvGrpSpPr/>
          <p:nvPr/>
        </p:nvGrpSpPr>
        <p:grpSpPr>
          <a:xfrm>
            <a:off x="2698805" y="1984219"/>
            <a:ext cx="981190" cy="380630"/>
            <a:chOff x="2315448" y="701912"/>
            <a:chExt cx="607032" cy="23577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C56F21D-7D04-476C-8C08-7EAA0B925139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 dirty="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D3AE6B3-9F87-4470-BB16-8D7F3575B316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1976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</a:t>
              </a:r>
            </a:p>
            <a:p>
              <a:pPr algn="ctr"/>
              <a:r>
                <a:rPr lang="en-US" altLang="zh-CN" sz="800" b="1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800" b="1" dirty="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1EEAE98-43E9-48CC-8EC2-6EF273FDAD45}"/>
              </a:ext>
            </a:extLst>
          </p:cNvPr>
          <p:cNvSpPr/>
          <p:nvPr/>
        </p:nvSpPr>
        <p:spPr>
          <a:xfrm>
            <a:off x="1248410" y="2137608"/>
            <a:ext cx="981191" cy="829198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A6BB30F-F8A0-420D-A8B6-9BF9F88EF8BE}"/>
              </a:ext>
            </a:extLst>
          </p:cNvPr>
          <p:cNvGrpSpPr/>
          <p:nvPr/>
        </p:nvGrpSpPr>
        <p:grpSpPr>
          <a:xfrm>
            <a:off x="2141408" y="2262423"/>
            <a:ext cx="176385" cy="176385"/>
            <a:chOff x="1467378" y="1078057"/>
            <a:chExt cx="195633" cy="19563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90C99F5-96C7-488A-B669-36D94DE2B868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E6A11EE1-1722-42E1-908B-7A75B89E8F5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EACC121-5F85-48B4-A29F-04A01DAFD127}"/>
              </a:ext>
            </a:extLst>
          </p:cNvPr>
          <p:cNvGrpSpPr/>
          <p:nvPr/>
        </p:nvGrpSpPr>
        <p:grpSpPr>
          <a:xfrm rot="10800000">
            <a:off x="2141408" y="2616970"/>
            <a:ext cx="176385" cy="176385"/>
            <a:chOff x="1467378" y="1078057"/>
            <a:chExt cx="195633" cy="19563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167552C-E87E-4353-8FD1-1413889A2989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CD348C36-52BC-4D81-AA38-00DCFB0C995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94A70A4-1137-45CF-9935-6D562CF72A86}"/>
              </a:ext>
            </a:extLst>
          </p:cNvPr>
          <p:cNvCxnSpPr>
            <a:cxnSpLocks/>
            <a:stCxn id="29" idx="2"/>
            <a:endCxn id="24" idx="1"/>
          </p:cNvCxnSpPr>
          <p:nvPr/>
        </p:nvCxnSpPr>
        <p:spPr>
          <a:xfrm flipH="1" flipV="1">
            <a:off x="2317793" y="2705162"/>
            <a:ext cx="381011" cy="187035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4AD2466-6FBD-43E8-8BDB-947E6E61EF14}"/>
              </a:ext>
            </a:extLst>
          </p:cNvPr>
          <p:cNvCxnSpPr>
            <a:cxnSpLocks/>
            <a:stCxn id="11" idx="3"/>
            <a:endCxn id="29" idx="6"/>
          </p:cNvCxnSpPr>
          <p:nvPr/>
        </p:nvCxnSpPr>
        <p:spPr>
          <a:xfrm flipH="1">
            <a:off x="3679995" y="2701883"/>
            <a:ext cx="358409" cy="190314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D4BC53-2550-45E7-991D-E535675E34E2}"/>
              </a:ext>
            </a:extLst>
          </p:cNvPr>
          <p:cNvGrpSpPr/>
          <p:nvPr/>
        </p:nvGrpSpPr>
        <p:grpSpPr>
          <a:xfrm>
            <a:off x="2698805" y="2701881"/>
            <a:ext cx="981190" cy="380630"/>
            <a:chOff x="2315448" y="701912"/>
            <a:chExt cx="607032" cy="23577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4B5B6B6-5A18-4783-A5BC-5F06D4FA9214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 dirty="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FCD73C1-633E-4A53-82E8-8B02AAC8B360}"/>
                </a:ext>
              </a:extLst>
            </p:cNvPr>
            <p:cNvSpPr txBox="1"/>
            <p:nvPr/>
          </p:nvSpPr>
          <p:spPr>
            <a:xfrm>
              <a:off x="2361506" y="731671"/>
              <a:ext cx="513812" cy="1976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Reply</a:t>
              </a:r>
            </a:p>
            <a:p>
              <a:pPr algn="ctr"/>
              <a:r>
                <a:rPr lang="en-US" altLang="zh-CN" sz="800" b="1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800" b="1" dirty="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B8945D12-BEF6-4D51-BC2A-8DD143F87902}"/>
              </a:ext>
            </a:extLst>
          </p:cNvPr>
          <p:cNvSpPr/>
          <p:nvPr/>
        </p:nvSpPr>
        <p:spPr>
          <a:xfrm rot="1667349">
            <a:off x="2620228" y="2841407"/>
            <a:ext cx="116010" cy="8344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009999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31565A0-88E4-4281-96DC-351DB0350971}"/>
              </a:ext>
            </a:extLst>
          </p:cNvPr>
          <p:cNvSpPr/>
          <p:nvPr/>
        </p:nvSpPr>
        <p:spPr>
          <a:xfrm>
            <a:off x="2052313" y="3306380"/>
            <a:ext cx="794380" cy="5424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39166D0-67CA-4226-8CCC-5C33D5470F43}"/>
              </a:ext>
            </a:extLst>
          </p:cNvPr>
          <p:cNvSpPr/>
          <p:nvPr/>
        </p:nvSpPr>
        <p:spPr>
          <a:xfrm>
            <a:off x="3453206" y="3306380"/>
            <a:ext cx="794380" cy="5424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AAF9A45-CAA9-4EF1-A607-4D52BE942C75}"/>
              </a:ext>
            </a:extLst>
          </p:cNvPr>
          <p:cNvGrpSpPr/>
          <p:nvPr/>
        </p:nvGrpSpPr>
        <p:grpSpPr>
          <a:xfrm>
            <a:off x="3353968" y="3495790"/>
            <a:ext cx="174374" cy="174374"/>
            <a:chOff x="3516045" y="2250901"/>
            <a:chExt cx="273003" cy="273003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FF60AD-F593-4DC7-96CA-10573480F74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0EC4A0F-D770-4841-9CCA-0F2A7C0AF749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CE35CE-8357-48E2-B2E6-358FBE9DDA01}"/>
              </a:ext>
            </a:extLst>
          </p:cNvPr>
          <p:cNvGrpSpPr/>
          <p:nvPr/>
        </p:nvGrpSpPr>
        <p:grpSpPr>
          <a:xfrm rot="5400000">
            <a:off x="2768929" y="3495792"/>
            <a:ext cx="174374" cy="174374"/>
            <a:chOff x="4011345" y="2250901"/>
            <a:chExt cx="273003" cy="27300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8131E47-5C88-44FA-BC48-E498F1D912F9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859128A3-4F00-4362-AEFF-CEB1D59E7C4D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493648-C66E-494F-A987-54FF702296A2}"/>
              </a:ext>
            </a:extLst>
          </p:cNvPr>
          <p:cNvCxnSpPr>
            <a:cxnSpLocks/>
            <a:stCxn id="38" idx="0"/>
            <a:endCxn id="35" idx="1"/>
          </p:cNvCxnSpPr>
          <p:nvPr/>
        </p:nvCxnSpPr>
        <p:spPr>
          <a:xfrm flipV="1">
            <a:off x="2943302" y="3582977"/>
            <a:ext cx="410665" cy="1"/>
          </a:xfrm>
          <a:prstGeom prst="straightConnector1">
            <a:avLst/>
          </a:prstGeom>
          <a:ln w="1270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22F6206-6F40-4608-826F-E48513FFEF1F}"/>
              </a:ext>
            </a:extLst>
          </p:cNvPr>
          <p:cNvSpPr/>
          <p:nvPr/>
        </p:nvSpPr>
        <p:spPr>
          <a:xfrm>
            <a:off x="2202872" y="3486970"/>
            <a:ext cx="583462" cy="188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requester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0D32C17-8316-4265-A6D7-E234AA6C682A}"/>
              </a:ext>
            </a:extLst>
          </p:cNvPr>
          <p:cNvSpPr/>
          <p:nvPr/>
        </p:nvSpPr>
        <p:spPr>
          <a:xfrm>
            <a:off x="3509801" y="3486970"/>
            <a:ext cx="453536" cy="188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replier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81CEF0E-D9D6-48B1-A7DF-A8D676469ABD}"/>
              </a:ext>
            </a:extLst>
          </p:cNvPr>
          <p:cNvSpPr/>
          <p:nvPr/>
        </p:nvSpPr>
        <p:spPr>
          <a:xfrm>
            <a:off x="9674371" y="2042145"/>
            <a:ext cx="1033946" cy="873781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C8BF5C8-6E11-4D3B-8939-0A0B777F67C4}"/>
              </a:ext>
            </a:extLst>
          </p:cNvPr>
          <p:cNvGrpSpPr/>
          <p:nvPr/>
        </p:nvGrpSpPr>
        <p:grpSpPr>
          <a:xfrm>
            <a:off x="9614298" y="2173672"/>
            <a:ext cx="185868" cy="185868"/>
            <a:chOff x="1467378" y="1078057"/>
            <a:chExt cx="195633" cy="19563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0419752-3887-4349-8493-0F2EA3A67776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20AC078F-7835-43C9-B27D-722A1048A9A3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9BC0AEB-C77C-457E-99BC-BC23C10A9397}"/>
              </a:ext>
            </a:extLst>
          </p:cNvPr>
          <p:cNvGrpSpPr/>
          <p:nvPr/>
        </p:nvGrpSpPr>
        <p:grpSpPr>
          <a:xfrm rot="10800000">
            <a:off x="9615685" y="2547281"/>
            <a:ext cx="185868" cy="185868"/>
            <a:chOff x="1467378" y="1078057"/>
            <a:chExt cx="195633" cy="19563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75AAF22-EB46-4668-A90E-AD8E3660CF89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7C391369-75E8-4D72-B33E-BB60C2786C9B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CD6FC4D5-54A0-46C3-9932-FC28BD5FCAED}"/>
              </a:ext>
            </a:extLst>
          </p:cNvPr>
          <p:cNvSpPr/>
          <p:nvPr/>
        </p:nvSpPr>
        <p:spPr>
          <a:xfrm>
            <a:off x="9612526" y="2960996"/>
            <a:ext cx="1157636" cy="207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E1F9427-AA72-46E6-848F-244FC065D0DE}"/>
              </a:ext>
            </a:extLst>
          </p:cNvPr>
          <p:cNvCxnSpPr>
            <a:cxnSpLocks/>
            <a:stCxn id="54" idx="2"/>
            <a:endCxn id="58" idx="1"/>
          </p:cNvCxnSpPr>
          <p:nvPr/>
        </p:nvCxnSpPr>
        <p:spPr>
          <a:xfrm flipH="1">
            <a:off x="7802564" y="2084513"/>
            <a:ext cx="401497" cy="185548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B0199B8-2E31-4C87-969E-68419686403C}"/>
              </a:ext>
            </a:extLst>
          </p:cNvPr>
          <p:cNvCxnSpPr>
            <a:cxnSpLocks/>
            <a:stCxn id="54" idx="6"/>
            <a:endCxn id="45" idx="1"/>
          </p:cNvCxnSpPr>
          <p:nvPr/>
        </p:nvCxnSpPr>
        <p:spPr>
          <a:xfrm>
            <a:off x="9238006" y="2084513"/>
            <a:ext cx="376293" cy="182093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CB937A4-C11B-47E4-8861-FB4044C69115}"/>
              </a:ext>
            </a:extLst>
          </p:cNvPr>
          <p:cNvGrpSpPr/>
          <p:nvPr/>
        </p:nvGrpSpPr>
        <p:grpSpPr>
          <a:xfrm>
            <a:off x="8204060" y="1883966"/>
            <a:ext cx="1033945" cy="401712"/>
            <a:chOff x="2315448" y="701912"/>
            <a:chExt cx="607032" cy="236133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7AD242B-E1B1-4025-B787-D9604343AC90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 dirty="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5287A9C-E70A-456E-9B33-B36188FB3954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2064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Area</a:t>
              </a:r>
            </a:p>
            <a:p>
              <a:pPr algn="ctr"/>
              <a:r>
                <a:rPr lang="en-US" altLang="zh-CN" sz="800" b="1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800" b="1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D03A8F4C-C1BC-446C-9FD1-E499F3FB5DB1}"/>
              </a:ext>
            </a:extLst>
          </p:cNvPr>
          <p:cNvSpPr/>
          <p:nvPr/>
        </p:nvSpPr>
        <p:spPr>
          <a:xfrm>
            <a:off x="6675683" y="2045601"/>
            <a:ext cx="1033946" cy="873781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B4E5C8D-B039-4DC6-B2CF-6654A06FE56E}"/>
              </a:ext>
            </a:extLst>
          </p:cNvPr>
          <p:cNvGrpSpPr/>
          <p:nvPr/>
        </p:nvGrpSpPr>
        <p:grpSpPr>
          <a:xfrm rot="10800000">
            <a:off x="7616695" y="2177127"/>
            <a:ext cx="185868" cy="185868"/>
            <a:chOff x="1467378" y="1078057"/>
            <a:chExt cx="195633" cy="195633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94C1A59-7EF2-4638-962A-0C1525EB100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箭头: 右 58">
              <a:extLst>
                <a:ext uri="{FF2B5EF4-FFF2-40B4-BE49-F238E27FC236}">
                  <a16:creationId xmlns:a16="http://schemas.microsoft.com/office/drawing/2014/main" id="{6F50EFE6-5E04-4865-9596-884BAE4347E8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4A89120-783E-4C19-8F81-0AF0E643BDE8}"/>
              </a:ext>
            </a:extLst>
          </p:cNvPr>
          <p:cNvGrpSpPr/>
          <p:nvPr/>
        </p:nvGrpSpPr>
        <p:grpSpPr>
          <a:xfrm>
            <a:off x="7616695" y="2550736"/>
            <a:ext cx="185868" cy="185868"/>
            <a:chOff x="1467378" y="1078057"/>
            <a:chExt cx="195633" cy="19563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C88BAD0-3A0E-4484-807F-D28BC7C5B40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515F8ADC-3187-4052-BE72-2285D2FD8E08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C0AE7C9-2DD9-4CAB-92A1-0D7784B9717B}"/>
              </a:ext>
            </a:extLst>
          </p:cNvPr>
          <p:cNvCxnSpPr>
            <a:cxnSpLocks/>
            <a:stCxn id="61" idx="3"/>
            <a:endCxn id="66" idx="2"/>
          </p:cNvCxnSpPr>
          <p:nvPr/>
        </p:nvCxnSpPr>
        <p:spPr>
          <a:xfrm>
            <a:off x="7802564" y="2643671"/>
            <a:ext cx="401497" cy="197091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6B9D590-C109-429B-B842-6565C9B8DFFE}"/>
              </a:ext>
            </a:extLst>
          </p:cNvPr>
          <p:cNvCxnSpPr>
            <a:cxnSpLocks/>
            <a:stCxn id="48" idx="3"/>
            <a:endCxn id="66" idx="6"/>
          </p:cNvCxnSpPr>
          <p:nvPr/>
        </p:nvCxnSpPr>
        <p:spPr>
          <a:xfrm flipH="1">
            <a:off x="9238006" y="2640215"/>
            <a:ext cx="377679" cy="200546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2CD14E6-F93E-4168-A23F-07859C5DFF90}"/>
              </a:ext>
            </a:extLst>
          </p:cNvPr>
          <p:cNvGrpSpPr/>
          <p:nvPr/>
        </p:nvGrpSpPr>
        <p:grpSpPr>
          <a:xfrm>
            <a:off x="8204060" y="2640214"/>
            <a:ext cx="1033945" cy="401791"/>
            <a:chOff x="2315448" y="701912"/>
            <a:chExt cx="607032" cy="236179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2709B61-FAAC-4C15-A593-E76EE4883C79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 dirty="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F4FE640-BDC8-4081-89B1-C44CE2EF22FE}"/>
                </a:ext>
              </a:extLst>
            </p:cNvPr>
            <p:cNvSpPr txBox="1"/>
            <p:nvPr/>
          </p:nvSpPr>
          <p:spPr>
            <a:xfrm>
              <a:off x="2361506" y="731671"/>
              <a:ext cx="513812" cy="2064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 Area</a:t>
              </a:r>
            </a:p>
            <a:p>
              <a:pPr algn="ctr"/>
              <a:r>
                <a:rPr lang="en-US" altLang="zh-CN" sz="800" b="1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800" b="1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BBE53661-2478-457A-8AC5-072121461CC1}"/>
              </a:ext>
            </a:extLst>
          </p:cNvPr>
          <p:cNvSpPr/>
          <p:nvPr/>
        </p:nvSpPr>
        <p:spPr>
          <a:xfrm>
            <a:off x="6613838" y="2964452"/>
            <a:ext cx="1157636" cy="207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69" name="波形 68">
            <a:extLst>
              <a:ext uri="{FF2B5EF4-FFF2-40B4-BE49-F238E27FC236}">
                <a16:creationId xmlns:a16="http://schemas.microsoft.com/office/drawing/2014/main" id="{2D650DD6-7751-40C7-B1D0-DC4D183D4CD2}"/>
              </a:ext>
            </a:extLst>
          </p:cNvPr>
          <p:cNvSpPr/>
          <p:nvPr/>
        </p:nvSpPr>
        <p:spPr>
          <a:xfrm rot="5400000">
            <a:off x="6659215" y="2232707"/>
            <a:ext cx="666945" cy="492657"/>
          </a:xfrm>
          <a:prstGeom prst="wave">
            <a:avLst>
              <a:gd name="adj1" fmla="val 5383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47A1BF-3E6D-438C-93EA-CB64003E67FC}"/>
              </a:ext>
            </a:extLst>
          </p:cNvPr>
          <p:cNvCxnSpPr>
            <a:cxnSpLocks/>
            <a:stCxn id="58" idx="3"/>
          </p:cNvCxnSpPr>
          <p:nvPr/>
        </p:nvCxnSpPr>
        <p:spPr>
          <a:xfrm flipH="1" flipV="1">
            <a:off x="7234160" y="2145563"/>
            <a:ext cx="382535" cy="1244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86EFC23-7604-4CAF-8E92-B0DAE2E0C9B3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234159" y="2643671"/>
            <a:ext cx="382536" cy="16883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715F605A-593C-4F43-BFE8-DB05ACC60ED6}"/>
              </a:ext>
            </a:extLst>
          </p:cNvPr>
          <p:cNvSpPr/>
          <p:nvPr/>
        </p:nvSpPr>
        <p:spPr>
          <a:xfrm>
            <a:off x="6785070" y="2324001"/>
            <a:ext cx="425045" cy="31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Cyclic</a:t>
            </a:r>
          </a:p>
          <a:p>
            <a:pPr algn="ctr"/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B5B887D-FB2E-495E-8CD3-8958D0E49AFD}"/>
              </a:ext>
            </a:extLst>
          </p:cNvPr>
          <p:cNvSpPr/>
          <p:nvPr/>
        </p:nvSpPr>
        <p:spPr>
          <a:xfrm>
            <a:off x="7165810" y="2182752"/>
            <a:ext cx="401495" cy="175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5E03DBA-1277-408E-A589-70A3AB155E7D}"/>
              </a:ext>
            </a:extLst>
          </p:cNvPr>
          <p:cNvSpPr/>
          <p:nvPr/>
        </p:nvSpPr>
        <p:spPr>
          <a:xfrm>
            <a:off x="7132758" y="2573528"/>
            <a:ext cx="401495" cy="175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sp>
        <p:nvSpPr>
          <p:cNvPr id="75" name="波形 74">
            <a:extLst>
              <a:ext uri="{FF2B5EF4-FFF2-40B4-BE49-F238E27FC236}">
                <a16:creationId xmlns:a16="http://schemas.microsoft.com/office/drawing/2014/main" id="{AED54A04-E2BA-4937-9F24-16D9B4038F53}"/>
              </a:ext>
            </a:extLst>
          </p:cNvPr>
          <p:cNvSpPr/>
          <p:nvPr/>
        </p:nvSpPr>
        <p:spPr>
          <a:xfrm rot="5400000">
            <a:off x="10060133" y="2232707"/>
            <a:ext cx="666945" cy="492657"/>
          </a:xfrm>
          <a:prstGeom prst="wave">
            <a:avLst>
              <a:gd name="adj1" fmla="val 5383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5504398-6258-49C4-8108-AB5A16522752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9800167" y="2145562"/>
            <a:ext cx="345723" cy="1210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EFEE035-3F0B-47D3-8516-2C5B4C87FC2A}"/>
              </a:ext>
            </a:extLst>
          </p:cNvPr>
          <p:cNvCxnSpPr>
            <a:cxnSpLocks/>
            <a:endCxn id="48" idx="1"/>
          </p:cNvCxnSpPr>
          <p:nvPr/>
        </p:nvCxnSpPr>
        <p:spPr>
          <a:xfrm flipH="1" flipV="1">
            <a:off x="9801553" y="2640215"/>
            <a:ext cx="322623" cy="1722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28304F9F-6191-4895-8A58-7998DA5B5431}"/>
              </a:ext>
            </a:extLst>
          </p:cNvPr>
          <p:cNvSpPr/>
          <p:nvPr/>
        </p:nvSpPr>
        <p:spPr>
          <a:xfrm>
            <a:off x="9810842" y="2182752"/>
            <a:ext cx="401495" cy="175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3276AD6-6CA0-4E8C-8BA2-0B5703BC27BD}"/>
              </a:ext>
            </a:extLst>
          </p:cNvPr>
          <p:cNvSpPr/>
          <p:nvPr/>
        </p:nvSpPr>
        <p:spPr>
          <a:xfrm>
            <a:off x="9824653" y="2575168"/>
            <a:ext cx="401495" cy="175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1D69848-5764-49F7-99A5-26069684BC82}"/>
              </a:ext>
            </a:extLst>
          </p:cNvPr>
          <p:cNvSpPr/>
          <p:nvPr/>
        </p:nvSpPr>
        <p:spPr>
          <a:xfrm>
            <a:off x="10181082" y="2324001"/>
            <a:ext cx="425045" cy="31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Cyclic</a:t>
            </a:r>
          </a:p>
          <a:p>
            <a:pPr algn="ctr"/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000883B-843F-441D-B78D-AE7C7BA36A9C}"/>
              </a:ext>
            </a:extLst>
          </p:cNvPr>
          <p:cNvGrpSpPr/>
          <p:nvPr/>
        </p:nvGrpSpPr>
        <p:grpSpPr>
          <a:xfrm>
            <a:off x="9862341" y="2389450"/>
            <a:ext cx="152996" cy="133995"/>
            <a:chOff x="10500360" y="1279571"/>
            <a:chExt cx="197425" cy="172906"/>
          </a:xfrm>
        </p:grpSpPr>
        <p:sp>
          <p:nvSpPr>
            <p:cNvPr id="82" name="箭头: 左弧形 81">
              <a:extLst>
                <a:ext uri="{FF2B5EF4-FFF2-40B4-BE49-F238E27FC236}">
                  <a16:creationId xmlns:a16="http://schemas.microsoft.com/office/drawing/2014/main" id="{41BBF6A3-092E-4C95-8F6E-A3682407EDE2}"/>
                </a:ext>
              </a:extLst>
            </p:cNvPr>
            <p:cNvSpPr/>
            <p:nvPr/>
          </p:nvSpPr>
          <p:spPr>
            <a:xfrm>
              <a:off x="10500360" y="1290404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3" name="箭头: 左弧形 82">
              <a:extLst>
                <a:ext uri="{FF2B5EF4-FFF2-40B4-BE49-F238E27FC236}">
                  <a16:creationId xmlns:a16="http://schemas.microsoft.com/office/drawing/2014/main" id="{69DA68C9-14C3-4488-A534-11EEE40AECE2}"/>
                </a:ext>
              </a:extLst>
            </p:cNvPr>
            <p:cNvSpPr/>
            <p:nvPr/>
          </p:nvSpPr>
          <p:spPr>
            <a:xfrm rot="10800000">
              <a:off x="10602747" y="1279571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93544CB-ACA8-41A8-9CF9-104C16AABC22}"/>
              </a:ext>
            </a:extLst>
          </p:cNvPr>
          <p:cNvGrpSpPr/>
          <p:nvPr/>
        </p:nvGrpSpPr>
        <p:grpSpPr>
          <a:xfrm>
            <a:off x="7357699" y="2395355"/>
            <a:ext cx="152996" cy="133995"/>
            <a:chOff x="10500360" y="1279571"/>
            <a:chExt cx="197425" cy="172906"/>
          </a:xfrm>
        </p:grpSpPr>
        <p:sp>
          <p:nvSpPr>
            <p:cNvPr id="85" name="箭头: 左弧形 84">
              <a:extLst>
                <a:ext uri="{FF2B5EF4-FFF2-40B4-BE49-F238E27FC236}">
                  <a16:creationId xmlns:a16="http://schemas.microsoft.com/office/drawing/2014/main" id="{70E41B3B-E101-4E9A-8710-7D7F8C0AD4CD}"/>
                </a:ext>
              </a:extLst>
            </p:cNvPr>
            <p:cNvSpPr/>
            <p:nvPr/>
          </p:nvSpPr>
          <p:spPr>
            <a:xfrm>
              <a:off x="10500360" y="1290404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6" name="箭头: 左弧形 85">
              <a:extLst>
                <a:ext uri="{FF2B5EF4-FFF2-40B4-BE49-F238E27FC236}">
                  <a16:creationId xmlns:a16="http://schemas.microsoft.com/office/drawing/2014/main" id="{5CB2ED8D-7496-4244-A2A9-DDCF1867D252}"/>
                </a:ext>
              </a:extLst>
            </p:cNvPr>
            <p:cNvSpPr/>
            <p:nvPr/>
          </p:nvSpPr>
          <p:spPr>
            <a:xfrm rot="10800000">
              <a:off x="10602747" y="1279571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0345632D-6B95-454D-B78E-52EC971DB8D9}"/>
              </a:ext>
            </a:extLst>
          </p:cNvPr>
          <p:cNvSpPr/>
          <p:nvPr/>
        </p:nvSpPr>
        <p:spPr>
          <a:xfrm>
            <a:off x="7597534" y="3277214"/>
            <a:ext cx="837091" cy="571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C7E9F1A4-38F4-42B3-AC05-CAB4A5D3A6A7}"/>
              </a:ext>
            </a:extLst>
          </p:cNvPr>
          <p:cNvSpPr/>
          <p:nvPr/>
        </p:nvSpPr>
        <p:spPr>
          <a:xfrm>
            <a:off x="8964398" y="3277214"/>
            <a:ext cx="836944" cy="571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484A7095-428B-4404-9780-E671F33E1BBA}"/>
              </a:ext>
            </a:extLst>
          </p:cNvPr>
          <p:cNvCxnSpPr>
            <a:cxnSpLocks/>
            <a:stCxn id="91" idx="1"/>
            <a:endCxn id="95" idx="3"/>
          </p:cNvCxnSpPr>
          <p:nvPr/>
        </p:nvCxnSpPr>
        <p:spPr>
          <a:xfrm>
            <a:off x="8527541" y="3583219"/>
            <a:ext cx="343932" cy="0"/>
          </a:xfrm>
          <a:prstGeom prst="straightConnector1">
            <a:avLst/>
          </a:prstGeom>
          <a:ln w="1270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39DC7393-7CCE-405A-90FA-35A1EBF68177}"/>
              </a:ext>
            </a:extLst>
          </p:cNvPr>
          <p:cNvGrpSpPr/>
          <p:nvPr/>
        </p:nvGrpSpPr>
        <p:grpSpPr>
          <a:xfrm>
            <a:off x="8341691" y="3493650"/>
            <a:ext cx="185850" cy="179139"/>
            <a:chOff x="8538119" y="2547706"/>
            <a:chExt cx="239820" cy="231160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364861A-308E-497E-BA17-4395DE0BCBF6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箭头: 右 91">
              <a:extLst>
                <a:ext uri="{FF2B5EF4-FFF2-40B4-BE49-F238E27FC236}">
                  <a16:creationId xmlns:a16="http://schemas.microsoft.com/office/drawing/2014/main" id="{8175D356-1A5B-4325-B0BE-1BADF81EB469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箭头: 右 92">
              <a:extLst>
                <a:ext uri="{FF2B5EF4-FFF2-40B4-BE49-F238E27FC236}">
                  <a16:creationId xmlns:a16="http://schemas.microsoft.com/office/drawing/2014/main" id="{747ABA25-9F45-4148-AFD4-BAA9BF96A563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065E867-836D-45D1-AF0E-7ED5020A5395}"/>
              </a:ext>
            </a:extLst>
          </p:cNvPr>
          <p:cNvGrpSpPr/>
          <p:nvPr/>
        </p:nvGrpSpPr>
        <p:grpSpPr>
          <a:xfrm>
            <a:off x="8871473" y="3493650"/>
            <a:ext cx="185850" cy="179139"/>
            <a:chOff x="8538119" y="2547706"/>
            <a:chExt cx="239820" cy="231160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E644B7C9-F3FC-46AB-92B0-268A2B8B9A0B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箭头: 右 95">
              <a:extLst>
                <a:ext uri="{FF2B5EF4-FFF2-40B4-BE49-F238E27FC236}">
                  <a16:creationId xmlns:a16="http://schemas.microsoft.com/office/drawing/2014/main" id="{5F769EBC-D252-4556-A689-5DEBDACD4B91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箭头: 右 96">
              <a:extLst>
                <a:ext uri="{FF2B5EF4-FFF2-40B4-BE49-F238E27FC236}">
                  <a16:creationId xmlns:a16="http://schemas.microsoft.com/office/drawing/2014/main" id="{E174453F-6A55-44C2-88F1-A6E8896562E3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矩形 97">
            <a:extLst>
              <a:ext uri="{FF2B5EF4-FFF2-40B4-BE49-F238E27FC236}">
                <a16:creationId xmlns:a16="http://schemas.microsoft.com/office/drawing/2014/main" id="{E9AEEC41-1577-4F46-B888-1C533FCAF94D}"/>
              </a:ext>
            </a:extLst>
          </p:cNvPr>
          <p:cNvSpPr/>
          <p:nvPr/>
        </p:nvSpPr>
        <p:spPr>
          <a:xfrm>
            <a:off x="1376450" y="5230714"/>
            <a:ext cx="7665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4ADB592C-723A-4FF7-93C7-E3E22BEE4DB1}"/>
              </a:ext>
            </a:extLst>
          </p:cNvPr>
          <p:cNvSpPr/>
          <p:nvPr/>
        </p:nvSpPr>
        <p:spPr>
          <a:xfrm>
            <a:off x="4147672" y="4346582"/>
            <a:ext cx="994878" cy="840765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34B0360-EB77-427F-BD26-7BA7A2E23D05}"/>
              </a:ext>
            </a:extLst>
          </p:cNvPr>
          <p:cNvGrpSpPr/>
          <p:nvPr/>
        </p:nvGrpSpPr>
        <p:grpSpPr>
          <a:xfrm>
            <a:off x="4072519" y="4686932"/>
            <a:ext cx="178845" cy="178845"/>
            <a:chOff x="1467378" y="1078057"/>
            <a:chExt cx="195633" cy="195633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9B5CE97-14E8-48A0-AEFB-7CF320116261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箭头: 右 101">
              <a:extLst>
                <a:ext uri="{FF2B5EF4-FFF2-40B4-BE49-F238E27FC236}">
                  <a16:creationId xmlns:a16="http://schemas.microsoft.com/office/drawing/2014/main" id="{3DE10D9F-58E9-47F9-881D-77B4F2CAD556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F049193B-68D6-443B-81FD-E22EAC2876E2}"/>
              </a:ext>
            </a:extLst>
          </p:cNvPr>
          <p:cNvSpPr/>
          <p:nvPr/>
        </p:nvSpPr>
        <p:spPr>
          <a:xfrm>
            <a:off x="4088163" y="5230714"/>
            <a:ext cx="111389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38CADAB-B779-4C1A-868D-A80A815677EE}"/>
              </a:ext>
            </a:extLst>
          </p:cNvPr>
          <p:cNvCxnSpPr>
            <a:cxnSpLocks/>
            <a:stCxn id="111" idx="3"/>
            <a:endCxn id="107" idx="2"/>
          </p:cNvCxnSpPr>
          <p:nvPr/>
        </p:nvCxnSpPr>
        <p:spPr>
          <a:xfrm flipV="1">
            <a:off x="2346590" y="4774865"/>
            <a:ext cx="386326" cy="2225"/>
          </a:xfrm>
          <a:prstGeom prst="straightConnector1">
            <a:avLst/>
          </a:prstGeom>
          <a:ln w="127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5B4D344-7D39-40C4-90AE-7FD2B66EAD9C}"/>
              </a:ext>
            </a:extLst>
          </p:cNvPr>
          <p:cNvCxnSpPr>
            <a:cxnSpLocks/>
            <a:stCxn id="107" idx="6"/>
            <a:endCxn id="101" idx="1"/>
          </p:cNvCxnSpPr>
          <p:nvPr/>
        </p:nvCxnSpPr>
        <p:spPr>
          <a:xfrm>
            <a:off x="3667394" y="4774865"/>
            <a:ext cx="405125" cy="1490"/>
          </a:xfrm>
          <a:prstGeom prst="straightConnector1">
            <a:avLst/>
          </a:prstGeom>
          <a:ln w="127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B3E565A-F6B5-4174-BCEA-63EEFF901928}"/>
              </a:ext>
            </a:extLst>
          </p:cNvPr>
          <p:cNvGrpSpPr/>
          <p:nvPr/>
        </p:nvGrpSpPr>
        <p:grpSpPr>
          <a:xfrm>
            <a:off x="2732916" y="4581894"/>
            <a:ext cx="934478" cy="417970"/>
            <a:chOff x="2315448" y="701912"/>
            <a:chExt cx="607032" cy="255338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CCE61AF3-5BD1-49D5-905B-12EDFCA70D1A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9775BD3-B222-4F4F-9BFB-726DD4CFC163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2256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Flow</a:t>
              </a:r>
            </a:p>
            <a:p>
              <a:pPr algn="ctr"/>
              <a:r>
                <a:rPr lang="en-US" altLang="zh-CN" sz="900" b="1" dirty="0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900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004EDB42-1C4B-4B72-8155-9FAA13E5C9BF}"/>
              </a:ext>
            </a:extLst>
          </p:cNvPr>
          <p:cNvSpPr/>
          <p:nvPr/>
        </p:nvSpPr>
        <p:spPr>
          <a:xfrm>
            <a:off x="1262289" y="4349907"/>
            <a:ext cx="994878" cy="840765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04C27074-CA14-4686-860B-69E0637E9CEF}"/>
              </a:ext>
            </a:extLst>
          </p:cNvPr>
          <p:cNvGrpSpPr/>
          <p:nvPr/>
        </p:nvGrpSpPr>
        <p:grpSpPr>
          <a:xfrm>
            <a:off x="2167745" y="4687667"/>
            <a:ext cx="178845" cy="178845"/>
            <a:chOff x="1467378" y="1078057"/>
            <a:chExt cx="195633" cy="195633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4C869DF-08BB-4723-8A59-147D5DB57DC8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箭头: 右 111">
              <a:extLst>
                <a:ext uri="{FF2B5EF4-FFF2-40B4-BE49-F238E27FC236}">
                  <a16:creationId xmlns:a16="http://schemas.microsoft.com/office/drawing/2014/main" id="{507D6E72-51DF-41D7-86F4-ED4BC6A6139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D1FB03F6-6413-437E-BE10-9A684FA4054E}"/>
              </a:ext>
            </a:extLst>
          </p:cNvPr>
          <p:cNvSpPr/>
          <p:nvPr/>
        </p:nvSpPr>
        <p:spPr>
          <a:xfrm rot="5400000">
            <a:off x="3640217" y="4703505"/>
            <a:ext cx="137534" cy="144211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B2284FC-A351-4BBF-84C1-CFBB81D1267D}"/>
              </a:ext>
            </a:extLst>
          </p:cNvPr>
          <p:cNvSpPr/>
          <p:nvPr/>
        </p:nvSpPr>
        <p:spPr>
          <a:xfrm>
            <a:off x="3556147" y="4882571"/>
            <a:ext cx="391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srgbClr val="595959"/>
                </a:solidFill>
                <a:ea typeface="微软雅黑" panose="020B0503020204020204" pitchFamily="34" charset="-122"/>
              </a:rPr>
              <a:t>filter</a:t>
            </a:r>
            <a:endParaRPr lang="zh-CN" altLang="en-US" sz="800" b="1" dirty="0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32A5CA84-5A43-42E5-9FC1-65F0BF5B2B94}"/>
              </a:ext>
            </a:extLst>
          </p:cNvPr>
          <p:cNvSpPr/>
          <p:nvPr/>
        </p:nvSpPr>
        <p:spPr>
          <a:xfrm>
            <a:off x="2076275" y="5537735"/>
            <a:ext cx="805462" cy="55003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832DE22C-3A6D-4E52-B6A1-F42BA5B9F826}"/>
              </a:ext>
            </a:extLst>
          </p:cNvPr>
          <p:cNvSpPr/>
          <p:nvPr/>
        </p:nvSpPr>
        <p:spPr>
          <a:xfrm>
            <a:off x="3496710" y="5537735"/>
            <a:ext cx="805462" cy="55003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945B469-DD06-4E67-BC8F-2D079E485E0E}"/>
              </a:ext>
            </a:extLst>
          </p:cNvPr>
          <p:cNvSpPr/>
          <p:nvPr/>
        </p:nvSpPr>
        <p:spPr>
          <a:xfrm>
            <a:off x="3396088" y="5729787"/>
            <a:ext cx="176806" cy="176806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B0FEA49-BCAE-4F3B-8B1D-E4E53B0D80E3}"/>
              </a:ext>
            </a:extLst>
          </p:cNvPr>
          <p:cNvSpPr/>
          <p:nvPr/>
        </p:nvSpPr>
        <p:spPr>
          <a:xfrm rot="5400000">
            <a:off x="2802887" y="5729789"/>
            <a:ext cx="176806" cy="176806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9C694086-AC63-4D4F-B67D-8AE7EDF73413}"/>
              </a:ext>
            </a:extLst>
          </p:cNvPr>
          <p:cNvCxnSpPr>
            <a:cxnSpLocks/>
            <a:stCxn id="118" idx="0"/>
            <a:endCxn id="117" idx="1"/>
          </p:cNvCxnSpPr>
          <p:nvPr/>
        </p:nvCxnSpPr>
        <p:spPr>
          <a:xfrm flipV="1">
            <a:off x="2979694" y="5818191"/>
            <a:ext cx="416394" cy="1"/>
          </a:xfrm>
          <a:prstGeom prst="straightConnector1">
            <a:avLst/>
          </a:prstGeom>
          <a:ln w="1270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FDF6C89E-B1B8-4CA7-AC0C-1D895A25A12B}"/>
              </a:ext>
            </a:extLst>
          </p:cNvPr>
          <p:cNvSpPr/>
          <p:nvPr/>
        </p:nvSpPr>
        <p:spPr>
          <a:xfrm>
            <a:off x="2337358" y="5726309"/>
            <a:ext cx="532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endParaRPr lang="zh-CN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2BB7FB04-E5E5-40CA-AB10-EAE5D18500ED}"/>
              </a:ext>
            </a:extLst>
          </p:cNvPr>
          <p:cNvSpPr/>
          <p:nvPr/>
        </p:nvSpPr>
        <p:spPr>
          <a:xfrm>
            <a:off x="3579635" y="5726309"/>
            <a:ext cx="5918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endParaRPr lang="zh-CN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箭头: 五边形 121">
            <a:extLst>
              <a:ext uri="{FF2B5EF4-FFF2-40B4-BE49-F238E27FC236}">
                <a16:creationId xmlns:a16="http://schemas.microsoft.com/office/drawing/2014/main" id="{3A278584-D7BB-45BA-A0DC-669DDD22BBA2}"/>
              </a:ext>
            </a:extLst>
          </p:cNvPr>
          <p:cNvSpPr/>
          <p:nvPr/>
        </p:nvSpPr>
        <p:spPr>
          <a:xfrm>
            <a:off x="2831046" y="5760655"/>
            <a:ext cx="133616" cy="115071"/>
          </a:xfrm>
          <a:prstGeom prst="homePlat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3" name="箭头: 五边形 122">
            <a:extLst>
              <a:ext uri="{FF2B5EF4-FFF2-40B4-BE49-F238E27FC236}">
                <a16:creationId xmlns:a16="http://schemas.microsoft.com/office/drawing/2014/main" id="{C8283960-8790-4E51-9DC3-04E9D79297CC}"/>
              </a:ext>
            </a:extLst>
          </p:cNvPr>
          <p:cNvSpPr/>
          <p:nvPr/>
        </p:nvSpPr>
        <p:spPr>
          <a:xfrm>
            <a:off x="3419863" y="5760655"/>
            <a:ext cx="133616" cy="115071"/>
          </a:xfrm>
          <a:prstGeom prst="homePlat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2DB7EC0-E1C2-458E-95A1-00B720ED5769}"/>
              </a:ext>
            </a:extLst>
          </p:cNvPr>
          <p:cNvSpPr/>
          <p:nvPr/>
        </p:nvSpPr>
        <p:spPr>
          <a:xfrm>
            <a:off x="6834444" y="5214211"/>
            <a:ext cx="62549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4F9C7D78-2AA6-43DF-BE2A-4ADD53D1B474}"/>
              </a:ext>
            </a:extLst>
          </p:cNvPr>
          <p:cNvSpPr/>
          <p:nvPr/>
        </p:nvSpPr>
        <p:spPr>
          <a:xfrm>
            <a:off x="9864542" y="4103464"/>
            <a:ext cx="811101" cy="63527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6FC750AE-6300-403C-80DC-912AC0821177}"/>
              </a:ext>
            </a:extLst>
          </p:cNvPr>
          <p:cNvGrpSpPr/>
          <p:nvPr/>
        </p:nvGrpSpPr>
        <p:grpSpPr>
          <a:xfrm>
            <a:off x="9802257" y="4327828"/>
            <a:ext cx="186545" cy="186545"/>
            <a:chOff x="1467378" y="1078057"/>
            <a:chExt cx="195633" cy="195633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09875BC1-E26F-492F-A543-6D76AF9EB636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箭头: 右 128">
              <a:extLst>
                <a:ext uri="{FF2B5EF4-FFF2-40B4-BE49-F238E27FC236}">
                  <a16:creationId xmlns:a16="http://schemas.microsoft.com/office/drawing/2014/main" id="{7FDF6384-EF38-48DF-AF7B-E00EC4D7F1D0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0" name="矩形 129">
            <a:extLst>
              <a:ext uri="{FF2B5EF4-FFF2-40B4-BE49-F238E27FC236}">
                <a16:creationId xmlns:a16="http://schemas.microsoft.com/office/drawing/2014/main" id="{A76F074F-E915-4B74-9482-DB61070C1FD8}"/>
              </a:ext>
            </a:extLst>
          </p:cNvPr>
          <p:cNvSpPr/>
          <p:nvPr/>
        </p:nvSpPr>
        <p:spPr>
          <a:xfrm>
            <a:off x="9716537" y="3890452"/>
            <a:ext cx="1161847" cy="188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ED0BD007-94FB-4691-925D-224221794D1A}"/>
              </a:ext>
            </a:extLst>
          </p:cNvPr>
          <p:cNvCxnSpPr>
            <a:cxnSpLocks/>
            <a:stCxn id="138" idx="3"/>
            <a:endCxn id="134" idx="2"/>
          </p:cNvCxnSpPr>
          <p:nvPr/>
        </p:nvCxnSpPr>
        <p:spPr>
          <a:xfrm flipV="1">
            <a:off x="7759317" y="4738737"/>
            <a:ext cx="402958" cy="2321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3F5729-47F5-4B2D-B532-E2BF38E795B9}"/>
              </a:ext>
            </a:extLst>
          </p:cNvPr>
          <p:cNvCxnSpPr>
            <a:cxnSpLocks/>
            <a:stCxn id="134" idx="7"/>
            <a:endCxn id="128" idx="1"/>
          </p:cNvCxnSpPr>
          <p:nvPr/>
        </p:nvCxnSpPr>
        <p:spPr>
          <a:xfrm flipV="1">
            <a:off x="8994239" y="4421100"/>
            <a:ext cx="808018" cy="175312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7318E085-5A21-4878-8E41-596437F3133D}"/>
              </a:ext>
            </a:extLst>
          </p:cNvPr>
          <p:cNvGrpSpPr/>
          <p:nvPr/>
        </p:nvGrpSpPr>
        <p:grpSpPr>
          <a:xfrm>
            <a:off x="8162274" y="4537463"/>
            <a:ext cx="974708" cy="402555"/>
            <a:chOff x="2315448" y="701912"/>
            <a:chExt cx="607032" cy="235770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CF248966-007C-4F1D-8400-E8CF0E65D6F4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00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DEE758F7-212C-449E-B655-7435204737E1}"/>
                </a:ext>
              </a:extLst>
            </p:cNvPr>
            <p:cNvSpPr txBox="1"/>
            <p:nvPr/>
          </p:nvSpPr>
          <p:spPr>
            <a:xfrm>
              <a:off x="2355969" y="731625"/>
              <a:ext cx="527721" cy="1806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 Trigger</a:t>
              </a:r>
            </a:p>
            <a:p>
              <a:pPr algn="ctr"/>
              <a:r>
                <a:rPr lang="en-US" altLang="zh-CN" sz="700" b="1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700" b="1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7FD205D9-7AC8-4C21-BE74-059262801FA1}"/>
              </a:ext>
            </a:extLst>
          </p:cNvPr>
          <p:cNvSpPr/>
          <p:nvPr/>
        </p:nvSpPr>
        <p:spPr>
          <a:xfrm>
            <a:off x="6628336" y="4295484"/>
            <a:ext cx="1037708" cy="876961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7E360CD3-59FC-47A5-A051-633D123206A4}"/>
              </a:ext>
            </a:extLst>
          </p:cNvPr>
          <p:cNvGrpSpPr/>
          <p:nvPr/>
        </p:nvGrpSpPr>
        <p:grpSpPr>
          <a:xfrm>
            <a:off x="7572772" y="4647785"/>
            <a:ext cx="186545" cy="186545"/>
            <a:chOff x="1467378" y="1078057"/>
            <a:chExt cx="195633" cy="195633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EF2E784D-DD01-490B-BDBF-150AB821DABC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箭头: 右 138">
              <a:extLst>
                <a:ext uri="{FF2B5EF4-FFF2-40B4-BE49-F238E27FC236}">
                  <a16:creationId xmlns:a16="http://schemas.microsoft.com/office/drawing/2014/main" id="{EE24F16C-99E0-4A57-867C-52B200718A90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B4C3CC79-9779-47EA-BE15-BAF530ED74E7}"/>
              </a:ext>
            </a:extLst>
          </p:cNvPr>
          <p:cNvSpPr/>
          <p:nvPr/>
        </p:nvSpPr>
        <p:spPr>
          <a:xfrm>
            <a:off x="9864542" y="4798223"/>
            <a:ext cx="811101" cy="63527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600EEE0-C111-470B-9099-FF64FD8475E0}"/>
              </a:ext>
            </a:extLst>
          </p:cNvPr>
          <p:cNvGrpSpPr/>
          <p:nvPr/>
        </p:nvGrpSpPr>
        <p:grpSpPr>
          <a:xfrm>
            <a:off x="9802257" y="5022587"/>
            <a:ext cx="186545" cy="186545"/>
            <a:chOff x="1467378" y="1078057"/>
            <a:chExt cx="195633" cy="195633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E989BF4B-223B-4B19-9521-3676A7633892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箭头: 右 142">
              <a:extLst>
                <a:ext uri="{FF2B5EF4-FFF2-40B4-BE49-F238E27FC236}">
                  <a16:creationId xmlns:a16="http://schemas.microsoft.com/office/drawing/2014/main" id="{ACC4024F-D20F-4C5A-A82E-63E9685C73FA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DC80290-696A-4CE7-885E-FE3BD0F6662D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8994239" y="4880064"/>
            <a:ext cx="808018" cy="235795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05715080-DEB8-441F-A4DB-2380C1AF9ED2}"/>
              </a:ext>
            </a:extLst>
          </p:cNvPr>
          <p:cNvSpPr/>
          <p:nvPr/>
        </p:nvSpPr>
        <p:spPr>
          <a:xfrm>
            <a:off x="9716537" y="5466355"/>
            <a:ext cx="1161847" cy="188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C</a:t>
            </a: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A222C20E-441D-45C2-B2CC-EB251FB04B43}"/>
              </a:ext>
            </a:extLst>
          </p:cNvPr>
          <p:cNvSpPr/>
          <p:nvPr/>
        </p:nvSpPr>
        <p:spPr>
          <a:xfrm>
            <a:off x="7477364" y="5534449"/>
            <a:ext cx="840137" cy="57371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F9D68FE4-3898-475C-AA2C-09FABC27D64D}"/>
              </a:ext>
            </a:extLst>
          </p:cNvPr>
          <p:cNvSpPr/>
          <p:nvPr/>
        </p:nvSpPr>
        <p:spPr>
          <a:xfrm>
            <a:off x="8877735" y="5296294"/>
            <a:ext cx="697500" cy="476309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2453FFBD-0AB5-4C6A-A8F0-C7927F2F90BD}"/>
              </a:ext>
            </a:extLst>
          </p:cNvPr>
          <p:cNvSpPr/>
          <p:nvPr/>
        </p:nvSpPr>
        <p:spPr>
          <a:xfrm>
            <a:off x="8772780" y="5447912"/>
            <a:ext cx="184418" cy="184418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18519E9-47BC-4AE8-9E57-1B54A7C00ED7}"/>
              </a:ext>
            </a:extLst>
          </p:cNvPr>
          <p:cNvCxnSpPr>
            <a:cxnSpLocks/>
            <a:stCxn id="151" idx="0"/>
            <a:endCxn id="148" idx="1"/>
          </p:cNvCxnSpPr>
          <p:nvPr/>
        </p:nvCxnSpPr>
        <p:spPr>
          <a:xfrm flipV="1">
            <a:off x="8419675" y="5540121"/>
            <a:ext cx="353105" cy="286858"/>
          </a:xfrm>
          <a:prstGeom prst="straightConnector1">
            <a:avLst/>
          </a:prstGeom>
          <a:ln w="1270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17632DC2-CB66-406C-9BA0-F915785DB195}"/>
              </a:ext>
            </a:extLst>
          </p:cNvPr>
          <p:cNvGrpSpPr/>
          <p:nvPr/>
        </p:nvGrpSpPr>
        <p:grpSpPr>
          <a:xfrm>
            <a:off x="8235257" y="5734770"/>
            <a:ext cx="184418" cy="184418"/>
            <a:chOff x="8395703" y="5715346"/>
            <a:chExt cx="237109" cy="237109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1068E174-40AD-4BDA-8679-106E79B98336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152" name="等腰三角形 151">
              <a:extLst>
                <a:ext uri="{FF2B5EF4-FFF2-40B4-BE49-F238E27FC236}">
                  <a16:creationId xmlns:a16="http://schemas.microsoft.com/office/drawing/2014/main" id="{27E48EA3-DA00-4B9B-86F4-2528F924B61C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153" name="等腰三角形 152">
            <a:extLst>
              <a:ext uri="{FF2B5EF4-FFF2-40B4-BE49-F238E27FC236}">
                <a16:creationId xmlns:a16="http://schemas.microsoft.com/office/drawing/2014/main" id="{5A5AF8E2-B9AD-4CCA-84EB-DEA4B962A698}"/>
              </a:ext>
            </a:extLst>
          </p:cNvPr>
          <p:cNvSpPr/>
          <p:nvPr/>
        </p:nvSpPr>
        <p:spPr>
          <a:xfrm rot="5400000">
            <a:off x="8804700" y="5485236"/>
            <a:ext cx="132139" cy="1162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6912F0B-7C51-4B67-8D16-ABF06501B198}"/>
              </a:ext>
            </a:extLst>
          </p:cNvPr>
          <p:cNvSpPr/>
          <p:nvPr/>
        </p:nvSpPr>
        <p:spPr>
          <a:xfrm>
            <a:off x="7749687" y="5731141"/>
            <a:ext cx="455589" cy="188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F85635C-C95E-47A0-86B3-9EF2DBE55FB5}"/>
              </a:ext>
            </a:extLst>
          </p:cNvPr>
          <p:cNvSpPr/>
          <p:nvPr/>
        </p:nvSpPr>
        <p:spPr>
          <a:xfrm>
            <a:off x="8964229" y="5444284"/>
            <a:ext cx="473441" cy="188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D32E7A2A-2B72-4E05-A4D3-95F73F3546A3}"/>
              </a:ext>
            </a:extLst>
          </p:cNvPr>
          <p:cNvSpPr/>
          <p:nvPr/>
        </p:nvSpPr>
        <p:spPr>
          <a:xfrm>
            <a:off x="8877735" y="5826978"/>
            <a:ext cx="697500" cy="476309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551AB772-FF59-4159-89D9-AB9D312A5CFD}"/>
              </a:ext>
            </a:extLst>
          </p:cNvPr>
          <p:cNvSpPr/>
          <p:nvPr/>
        </p:nvSpPr>
        <p:spPr>
          <a:xfrm>
            <a:off x="8772780" y="5978596"/>
            <a:ext cx="184418" cy="184418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58" name="等腰三角形 157">
            <a:extLst>
              <a:ext uri="{FF2B5EF4-FFF2-40B4-BE49-F238E27FC236}">
                <a16:creationId xmlns:a16="http://schemas.microsoft.com/office/drawing/2014/main" id="{DD23AEF8-7812-456D-A4AD-279320632077}"/>
              </a:ext>
            </a:extLst>
          </p:cNvPr>
          <p:cNvSpPr/>
          <p:nvPr/>
        </p:nvSpPr>
        <p:spPr>
          <a:xfrm rot="5400000">
            <a:off x="8804700" y="6015920"/>
            <a:ext cx="132139" cy="1162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F3C56DAB-ADEB-42D5-AF81-90797E10C0C0}"/>
              </a:ext>
            </a:extLst>
          </p:cNvPr>
          <p:cNvSpPr/>
          <p:nvPr/>
        </p:nvSpPr>
        <p:spPr>
          <a:xfrm>
            <a:off x="8964229" y="5974968"/>
            <a:ext cx="473441" cy="188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2B760EF7-9EAF-41EE-8659-B47551D09245}"/>
              </a:ext>
            </a:extLst>
          </p:cNvPr>
          <p:cNvCxnSpPr>
            <a:cxnSpLocks/>
            <a:stCxn id="151" idx="0"/>
            <a:endCxn id="157" idx="1"/>
          </p:cNvCxnSpPr>
          <p:nvPr/>
        </p:nvCxnSpPr>
        <p:spPr>
          <a:xfrm>
            <a:off x="8419675" y="5826980"/>
            <a:ext cx="353105" cy="243826"/>
          </a:xfrm>
          <a:prstGeom prst="straightConnector1">
            <a:avLst/>
          </a:prstGeom>
          <a:ln w="1270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59F74A0A-DFEC-4CC0-AA88-2D520D9B304C}"/>
              </a:ext>
            </a:extLst>
          </p:cNvPr>
          <p:cNvSpPr txBox="1"/>
          <p:nvPr/>
        </p:nvSpPr>
        <p:spPr>
          <a:xfrm>
            <a:off x="905509" y="523601"/>
            <a:ext cx="7031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Communication Pattern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218BAB8-D1DE-4F72-B103-9C1EA482D2F8}"/>
              </a:ext>
            </a:extLst>
          </p:cNvPr>
          <p:cNvSpPr/>
          <p:nvPr/>
        </p:nvSpPr>
        <p:spPr>
          <a:xfrm>
            <a:off x="717296" y="523601"/>
            <a:ext cx="828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1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1041AA-659E-4E4B-8397-34662FC62BDB}"/>
              </a:ext>
            </a:extLst>
          </p:cNvPr>
          <p:cNvSpPr txBox="1"/>
          <p:nvPr/>
        </p:nvSpPr>
        <p:spPr>
          <a:xfrm>
            <a:off x="712406" y="486871"/>
            <a:ext cx="237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A1B5F5-F180-4A26-A248-2E535E18987E}"/>
              </a:ext>
            </a:extLst>
          </p:cNvPr>
          <p:cNvSpPr/>
          <p:nvPr/>
        </p:nvSpPr>
        <p:spPr>
          <a:xfrm>
            <a:off x="1573847" y="2444620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A7034C-8F3B-49EF-8C1D-5C635B91A702}"/>
              </a:ext>
            </a:extLst>
          </p:cNvPr>
          <p:cNvSpPr/>
          <p:nvPr/>
        </p:nvSpPr>
        <p:spPr>
          <a:xfrm>
            <a:off x="1573847" y="3004456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C4A541-1BC2-44A2-888B-E0B963512852}"/>
              </a:ext>
            </a:extLst>
          </p:cNvPr>
          <p:cNvSpPr/>
          <p:nvPr/>
        </p:nvSpPr>
        <p:spPr>
          <a:xfrm>
            <a:off x="1573847" y="3564292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B74DA6-57FE-44EC-BEE7-F3A919F69103}"/>
              </a:ext>
            </a:extLst>
          </p:cNvPr>
          <p:cNvSpPr/>
          <p:nvPr/>
        </p:nvSpPr>
        <p:spPr>
          <a:xfrm>
            <a:off x="1573847" y="4119465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06C5D1-25F3-48D3-B61C-276AB1952974}"/>
              </a:ext>
            </a:extLst>
          </p:cNvPr>
          <p:cNvSpPr/>
          <p:nvPr/>
        </p:nvSpPr>
        <p:spPr>
          <a:xfrm>
            <a:off x="1171576" y="2129711"/>
            <a:ext cx="1437970" cy="259857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176DE7-4952-41BB-8813-A51BE93CF250}"/>
              </a:ext>
            </a:extLst>
          </p:cNvPr>
          <p:cNvSpPr txBox="1"/>
          <p:nvPr/>
        </p:nvSpPr>
        <p:spPr>
          <a:xfrm>
            <a:off x="990682" y="4858532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repository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02C134-52DC-4D05-8A79-AD9CD052F36C}"/>
              </a:ext>
            </a:extLst>
          </p:cNvPr>
          <p:cNvSpPr/>
          <p:nvPr/>
        </p:nvSpPr>
        <p:spPr>
          <a:xfrm>
            <a:off x="4285860" y="4247761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5997551-75F7-4D94-A6A2-A7E869EB604B}"/>
              </a:ext>
            </a:extLst>
          </p:cNvPr>
          <p:cNvGrpSpPr/>
          <p:nvPr/>
        </p:nvGrpSpPr>
        <p:grpSpPr>
          <a:xfrm>
            <a:off x="4416491" y="2323321"/>
            <a:ext cx="1306286" cy="391886"/>
            <a:chOff x="3682566" y="2444619"/>
            <a:chExt cx="1306286" cy="39188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4E78FAE-8E66-44A5-A03D-B5EC486767ED}"/>
                </a:ext>
              </a:extLst>
            </p:cNvPr>
            <p:cNvSpPr/>
            <p:nvPr/>
          </p:nvSpPr>
          <p:spPr>
            <a:xfrm>
              <a:off x="4335709" y="2444619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A2E7891-8743-44C1-8E44-3C9DD11811CD}"/>
                </a:ext>
              </a:extLst>
            </p:cNvPr>
            <p:cNvSpPr/>
            <p:nvPr/>
          </p:nvSpPr>
          <p:spPr>
            <a:xfrm>
              <a:off x="3682566" y="2444620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92C5233-DCC6-451A-9C06-60EB60B095A3}"/>
              </a:ext>
            </a:extLst>
          </p:cNvPr>
          <p:cNvGrpSpPr/>
          <p:nvPr/>
        </p:nvGrpSpPr>
        <p:grpSpPr>
          <a:xfrm>
            <a:off x="4416490" y="3088432"/>
            <a:ext cx="1306286" cy="783771"/>
            <a:chOff x="4416490" y="3088432"/>
            <a:chExt cx="1306286" cy="7837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6020572-E2BB-4FDE-8B72-F7A3BC224CBE}"/>
                </a:ext>
              </a:extLst>
            </p:cNvPr>
            <p:cNvSpPr/>
            <p:nvPr/>
          </p:nvSpPr>
          <p:spPr>
            <a:xfrm>
              <a:off x="4743061" y="3088432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ADBE6B3-D8F3-4793-B47A-B41F2035812B}"/>
                </a:ext>
              </a:extLst>
            </p:cNvPr>
            <p:cNvSpPr/>
            <p:nvPr/>
          </p:nvSpPr>
          <p:spPr>
            <a:xfrm>
              <a:off x="4416490" y="3480318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959942F-0C52-4491-A4BC-98DF469E6981}"/>
                </a:ext>
              </a:extLst>
            </p:cNvPr>
            <p:cNvSpPr/>
            <p:nvPr/>
          </p:nvSpPr>
          <p:spPr>
            <a:xfrm>
              <a:off x="5069633" y="3480318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5A678BC5-DD46-44ED-B532-AE365C79A6EE}"/>
              </a:ext>
            </a:extLst>
          </p:cNvPr>
          <p:cNvSpPr/>
          <p:nvPr/>
        </p:nvSpPr>
        <p:spPr>
          <a:xfrm>
            <a:off x="5162938" y="4245428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7EDFED0-1FFC-4302-9426-D072A881CAE8}"/>
              </a:ext>
            </a:extLst>
          </p:cNvPr>
          <p:cNvSpPr txBox="1"/>
          <p:nvPr/>
        </p:nvSpPr>
        <p:spPr>
          <a:xfrm>
            <a:off x="4159897" y="4858532"/>
            <a:ext cx="181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composition</a:t>
            </a:r>
          </a:p>
          <a:p>
            <a:pPr algn="ctr"/>
            <a:r>
              <a:rPr lang="en-US" altLang="zh-CN" dirty="0"/>
              <a:t>&amp; deposition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5F208398-A908-401C-BB04-AF2DF5A495C6}"/>
              </a:ext>
            </a:extLst>
          </p:cNvPr>
          <p:cNvSpPr/>
          <p:nvPr/>
        </p:nvSpPr>
        <p:spPr>
          <a:xfrm>
            <a:off x="3237296" y="2897150"/>
            <a:ext cx="556729" cy="30324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1E3587B-DF6D-4F23-9CF9-E4DE0B19E55D}"/>
              </a:ext>
            </a:extLst>
          </p:cNvPr>
          <p:cNvSpPr/>
          <p:nvPr/>
        </p:nvSpPr>
        <p:spPr>
          <a:xfrm rot="10800000">
            <a:off x="3237296" y="3429000"/>
            <a:ext cx="556729" cy="30324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B6798144-D4F5-4F3C-9ACF-373E4B0CB3EF}"/>
              </a:ext>
            </a:extLst>
          </p:cNvPr>
          <p:cNvSpPr/>
          <p:nvPr/>
        </p:nvSpPr>
        <p:spPr>
          <a:xfrm>
            <a:off x="6294740" y="3088432"/>
            <a:ext cx="556729" cy="30324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B44F882-805D-4617-9D6B-E7E87373FB9A}"/>
              </a:ext>
            </a:extLst>
          </p:cNvPr>
          <p:cNvGrpSpPr/>
          <p:nvPr/>
        </p:nvGrpSpPr>
        <p:grpSpPr>
          <a:xfrm>
            <a:off x="7744834" y="2454145"/>
            <a:ext cx="1306286" cy="783771"/>
            <a:chOff x="4416490" y="3088432"/>
            <a:chExt cx="1306286" cy="78377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EBB6CA2-B547-4425-8CC1-747C477FBAE4}"/>
                </a:ext>
              </a:extLst>
            </p:cNvPr>
            <p:cNvSpPr/>
            <p:nvPr/>
          </p:nvSpPr>
          <p:spPr>
            <a:xfrm>
              <a:off x="4743061" y="3088432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34C43ED-A145-4E93-9A83-415F2B44AB7F}"/>
                </a:ext>
              </a:extLst>
            </p:cNvPr>
            <p:cNvSpPr/>
            <p:nvPr/>
          </p:nvSpPr>
          <p:spPr>
            <a:xfrm>
              <a:off x="4416490" y="3480318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1A1C3EE-C27F-4D39-9180-7A57A416C17B}"/>
                </a:ext>
              </a:extLst>
            </p:cNvPr>
            <p:cNvSpPr/>
            <p:nvPr/>
          </p:nvSpPr>
          <p:spPr>
            <a:xfrm>
              <a:off x="5069633" y="3480318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021884E-040B-4B60-9AFA-AE3AB3DE320A}"/>
              </a:ext>
            </a:extLst>
          </p:cNvPr>
          <p:cNvGrpSpPr/>
          <p:nvPr/>
        </p:nvGrpSpPr>
        <p:grpSpPr>
          <a:xfrm>
            <a:off x="9311867" y="3853542"/>
            <a:ext cx="1306286" cy="391886"/>
            <a:chOff x="3682566" y="2444619"/>
            <a:chExt cx="1306286" cy="39188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4BBD007-15CC-45B4-92D8-1C1D9566E3CB}"/>
                </a:ext>
              </a:extLst>
            </p:cNvPr>
            <p:cNvSpPr/>
            <p:nvPr/>
          </p:nvSpPr>
          <p:spPr>
            <a:xfrm>
              <a:off x="4335709" y="2444619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9F045DB-1A31-478E-837E-00A3420FEFDB}"/>
                </a:ext>
              </a:extLst>
            </p:cNvPr>
            <p:cNvSpPr/>
            <p:nvPr/>
          </p:nvSpPr>
          <p:spPr>
            <a:xfrm>
              <a:off x="3682566" y="2444620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7688E86C-4BEB-4C13-9863-E0BD31929A8D}"/>
              </a:ext>
            </a:extLst>
          </p:cNvPr>
          <p:cNvSpPr/>
          <p:nvPr/>
        </p:nvSpPr>
        <p:spPr>
          <a:xfrm>
            <a:off x="7949597" y="4439229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8C0E63-E440-40BA-890F-69F5EB848E81}"/>
              </a:ext>
            </a:extLst>
          </p:cNvPr>
          <p:cNvSpPr/>
          <p:nvPr/>
        </p:nvSpPr>
        <p:spPr>
          <a:xfrm>
            <a:off x="9791349" y="2808513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3AC3C79-3C7D-4A2E-BA92-7AF9273174A7}"/>
              </a:ext>
            </a:extLst>
          </p:cNvPr>
          <p:cNvSpPr/>
          <p:nvPr/>
        </p:nvSpPr>
        <p:spPr>
          <a:xfrm>
            <a:off x="9311867" y="4738393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9EA3D03-A17B-4518-B1CE-E42CFCB4886F}"/>
              </a:ext>
            </a:extLst>
          </p:cNvPr>
          <p:cNvSpPr/>
          <p:nvPr/>
        </p:nvSpPr>
        <p:spPr>
          <a:xfrm>
            <a:off x="8278457" y="3676260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4168CCF-FE63-47BB-9D56-558F0D2F71AF}"/>
              </a:ext>
            </a:extLst>
          </p:cNvPr>
          <p:cNvSpPr/>
          <p:nvPr/>
        </p:nvSpPr>
        <p:spPr>
          <a:xfrm>
            <a:off x="9138206" y="2052735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0E05ABD-35B9-4879-A35D-49AF55E21C93}"/>
              </a:ext>
            </a:extLst>
          </p:cNvPr>
          <p:cNvSpPr/>
          <p:nvPr/>
        </p:nvSpPr>
        <p:spPr>
          <a:xfrm>
            <a:off x="10623875" y="4511350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64253C1-B3E4-4887-8A35-E46C028AA20A}"/>
              </a:ext>
            </a:extLst>
          </p:cNvPr>
          <p:cNvSpPr/>
          <p:nvPr/>
        </p:nvSpPr>
        <p:spPr>
          <a:xfrm>
            <a:off x="10786050" y="3340364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65EC51B-54B3-4611-84D2-4F0683C6A431}"/>
              </a:ext>
            </a:extLst>
          </p:cNvPr>
          <p:cNvCxnSpPr>
            <a:cxnSpLocks/>
            <a:stCxn id="28" idx="2"/>
            <a:endCxn id="42" idx="1"/>
          </p:cNvCxnSpPr>
          <p:nvPr/>
        </p:nvCxnSpPr>
        <p:spPr>
          <a:xfrm flipV="1">
            <a:off x="8397977" y="2248678"/>
            <a:ext cx="740229" cy="5973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AF3AF14-DB15-4372-BDE4-BAA3165E7A98}"/>
              </a:ext>
            </a:extLst>
          </p:cNvPr>
          <p:cNvCxnSpPr>
            <a:cxnSpLocks/>
            <a:stCxn id="41" idx="0"/>
            <a:endCxn id="28" idx="2"/>
          </p:cNvCxnSpPr>
          <p:nvPr/>
        </p:nvCxnSpPr>
        <p:spPr>
          <a:xfrm flipH="1" flipV="1">
            <a:off x="8397977" y="2846030"/>
            <a:ext cx="207052" cy="8302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DB1E09F-1DDB-4227-A19A-E3FA22EACEB6}"/>
              </a:ext>
            </a:extLst>
          </p:cNvPr>
          <p:cNvCxnSpPr>
            <a:cxnSpLocks/>
            <a:stCxn id="34" idx="0"/>
            <a:endCxn id="41" idx="2"/>
          </p:cNvCxnSpPr>
          <p:nvPr/>
        </p:nvCxnSpPr>
        <p:spPr>
          <a:xfrm flipV="1">
            <a:off x="8276169" y="4068145"/>
            <a:ext cx="328860" cy="3710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07777F8-92F6-43C2-9604-934E4B4607F3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 flipV="1">
            <a:off x="8602740" y="4049485"/>
            <a:ext cx="1362270" cy="5856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8DF08AD-A84A-4AA0-AAED-2009887521EB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>
            <a:off x="9791349" y="2248678"/>
            <a:ext cx="326572" cy="5598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B7CC26B-86AF-4138-86EC-D9F178254159}"/>
              </a:ext>
            </a:extLst>
          </p:cNvPr>
          <p:cNvCxnSpPr>
            <a:cxnSpLocks/>
            <a:stCxn id="40" idx="0"/>
            <a:endCxn id="32" idx="1"/>
          </p:cNvCxnSpPr>
          <p:nvPr/>
        </p:nvCxnSpPr>
        <p:spPr>
          <a:xfrm flipV="1">
            <a:off x="9638439" y="4049485"/>
            <a:ext cx="326571" cy="6889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0DDFB7E-67DD-440E-9D91-6DEC0102669F}"/>
              </a:ext>
            </a:extLst>
          </p:cNvPr>
          <p:cNvCxnSpPr>
            <a:cxnSpLocks/>
            <a:stCxn id="43" idx="1"/>
            <a:endCxn id="40" idx="3"/>
          </p:cNvCxnSpPr>
          <p:nvPr/>
        </p:nvCxnSpPr>
        <p:spPr>
          <a:xfrm flipH="1">
            <a:off x="9965010" y="4707293"/>
            <a:ext cx="658865" cy="2270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6CBAEAA-63E8-40F9-93FC-2C07F8760A43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10950447" y="3732249"/>
            <a:ext cx="162175" cy="7791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7ADCB34-0FA8-4929-A154-A758BB49C790}"/>
              </a:ext>
            </a:extLst>
          </p:cNvPr>
          <p:cNvCxnSpPr>
            <a:cxnSpLocks/>
            <a:stCxn id="37" idx="2"/>
            <a:endCxn id="33" idx="3"/>
          </p:cNvCxnSpPr>
          <p:nvPr/>
        </p:nvCxnSpPr>
        <p:spPr>
          <a:xfrm flipH="1">
            <a:off x="9965010" y="3200398"/>
            <a:ext cx="152911" cy="8490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2D17FB5-3A3D-4D96-BD31-585A758D2DDC}"/>
              </a:ext>
            </a:extLst>
          </p:cNvPr>
          <p:cNvCxnSpPr>
            <a:cxnSpLocks/>
            <a:stCxn id="37" idx="3"/>
            <a:endCxn id="44" idx="0"/>
          </p:cNvCxnSpPr>
          <p:nvPr/>
        </p:nvCxnSpPr>
        <p:spPr>
          <a:xfrm>
            <a:off x="10444492" y="3004456"/>
            <a:ext cx="668130" cy="3359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B970C40-9C07-480C-A940-2C68ED47994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 flipH="1">
            <a:off x="8605029" y="2444620"/>
            <a:ext cx="859749" cy="123164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597A4C86-F282-4A23-BD14-94E2D018BEBF}"/>
              </a:ext>
            </a:extLst>
          </p:cNvPr>
          <p:cNvSpPr txBox="1"/>
          <p:nvPr/>
        </p:nvSpPr>
        <p:spPr>
          <a:xfrm>
            <a:off x="8667897" y="5469684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deployment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E4DAE50-3577-4010-B902-8EB20CE2AF10}"/>
              </a:ext>
            </a:extLst>
          </p:cNvPr>
          <p:cNvSpPr txBox="1"/>
          <p:nvPr/>
        </p:nvSpPr>
        <p:spPr>
          <a:xfrm>
            <a:off x="8555042" y="1350908"/>
            <a:ext cx="181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300" dirty="0"/>
              <a:t>RTE</a:t>
            </a:r>
          </a:p>
        </p:txBody>
      </p:sp>
    </p:spTree>
    <p:extLst>
      <p:ext uri="{BB962C8B-B14F-4D97-AF65-F5344CB8AC3E}">
        <p14:creationId xmlns:p14="http://schemas.microsoft.com/office/powerpoint/2010/main" val="321491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01C1A8-A289-42C2-8C14-456FC60D2DC0}"/>
              </a:ext>
            </a:extLst>
          </p:cNvPr>
          <p:cNvSpPr txBox="1"/>
          <p:nvPr/>
        </p:nvSpPr>
        <p:spPr>
          <a:xfrm>
            <a:off x="712406" y="486871"/>
            <a:ext cx="3078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565EC4-6270-422A-BF2F-CFABF16CF073}"/>
              </a:ext>
            </a:extLst>
          </p:cNvPr>
          <p:cNvSpPr txBox="1"/>
          <p:nvPr/>
        </p:nvSpPr>
        <p:spPr>
          <a:xfrm>
            <a:off x="4176711" y="1457325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unit of independent deployment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ED56B5-A651-4B5C-856E-AB45BEBCD1B2}"/>
              </a:ext>
            </a:extLst>
          </p:cNvPr>
          <p:cNvSpPr txBox="1"/>
          <p:nvPr/>
        </p:nvSpPr>
        <p:spPr>
          <a:xfrm>
            <a:off x="4176711" y="1924050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unit of third-party composition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3430CE-7371-4402-A418-BDDA7A8198C2}"/>
              </a:ext>
            </a:extLst>
          </p:cNvPr>
          <p:cNvSpPr txBox="1"/>
          <p:nvPr/>
        </p:nvSpPr>
        <p:spPr>
          <a:xfrm>
            <a:off x="4176711" y="2390775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no persistent state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D7DB5-66F4-4309-AF5F-990A01C857B0}"/>
              </a:ext>
            </a:extLst>
          </p:cNvPr>
          <p:cNvSpPr txBox="1"/>
          <p:nvPr/>
        </p:nvSpPr>
        <p:spPr>
          <a:xfrm>
            <a:off x="1843087" y="3943350"/>
            <a:ext cx="179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Reusability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C8BB1-CA09-4E06-B8B7-BAFAB6214AEF}"/>
              </a:ext>
            </a:extLst>
          </p:cNvPr>
          <p:cNvSpPr txBox="1"/>
          <p:nvPr/>
        </p:nvSpPr>
        <p:spPr>
          <a:xfrm>
            <a:off x="8346280" y="3943349"/>
            <a:ext cx="278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Extendibility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99A090-074A-4689-A250-250A21E5B7A1}"/>
              </a:ext>
            </a:extLst>
          </p:cNvPr>
          <p:cNvSpPr txBox="1"/>
          <p:nvPr/>
        </p:nvSpPr>
        <p:spPr>
          <a:xfrm>
            <a:off x="4929185" y="3943348"/>
            <a:ext cx="256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Configurability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5987A8-7699-4B7F-AB91-D73BBB61A971}"/>
              </a:ext>
            </a:extLst>
          </p:cNvPr>
          <p:cNvSpPr txBox="1"/>
          <p:nvPr/>
        </p:nvSpPr>
        <p:spPr>
          <a:xfrm>
            <a:off x="9110662" y="474345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IDL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9182B1-881A-4FD7-83CE-E4D09363BA72}"/>
              </a:ext>
            </a:extLst>
          </p:cNvPr>
          <p:cNvSpPr txBox="1"/>
          <p:nvPr/>
        </p:nvSpPr>
        <p:spPr>
          <a:xfrm>
            <a:off x="1980008" y="4743450"/>
            <a:ext cx="152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composition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51254A-8E61-4B08-B31B-381A61252277}"/>
              </a:ext>
            </a:extLst>
          </p:cNvPr>
          <p:cNvSpPr txBox="1"/>
          <p:nvPr/>
        </p:nvSpPr>
        <p:spPr>
          <a:xfrm>
            <a:off x="5167310" y="4779407"/>
            <a:ext cx="185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configuration &amp; reconfiguration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67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D4D52D-C643-4DC8-8BE4-C09D6CB915DA}"/>
              </a:ext>
            </a:extLst>
          </p:cNvPr>
          <p:cNvSpPr txBox="1"/>
          <p:nvPr/>
        </p:nvSpPr>
        <p:spPr>
          <a:xfrm>
            <a:off x="712406" y="486871"/>
            <a:ext cx="3078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10819-08F8-4E24-92EA-A49465CC8225}"/>
              </a:ext>
            </a:extLst>
          </p:cNvPr>
          <p:cNvSpPr txBox="1"/>
          <p:nvPr/>
        </p:nvSpPr>
        <p:spPr>
          <a:xfrm>
            <a:off x="3305181" y="2447925"/>
            <a:ext cx="69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函数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F196C0-80F4-46B1-A87A-C056DA4ED8F9}"/>
              </a:ext>
            </a:extLst>
          </p:cNvPr>
          <p:cNvSpPr txBox="1"/>
          <p:nvPr/>
        </p:nvSpPr>
        <p:spPr>
          <a:xfrm>
            <a:off x="4895850" y="2447925"/>
            <a:ext cx="77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D88319-D069-4AFC-9EB4-EE7AAD84CAE9}"/>
              </a:ext>
            </a:extLst>
          </p:cNvPr>
          <p:cNvSpPr txBox="1"/>
          <p:nvPr/>
        </p:nvSpPr>
        <p:spPr>
          <a:xfrm>
            <a:off x="6524631" y="2370981"/>
            <a:ext cx="104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049C32-B1DB-458E-9557-F05B3E26A8CD}"/>
              </a:ext>
            </a:extLst>
          </p:cNvPr>
          <p:cNvSpPr txBox="1"/>
          <p:nvPr/>
        </p:nvSpPr>
        <p:spPr>
          <a:xfrm>
            <a:off x="8229604" y="2447925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服务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C2BA376-7BC7-4D15-B58F-7824348C4891}"/>
              </a:ext>
            </a:extLst>
          </p:cNvPr>
          <p:cNvCxnSpPr>
            <a:cxnSpLocks/>
          </p:cNvCxnSpPr>
          <p:nvPr/>
        </p:nvCxnSpPr>
        <p:spPr>
          <a:xfrm>
            <a:off x="2524124" y="3190875"/>
            <a:ext cx="717232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38F4CAA-FC28-4FD3-A899-E380F639C1BC}"/>
              </a:ext>
            </a:extLst>
          </p:cNvPr>
          <p:cNvSpPr txBox="1"/>
          <p:nvPr/>
        </p:nvSpPr>
        <p:spPr>
          <a:xfrm>
            <a:off x="2495546" y="3714750"/>
            <a:ext cx="300990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功能粒度越来越粗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抽象层次越来越高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层级关系原来越扁平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B22361-4BDE-453C-9228-0EFF36824BB8}"/>
              </a:ext>
            </a:extLst>
          </p:cNvPr>
          <p:cNvSpPr txBox="1"/>
          <p:nvPr/>
        </p:nvSpPr>
        <p:spPr>
          <a:xfrm>
            <a:off x="1273968" y="5649314"/>
            <a:ext cx="964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Components capture the deployment nature of software; object capture its run-time nature.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80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D58BFC50-AE92-4D29-AA1E-F710D3A2CCDD}"/>
              </a:ext>
            </a:extLst>
          </p:cNvPr>
          <p:cNvSpPr txBox="1"/>
          <p:nvPr/>
        </p:nvSpPr>
        <p:spPr>
          <a:xfrm>
            <a:off x="542924" y="93961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Life Cycle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305808A-27C6-4CAF-8666-CCB2496AC0EE}"/>
              </a:ext>
            </a:extLst>
          </p:cNvPr>
          <p:cNvSpPr txBox="1"/>
          <p:nvPr/>
        </p:nvSpPr>
        <p:spPr>
          <a:xfrm>
            <a:off x="571499" y="4376447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Taxonomy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id="{1DA39D77-60A1-424D-9FE1-EE7D2D8CF9AA}"/>
              </a:ext>
            </a:extLst>
          </p:cNvPr>
          <p:cNvSpPr/>
          <p:nvPr/>
        </p:nvSpPr>
        <p:spPr>
          <a:xfrm>
            <a:off x="2781299" y="939616"/>
            <a:ext cx="2310136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Phase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51483AC1-4ACC-42FF-894C-2386BC91B609}"/>
              </a:ext>
            </a:extLst>
          </p:cNvPr>
          <p:cNvSpPr/>
          <p:nvPr/>
        </p:nvSpPr>
        <p:spPr>
          <a:xfrm>
            <a:off x="5610224" y="939616"/>
            <a:ext cx="2314576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Deployment Phase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D0B51616-C8BC-47B7-B777-6F68F5564545}"/>
              </a:ext>
            </a:extLst>
          </p:cNvPr>
          <p:cNvSpPr/>
          <p:nvPr/>
        </p:nvSpPr>
        <p:spPr>
          <a:xfrm>
            <a:off x="8443588" y="939616"/>
            <a:ext cx="2314575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Run-time Phase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7BB5542-9BC1-4E0E-A278-C20A4579E32C}"/>
              </a:ext>
            </a:extLst>
          </p:cNvPr>
          <p:cNvSpPr/>
          <p:nvPr/>
        </p:nvSpPr>
        <p:spPr>
          <a:xfrm>
            <a:off x="2687960" y="2326640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Syntax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82F9D08-E9C8-4909-8F3F-BFBF2048C151}"/>
              </a:ext>
            </a:extLst>
          </p:cNvPr>
          <p:cNvSpPr/>
          <p:nvPr/>
        </p:nvSpPr>
        <p:spPr>
          <a:xfrm>
            <a:off x="2687960" y="3464256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Semantics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2A8AF7D-3C46-471E-BEF6-30180672EDC9}"/>
              </a:ext>
            </a:extLst>
          </p:cNvPr>
          <p:cNvSpPr/>
          <p:nvPr/>
        </p:nvSpPr>
        <p:spPr>
          <a:xfrm>
            <a:off x="2687960" y="5275314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Composition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455E628-0DB2-40E1-ACBC-B47550AE424D}"/>
              </a:ext>
            </a:extLst>
          </p:cNvPr>
          <p:cNvSpPr/>
          <p:nvPr/>
        </p:nvSpPr>
        <p:spPr>
          <a:xfrm>
            <a:off x="4816248" y="2097533"/>
            <a:ext cx="3627340" cy="894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Object−oriented Programming Languages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 Languages with IDL mappings</a:t>
            </a:r>
            <a:endParaRPr lang="zh-CN" alt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Description Languages</a:t>
            </a:r>
            <a:endParaRPr lang="zh-CN" altLang="en-US" sz="12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84787D-92A1-4A0D-BCD8-DBD20FD6807F}"/>
              </a:ext>
            </a:extLst>
          </p:cNvPr>
          <p:cNvSpPr/>
          <p:nvPr/>
        </p:nvSpPr>
        <p:spPr>
          <a:xfrm>
            <a:off x="4816248" y="3232822"/>
            <a:ext cx="2066925" cy="894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Classes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Architectural Units</a:t>
            </a:r>
            <a:endParaRPr lang="zh-CN" altLang="en-US" sz="1200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EC7D4BC0-549E-4909-8F96-BD593DAC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6" y="4368111"/>
            <a:ext cx="5434014" cy="243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BAB211-3CD0-442D-98BB-1331F85BCBB0}"/>
              </a:ext>
            </a:extLst>
          </p:cNvPr>
          <p:cNvSpPr txBox="1"/>
          <p:nvPr/>
        </p:nvSpPr>
        <p:spPr>
          <a:xfrm>
            <a:off x="571499" y="452517"/>
            <a:ext cx="417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Idealized Life Cycle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76C81B-48B2-4F8A-98FD-B68BE0A80334}"/>
              </a:ext>
            </a:extLst>
          </p:cNvPr>
          <p:cNvSpPr/>
          <p:nvPr/>
        </p:nvSpPr>
        <p:spPr>
          <a:xfrm>
            <a:off x="710939" y="1480352"/>
            <a:ext cx="1847826" cy="4499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17B6E9-8BFD-4A6E-8C87-4F82800F0328}"/>
              </a:ext>
            </a:extLst>
          </p:cNvPr>
          <p:cNvSpPr/>
          <p:nvPr/>
        </p:nvSpPr>
        <p:spPr>
          <a:xfrm>
            <a:off x="2558765" y="1480352"/>
            <a:ext cx="1847826" cy="4499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2558E3-59BB-46E1-B006-90C02B5DD857}"/>
              </a:ext>
            </a:extLst>
          </p:cNvPr>
          <p:cNvSpPr/>
          <p:nvPr/>
        </p:nvSpPr>
        <p:spPr>
          <a:xfrm>
            <a:off x="4873867" y="1498013"/>
            <a:ext cx="1847826" cy="44999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542D77-B8F7-407D-A328-F0AC1DCACFB8}"/>
              </a:ext>
            </a:extLst>
          </p:cNvPr>
          <p:cNvSpPr/>
          <p:nvPr/>
        </p:nvSpPr>
        <p:spPr>
          <a:xfrm>
            <a:off x="7188969" y="1480352"/>
            <a:ext cx="1847826" cy="4499987"/>
          </a:xfrm>
          <a:prstGeom prst="rect">
            <a:avLst/>
          </a:prstGeom>
          <a:solidFill>
            <a:srgbClr val="68B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5766CA-4A61-4504-87F1-8CF9C13904D9}"/>
              </a:ext>
            </a:extLst>
          </p:cNvPr>
          <p:cNvSpPr txBox="1"/>
          <p:nvPr/>
        </p:nvSpPr>
        <p:spPr>
          <a:xfrm>
            <a:off x="1559566" y="908862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Design</a:t>
            </a:r>
            <a:endParaRPr lang="zh-CN" altLang="en-US" sz="2400" i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361BB-A5A8-4C81-9885-BE2D2A1A0CDF}"/>
              </a:ext>
            </a:extLst>
          </p:cNvPr>
          <p:cNvSpPr txBox="1"/>
          <p:nvPr/>
        </p:nvSpPr>
        <p:spPr>
          <a:xfrm>
            <a:off x="4870819" y="908862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Deployment</a:t>
            </a:r>
            <a:endParaRPr lang="zh-CN" altLang="en-US" sz="2400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A9AFA9-3BFA-4515-B28F-92C1D32CF8ED}"/>
              </a:ext>
            </a:extLst>
          </p:cNvPr>
          <p:cNvSpPr txBox="1"/>
          <p:nvPr/>
        </p:nvSpPr>
        <p:spPr>
          <a:xfrm>
            <a:off x="7113683" y="908862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Run-time</a:t>
            </a:r>
            <a:endParaRPr lang="zh-CN" altLang="en-US" sz="2400" i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CA4ADD-EE48-4250-92F4-F440A1C8C869}"/>
              </a:ext>
            </a:extLst>
          </p:cNvPr>
          <p:cNvSpPr txBox="1"/>
          <p:nvPr/>
        </p:nvSpPr>
        <p:spPr>
          <a:xfrm>
            <a:off x="1144315" y="1725403"/>
            <a:ext cx="9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C6B742-C056-49AE-9D79-B7AD336AA73F}"/>
              </a:ext>
            </a:extLst>
          </p:cNvPr>
          <p:cNvSpPr txBox="1"/>
          <p:nvPr/>
        </p:nvSpPr>
        <p:spPr>
          <a:xfrm>
            <a:off x="2774002" y="1725403"/>
            <a:ext cx="1417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9560D8-550F-49CA-8B2B-E6A7AC8C4449}"/>
              </a:ext>
            </a:extLst>
          </p:cNvPr>
          <p:cNvSpPr txBox="1"/>
          <p:nvPr/>
        </p:nvSpPr>
        <p:spPr>
          <a:xfrm>
            <a:off x="5089105" y="1725403"/>
            <a:ext cx="141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Assembler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B48399-ED92-4D20-A794-0FB312611345}"/>
              </a:ext>
            </a:extLst>
          </p:cNvPr>
          <p:cNvSpPr txBox="1"/>
          <p:nvPr/>
        </p:nvSpPr>
        <p:spPr>
          <a:xfrm>
            <a:off x="7239219" y="1602292"/>
            <a:ext cx="1747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Distributed RTE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E3F63D-73A5-40DA-9195-A837354F99F4}"/>
              </a:ext>
            </a:extLst>
          </p:cNvPr>
          <p:cNvSpPr/>
          <p:nvPr/>
        </p:nvSpPr>
        <p:spPr>
          <a:xfrm>
            <a:off x="3091518" y="235007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156687-6F83-4C77-AC74-F65BB9CA9EFC}"/>
              </a:ext>
            </a:extLst>
          </p:cNvPr>
          <p:cNvSpPr/>
          <p:nvPr/>
        </p:nvSpPr>
        <p:spPr>
          <a:xfrm>
            <a:off x="3091518" y="306080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029652E-726B-40BE-9026-48A5B450ABEE}"/>
              </a:ext>
            </a:extLst>
          </p:cNvPr>
          <p:cNvSpPr/>
          <p:nvPr/>
        </p:nvSpPr>
        <p:spPr>
          <a:xfrm>
            <a:off x="3091518" y="377152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0C55E0-322E-443C-AEF4-7BB69165CCD8}"/>
              </a:ext>
            </a:extLst>
          </p:cNvPr>
          <p:cNvSpPr/>
          <p:nvPr/>
        </p:nvSpPr>
        <p:spPr>
          <a:xfrm>
            <a:off x="3091518" y="448225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4AD1F53-3BAA-47FB-9E64-771345F286D0}"/>
              </a:ext>
            </a:extLst>
          </p:cNvPr>
          <p:cNvSpPr/>
          <p:nvPr/>
        </p:nvSpPr>
        <p:spPr>
          <a:xfrm>
            <a:off x="3091518" y="519297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28D9FE2-7E82-4C54-A5D9-8F8541EFBB6E}"/>
              </a:ext>
            </a:extLst>
          </p:cNvPr>
          <p:cNvSpPr/>
          <p:nvPr/>
        </p:nvSpPr>
        <p:spPr>
          <a:xfrm>
            <a:off x="1243692" y="235007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9ADDAC1-E651-459D-AF4F-C9CA433D4778}"/>
              </a:ext>
            </a:extLst>
          </p:cNvPr>
          <p:cNvCxnSpPr>
            <a:stCxn id="18" idx="1"/>
            <a:endCxn id="42" idx="3"/>
          </p:cNvCxnSpPr>
          <p:nvPr/>
        </p:nvCxnSpPr>
        <p:spPr>
          <a:xfrm flipH="1">
            <a:off x="2026012" y="3981396"/>
            <a:ext cx="1065506" cy="7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2055B51-4B64-4595-A7B3-141E9C4410BF}"/>
              </a:ext>
            </a:extLst>
          </p:cNvPr>
          <p:cNvCxnSpPr>
            <a:cxnSpLocks/>
            <a:stCxn id="19" idx="1"/>
            <a:endCxn id="43" idx="3"/>
          </p:cNvCxnSpPr>
          <p:nvPr/>
        </p:nvCxnSpPr>
        <p:spPr>
          <a:xfrm flipH="1" flipV="1">
            <a:off x="2026012" y="4692120"/>
            <a:ext cx="10655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46D0155-0513-4C65-A7DC-3ABB9BE6BFD3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2026012" y="2559946"/>
            <a:ext cx="1065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8977BC9-0235-41A4-B163-321616FF22A3}"/>
              </a:ext>
            </a:extLst>
          </p:cNvPr>
          <p:cNvCxnSpPr>
            <a:cxnSpLocks/>
            <a:stCxn id="41" idx="2"/>
            <a:endCxn id="20" idx="1"/>
          </p:cNvCxnSpPr>
          <p:nvPr/>
        </p:nvCxnSpPr>
        <p:spPr>
          <a:xfrm rot="10800000" flipH="1" flipV="1">
            <a:off x="1498180" y="4336758"/>
            <a:ext cx="1593338" cy="1066088"/>
          </a:xfrm>
          <a:prstGeom prst="bentConnector3">
            <a:avLst>
              <a:gd name="adj1" fmla="val -3048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4A2267A2-464C-4117-A29E-4B291E6CE906}"/>
              </a:ext>
            </a:extLst>
          </p:cNvPr>
          <p:cNvSpPr/>
          <p:nvPr/>
        </p:nvSpPr>
        <p:spPr>
          <a:xfrm>
            <a:off x="5209418" y="2276111"/>
            <a:ext cx="1130537" cy="12855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B07FA3-36E3-48CF-A117-9E156AA09D50}"/>
              </a:ext>
            </a:extLst>
          </p:cNvPr>
          <p:cNvSpPr/>
          <p:nvPr/>
        </p:nvSpPr>
        <p:spPr>
          <a:xfrm>
            <a:off x="5406619" y="235007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A808721-A8FA-4022-A0DE-E5BDC496C9FF}"/>
              </a:ext>
            </a:extLst>
          </p:cNvPr>
          <p:cNvSpPr/>
          <p:nvPr/>
        </p:nvSpPr>
        <p:spPr>
          <a:xfrm>
            <a:off x="5406619" y="306080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C3A35EB-208B-43BE-8244-1CB36881EFEB}"/>
              </a:ext>
            </a:extLst>
          </p:cNvPr>
          <p:cNvSpPr/>
          <p:nvPr/>
        </p:nvSpPr>
        <p:spPr>
          <a:xfrm>
            <a:off x="5406619" y="377152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5896ED4-A9E7-442F-A2FF-EDF89B6FBA48}"/>
              </a:ext>
            </a:extLst>
          </p:cNvPr>
          <p:cNvSpPr/>
          <p:nvPr/>
        </p:nvSpPr>
        <p:spPr>
          <a:xfrm>
            <a:off x="5406619" y="4482252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4993C0-9E1C-4F6E-9BBF-5C816321000F}"/>
              </a:ext>
            </a:extLst>
          </p:cNvPr>
          <p:cNvSpPr/>
          <p:nvPr/>
        </p:nvSpPr>
        <p:spPr>
          <a:xfrm>
            <a:off x="5406619" y="5192977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EAF0622-5744-4DA7-BAD7-8D5B6A47D642}"/>
              </a:ext>
            </a:extLst>
          </p:cNvPr>
          <p:cNvSpPr/>
          <p:nvPr/>
        </p:nvSpPr>
        <p:spPr>
          <a:xfrm>
            <a:off x="5209418" y="3700637"/>
            <a:ext cx="1130537" cy="198201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9229EE0-734C-44F9-AC31-737507EEDEC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873838" y="3268164"/>
            <a:ext cx="1532781" cy="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BB7E6ED-37E2-47DE-8CE8-6244F1275383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3873838" y="2559946"/>
            <a:ext cx="15327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F614FBB-6CFF-40A2-B41A-A93973B26F7D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3873838" y="4692120"/>
            <a:ext cx="15327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4097D2F-24D4-488F-8CE6-BFEF050D8980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3873838" y="5402845"/>
            <a:ext cx="15327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9F07873-A7A8-4BCB-A91B-F62836FDA372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3873838" y="3270671"/>
            <a:ext cx="1532781" cy="710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9562418-4B42-45FE-9865-4E4653C5BED7}"/>
              </a:ext>
            </a:extLst>
          </p:cNvPr>
          <p:cNvSpPr/>
          <p:nvPr/>
        </p:nvSpPr>
        <p:spPr>
          <a:xfrm>
            <a:off x="5699840" y="2769813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EDD7524-9037-4B09-8882-422BD5C31E72}"/>
              </a:ext>
            </a:extLst>
          </p:cNvPr>
          <p:cNvSpPr/>
          <p:nvPr/>
        </p:nvSpPr>
        <p:spPr>
          <a:xfrm>
            <a:off x="5699840" y="4191262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F271FB8-3CDF-4F44-9E6E-0421BF804431}"/>
              </a:ext>
            </a:extLst>
          </p:cNvPr>
          <p:cNvSpPr/>
          <p:nvPr/>
        </p:nvSpPr>
        <p:spPr>
          <a:xfrm>
            <a:off x="5699840" y="4901987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5FDDAFA-832F-4EE3-B4AC-44F0B8BC5341}"/>
              </a:ext>
            </a:extLst>
          </p:cNvPr>
          <p:cNvSpPr/>
          <p:nvPr/>
        </p:nvSpPr>
        <p:spPr>
          <a:xfrm>
            <a:off x="1498180" y="4198848"/>
            <a:ext cx="275819" cy="27581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33632CC-1A4C-4DCA-B184-79F5C2B15E52}"/>
              </a:ext>
            </a:extLst>
          </p:cNvPr>
          <p:cNvSpPr/>
          <p:nvPr/>
        </p:nvSpPr>
        <p:spPr>
          <a:xfrm>
            <a:off x="1243692" y="377911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92FDC98-4015-4B4D-B0AF-F41FC222F0CC}"/>
              </a:ext>
            </a:extLst>
          </p:cNvPr>
          <p:cNvSpPr/>
          <p:nvPr/>
        </p:nvSpPr>
        <p:spPr>
          <a:xfrm>
            <a:off x="1243692" y="4482252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83465C7-DF68-47B4-AE13-2492488DEB03}"/>
              </a:ext>
            </a:extLst>
          </p:cNvPr>
          <p:cNvSpPr/>
          <p:nvPr/>
        </p:nvSpPr>
        <p:spPr>
          <a:xfrm>
            <a:off x="7543630" y="2276111"/>
            <a:ext cx="1130537" cy="12855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57FFE8F-4864-4644-90E8-B3E1E1ED9B08}"/>
              </a:ext>
            </a:extLst>
          </p:cNvPr>
          <p:cNvSpPr/>
          <p:nvPr/>
        </p:nvSpPr>
        <p:spPr>
          <a:xfrm>
            <a:off x="7740831" y="2350078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0FD8102-BFF2-4AEE-99E4-8037FE26F155}"/>
              </a:ext>
            </a:extLst>
          </p:cNvPr>
          <p:cNvSpPr/>
          <p:nvPr/>
        </p:nvSpPr>
        <p:spPr>
          <a:xfrm>
            <a:off x="7740831" y="3060803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826AF10-F584-4C3C-BEA8-CF7C92B643DE}"/>
              </a:ext>
            </a:extLst>
          </p:cNvPr>
          <p:cNvSpPr/>
          <p:nvPr/>
        </p:nvSpPr>
        <p:spPr>
          <a:xfrm>
            <a:off x="7740831" y="3771528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E279395-593C-4C25-9613-2540B25F49F0}"/>
              </a:ext>
            </a:extLst>
          </p:cNvPr>
          <p:cNvSpPr/>
          <p:nvPr/>
        </p:nvSpPr>
        <p:spPr>
          <a:xfrm>
            <a:off x="7740831" y="4482252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08DCC2D-BA22-4775-ACAE-C1F40FE57C7D}"/>
              </a:ext>
            </a:extLst>
          </p:cNvPr>
          <p:cNvSpPr/>
          <p:nvPr/>
        </p:nvSpPr>
        <p:spPr>
          <a:xfrm>
            <a:off x="7710187" y="5192977"/>
            <a:ext cx="836241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insCD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BF072BB-1192-46CF-95CD-390518AACF08}"/>
              </a:ext>
            </a:extLst>
          </p:cNvPr>
          <p:cNvSpPr/>
          <p:nvPr/>
        </p:nvSpPr>
        <p:spPr>
          <a:xfrm>
            <a:off x="7543630" y="3700637"/>
            <a:ext cx="1130537" cy="19820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C603997-FB16-40E4-8EF0-7CB0CD65CA8D}"/>
              </a:ext>
            </a:extLst>
          </p:cNvPr>
          <p:cNvSpPr/>
          <p:nvPr/>
        </p:nvSpPr>
        <p:spPr>
          <a:xfrm>
            <a:off x="8034052" y="2769813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786ED00-8943-42BC-8E33-1EDFA101CEC0}"/>
              </a:ext>
            </a:extLst>
          </p:cNvPr>
          <p:cNvSpPr/>
          <p:nvPr/>
        </p:nvSpPr>
        <p:spPr>
          <a:xfrm>
            <a:off x="8034052" y="4191262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350B51A-2FE5-4772-93A1-B440D19C0004}"/>
              </a:ext>
            </a:extLst>
          </p:cNvPr>
          <p:cNvSpPr/>
          <p:nvPr/>
        </p:nvSpPr>
        <p:spPr>
          <a:xfrm>
            <a:off x="8034052" y="4901987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流程图: 决策 53">
            <a:extLst>
              <a:ext uri="{FF2B5EF4-FFF2-40B4-BE49-F238E27FC236}">
                <a16:creationId xmlns:a16="http://schemas.microsoft.com/office/drawing/2014/main" id="{E3E97374-0A23-4231-B58D-EB4C6C0A1DC5}"/>
              </a:ext>
            </a:extLst>
          </p:cNvPr>
          <p:cNvSpPr/>
          <p:nvPr/>
        </p:nvSpPr>
        <p:spPr>
          <a:xfrm>
            <a:off x="8007063" y="3502934"/>
            <a:ext cx="242491" cy="245745"/>
          </a:xfrm>
          <a:prstGeom prst="flowChartDecis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2DD207E-0CBA-4222-9E64-1B1FB0990432}"/>
              </a:ext>
            </a:extLst>
          </p:cNvPr>
          <p:cNvSpPr txBox="1"/>
          <p:nvPr/>
        </p:nvSpPr>
        <p:spPr>
          <a:xfrm>
            <a:off x="2098991" y="2194652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deposit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F7EDEEA-6FCC-4C9B-BD31-13EAE04D899E}"/>
              </a:ext>
            </a:extLst>
          </p:cNvPr>
          <p:cNvSpPr txBox="1"/>
          <p:nvPr/>
        </p:nvSpPr>
        <p:spPr>
          <a:xfrm>
            <a:off x="4092366" y="2202113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compile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CF819A-FE51-46D0-BD0F-9998874B1177}"/>
              </a:ext>
            </a:extLst>
          </p:cNvPr>
          <p:cNvSpPr txBox="1"/>
          <p:nvPr/>
        </p:nvSpPr>
        <p:spPr>
          <a:xfrm>
            <a:off x="2098991" y="3617639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retrieve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982D5E0-5374-4CE9-A03D-92C45C154016}"/>
              </a:ext>
            </a:extLst>
          </p:cNvPr>
          <p:cNvSpPr txBox="1"/>
          <p:nvPr/>
        </p:nvSpPr>
        <p:spPr>
          <a:xfrm>
            <a:off x="2098991" y="5039088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deposit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F5935D3-7215-4CB9-B910-7730359A1B89}"/>
              </a:ext>
            </a:extLst>
          </p:cNvPr>
          <p:cNvCxnSpPr>
            <a:cxnSpLocks/>
            <a:stCxn id="30" idx="3"/>
            <a:endCxn id="48" idx="1"/>
          </p:cNvCxnSpPr>
          <p:nvPr/>
        </p:nvCxnSpPr>
        <p:spPr>
          <a:xfrm>
            <a:off x="6188939" y="4692120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6644E93-2B76-45DE-B8AD-340DF389C1BD}"/>
              </a:ext>
            </a:extLst>
          </p:cNvPr>
          <p:cNvCxnSpPr>
            <a:cxnSpLocks/>
            <a:stCxn id="29" idx="3"/>
            <a:endCxn id="47" idx="1"/>
          </p:cNvCxnSpPr>
          <p:nvPr/>
        </p:nvCxnSpPr>
        <p:spPr>
          <a:xfrm>
            <a:off x="6188939" y="3981396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D562BEA-EFDB-473A-8281-A5CF2C97A64A}"/>
              </a:ext>
            </a:extLst>
          </p:cNvPr>
          <p:cNvCxnSpPr>
            <a:cxnSpLocks/>
            <a:stCxn id="28" idx="3"/>
            <a:endCxn id="46" idx="1"/>
          </p:cNvCxnSpPr>
          <p:nvPr/>
        </p:nvCxnSpPr>
        <p:spPr>
          <a:xfrm>
            <a:off x="6188939" y="3270671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6EBD19A-26A8-4D6E-BF02-D3E18EE85C9B}"/>
              </a:ext>
            </a:extLst>
          </p:cNvPr>
          <p:cNvCxnSpPr>
            <a:cxnSpLocks/>
            <a:stCxn id="27" idx="3"/>
            <a:endCxn id="45" idx="1"/>
          </p:cNvCxnSpPr>
          <p:nvPr/>
        </p:nvCxnSpPr>
        <p:spPr>
          <a:xfrm>
            <a:off x="6188939" y="2559946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15DB060-DF53-41F5-84E6-3644CE71755F}"/>
              </a:ext>
            </a:extLst>
          </p:cNvPr>
          <p:cNvCxnSpPr>
            <a:cxnSpLocks/>
            <a:stCxn id="31" idx="3"/>
            <a:endCxn id="49" idx="1"/>
          </p:cNvCxnSpPr>
          <p:nvPr/>
        </p:nvCxnSpPr>
        <p:spPr>
          <a:xfrm>
            <a:off x="6188939" y="5402845"/>
            <a:ext cx="15212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23DF7A2-BC3E-48FB-A79E-6AB56B172208}"/>
              </a:ext>
            </a:extLst>
          </p:cNvPr>
          <p:cNvSpPr txBox="1"/>
          <p:nvPr/>
        </p:nvSpPr>
        <p:spPr>
          <a:xfrm>
            <a:off x="6330933" y="2189851"/>
            <a:ext cx="126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instantiate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BD3B14B-88A9-4926-BFEB-E80BFADE24E7}"/>
              </a:ext>
            </a:extLst>
          </p:cNvPr>
          <p:cNvSpPr/>
          <p:nvPr/>
        </p:nvSpPr>
        <p:spPr>
          <a:xfrm>
            <a:off x="710939" y="6292445"/>
            <a:ext cx="275819" cy="27581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3E405C8-1564-4378-B285-0A8B84524224}"/>
              </a:ext>
            </a:extLst>
          </p:cNvPr>
          <p:cNvSpPr/>
          <p:nvPr/>
        </p:nvSpPr>
        <p:spPr>
          <a:xfrm>
            <a:off x="4101923" y="6276864"/>
            <a:ext cx="173736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7" name="流程图: 决策 66">
            <a:extLst>
              <a:ext uri="{FF2B5EF4-FFF2-40B4-BE49-F238E27FC236}">
                <a16:creationId xmlns:a16="http://schemas.microsoft.com/office/drawing/2014/main" id="{E7C627D0-1B46-458E-96F1-81D10D03EE00}"/>
              </a:ext>
            </a:extLst>
          </p:cNvPr>
          <p:cNvSpPr/>
          <p:nvPr/>
        </p:nvSpPr>
        <p:spPr>
          <a:xfrm>
            <a:off x="7807819" y="6288030"/>
            <a:ext cx="242491" cy="250097"/>
          </a:xfrm>
          <a:prstGeom prst="flowChartDecis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EF3252F-5F63-4C0F-9390-769B2894B4B0}"/>
              </a:ext>
            </a:extLst>
          </p:cNvPr>
          <p:cNvGrpSpPr/>
          <p:nvPr/>
        </p:nvGrpSpPr>
        <p:grpSpPr>
          <a:xfrm>
            <a:off x="9371176" y="4269362"/>
            <a:ext cx="768202" cy="873534"/>
            <a:chOff x="9434535" y="2021055"/>
            <a:chExt cx="1130537" cy="128555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53F6437-BF05-4988-98EF-9DA637418EC1}"/>
                </a:ext>
              </a:extLst>
            </p:cNvPr>
            <p:cNvSpPr/>
            <p:nvPr/>
          </p:nvSpPr>
          <p:spPr>
            <a:xfrm>
              <a:off x="9434535" y="2021055"/>
              <a:ext cx="1130537" cy="12855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293BBE7-D50D-4240-9CB0-1FEE1960FB18}"/>
                </a:ext>
              </a:extLst>
            </p:cNvPr>
            <p:cNvSpPr/>
            <p:nvPr/>
          </p:nvSpPr>
          <p:spPr>
            <a:xfrm>
              <a:off x="9631736" y="2095022"/>
              <a:ext cx="782320" cy="419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ADF48B6-A8D7-4AF6-B839-465AFC18263E}"/>
                </a:ext>
              </a:extLst>
            </p:cNvPr>
            <p:cNvSpPr/>
            <p:nvPr/>
          </p:nvSpPr>
          <p:spPr>
            <a:xfrm>
              <a:off x="9631736" y="2805747"/>
              <a:ext cx="782320" cy="419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7897074-030E-4C98-90B9-C8FE45E8FB98}"/>
                </a:ext>
              </a:extLst>
            </p:cNvPr>
            <p:cNvSpPr/>
            <p:nvPr/>
          </p:nvSpPr>
          <p:spPr>
            <a:xfrm>
              <a:off x="9924957" y="2514757"/>
              <a:ext cx="195878" cy="290990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EC389D45-6F61-4F7E-83E0-44B3AA05A527}"/>
              </a:ext>
            </a:extLst>
          </p:cNvPr>
          <p:cNvSpPr/>
          <p:nvPr/>
        </p:nvSpPr>
        <p:spPr>
          <a:xfrm>
            <a:off x="9500228" y="3701775"/>
            <a:ext cx="531588" cy="2852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499582E-9DA6-4BBE-AC45-5E03257D7587}"/>
              </a:ext>
            </a:extLst>
          </p:cNvPr>
          <p:cNvSpPr/>
          <p:nvPr/>
        </p:nvSpPr>
        <p:spPr>
          <a:xfrm>
            <a:off x="9500228" y="3058140"/>
            <a:ext cx="531588" cy="2852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AC954DD-C9F2-4043-A919-ECBFAB2337AE}"/>
              </a:ext>
            </a:extLst>
          </p:cNvPr>
          <p:cNvSpPr/>
          <p:nvPr/>
        </p:nvSpPr>
        <p:spPr>
          <a:xfrm>
            <a:off x="9500228" y="2417340"/>
            <a:ext cx="531588" cy="2852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8F43C8A-81D3-455C-B348-FF05AE0237CA}"/>
              </a:ext>
            </a:extLst>
          </p:cNvPr>
          <p:cNvSpPr txBox="1"/>
          <p:nvPr/>
        </p:nvSpPr>
        <p:spPr>
          <a:xfrm>
            <a:off x="10235133" y="2421445"/>
            <a:ext cx="1213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803CCDD-298B-44CF-8AB5-B865BEBBA368}"/>
              </a:ext>
            </a:extLst>
          </p:cNvPr>
          <p:cNvSpPr txBox="1"/>
          <p:nvPr/>
        </p:nvSpPr>
        <p:spPr>
          <a:xfrm>
            <a:off x="10235132" y="3060735"/>
            <a:ext cx="172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component(binary)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D72FBA7-6023-4CB4-8338-2690497438AC}"/>
              </a:ext>
            </a:extLst>
          </p:cNvPr>
          <p:cNvSpPr txBox="1"/>
          <p:nvPr/>
        </p:nvSpPr>
        <p:spPr>
          <a:xfrm>
            <a:off x="10239520" y="3613547"/>
            <a:ext cx="172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AF7535A-D338-4DC0-AB7F-49D5BC8E688C}"/>
              </a:ext>
            </a:extLst>
          </p:cNvPr>
          <p:cNvSpPr txBox="1"/>
          <p:nvPr/>
        </p:nvSpPr>
        <p:spPr>
          <a:xfrm>
            <a:off x="10239520" y="4545470"/>
            <a:ext cx="172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container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22729EC-4196-44B7-AD80-FC3F8D8605AC}"/>
              </a:ext>
            </a:extLst>
          </p:cNvPr>
          <p:cNvSpPr txBox="1"/>
          <p:nvPr/>
        </p:nvSpPr>
        <p:spPr>
          <a:xfrm>
            <a:off x="1027227" y="6190206"/>
            <a:ext cx="282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phase composition operator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(composite)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070E0B4-6BBF-4BA3-9FDF-7F88FD4B3375}"/>
              </a:ext>
            </a:extLst>
          </p:cNvPr>
          <p:cNvSpPr txBox="1"/>
          <p:nvPr/>
        </p:nvSpPr>
        <p:spPr>
          <a:xfrm>
            <a:off x="4378240" y="6191526"/>
            <a:ext cx="319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deployment phase composition operator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(intra-container assemble)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DEE1B02-3BFE-47A8-8423-32852831B94B}"/>
              </a:ext>
            </a:extLst>
          </p:cNvPr>
          <p:cNvSpPr txBox="1"/>
          <p:nvPr/>
        </p:nvSpPr>
        <p:spPr>
          <a:xfrm>
            <a:off x="8094622" y="6189376"/>
            <a:ext cx="360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run-time phase composition operator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(inter-container/run-time assemble)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20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hlinkClick r:id="rId2" action="ppaction://hlinkfile"/>
            <a:extLst>
              <a:ext uri="{FF2B5EF4-FFF2-40B4-BE49-F238E27FC236}">
                <a16:creationId xmlns:a16="http://schemas.microsoft.com/office/drawing/2014/main" id="{F0784CB5-CDCD-415D-969F-1803D00AE05D}"/>
              </a:ext>
            </a:extLst>
          </p:cNvPr>
          <p:cNvSpPr txBox="1"/>
          <p:nvPr/>
        </p:nvSpPr>
        <p:spPr>
          <a:xfrm>
            <a:off x="712406" y="486871"/>
            <a:ext cx="525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Academic vs Industry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F7FA40-F66C-4F16-AAAF-8A39CFC6FEE5}"/>
              </a:ext>
            </a:extLst>
          </p:cNvPr>
          <p:cNvSpPr txBox="1"/>
          <p:nvPr/>
        </p:nvSpPr>
        <p:spPr>
          <a:xfrm>
            <a:off x="9661384" y="1882755"/>
            <a:ext cx="11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EJB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B3BFD2-83C6-4580-8FAD-84E69DF05151}"/>
              </a:ext>
            </a:extLst>
          </p:cNvPr>
          <p:cNvSpPr txBox="1"/>
          <p:nvPr/>
        </p:nvSpPr>
        <p:spPr>
          <a:xfrm>
            <a:off x="9108934" y="2456903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AutoSAR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FB7C2B-898F-4D5F-AB33-1C0A4523AB18}"/>
              </a:ext>
            </a:extLst>
          </p:cNvPr>
          <p:cNvSpPr txBox="1"/>
          <p:nvPr/>
        </p:nvSpPr>
        <p:spPr>
          <a:xfrm>
            <a:off x="9108934" y="3031051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955221-71A6-4309-A6E6-1E40B90477F6}"/>
              </a:ext>
            </a:extLst>
          </p:cNvPr>
          <p:cNvSpPr txBox="1"/>
          <p:nvPr/>
        </p:nvSpPr>
        <p:spPr>
          <a:xfrm>
            <a:off x="9108934" y="3605199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Corba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75A909-A1D5-451E-B5E9-B5226A683D41}"/>
              </a:ext>
            </a:extLst>
          </p:cNvPr>
          <p:cNvSpPr txBox="1"/>
          <p:nvPr/>
        </p:nvSpPr>
        <p:spPr>
          <a:xfrm>
            <a:off x="963780" y="3031050"/>
            <a:ext cx="11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4DB745-A109-4BBE-A669-05C53FFD8C24}"/>
              </a:ext>
            </a:extLst>
          </p:cNvPr>
          <p:cNvSpPr txBox="1"/>
          <p:nvPr/>
        </p:nvSpPr>
        <p:spPr>
          <a:xfrm>
            <a:off x="961452" y="2456903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Fractcal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8C724E-DA73-49C5-895A-25E7CF47EEAF}"/>
              </a:ext>
            </a:extLst>
          </p:cNvPr>
          <p:cNvSpPr txBox="1"/>
          <p:nvPr/>
        </p:nvSpPr>
        <p:spPr>
          <a:xfrm>
            <a:off x="961452" y="1882755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PECOS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009E5C-EA06-4161-8D7A-B313E83F9141}"/>
              </a:ext>
            </a:extLst>
          </p:cNvPr>
          <p:cNvSpPr txBox="1"/>
          <p:nvPr/>
        </p:nvSpPr>
        <p:spPr>
          <a:xfrm>
            <a:off x="961452" y="3605199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SOFA 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C79A42-3177-470E-B92A-9F7B7B27D1D7}"/>
              </a:ext>
            </a:extLst>
          </p:cNvPr>
          <p:cNvSpPr/>
          <p:nvPr/>
        </p:nvSpPr>
        <p:spPr>
          <a:xfrm>
            <a:off x="961452" y="4417808"/>
            <a:ext cx="4347395" cy="914593"/>
          </a:xfrm>
          <a:prstGeom prst="rect">
            <a:avLst/>
          </a:prstGeom>
          <a:solidFill>
            <a:srgbClr val="EAEAE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Hierarchical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checking &amp; behavior protocol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2667C6B-5AFF-4009-BDF7-3982D7F2AE88}"/>
              </a:ext>
            </a:extLst>
          </p:cNvPr>
          <p:cNvSpPr/>
          <p:nvPr/>
        </p:nvSpPr>
        <p:spPr>
          <a:xfrm>
            <a:off x="6738156" y="4417807"/>
            <a:ext cx="4184228" cy="914593"/>
          </a:xfrm>
          <a:prstGeom prst="rect">
            <a:avLst/>
          </a:prstGeom>
          <a:solidFill>
            <a:srgbClr val="EAEAE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mature 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muti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communication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usability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5EDB4C8-D58E-41E4-A8C4-86A929AD1571}"/>
              </a:ext>
            </a:extLst>
          </p:cNvPr>
          <p:cNvCxnSpPr>
            <a:cxnSpLocks/>
          </p:cNvCxnSpPr>
          <p:nvPr/>
        </p:nvCxnSpPr>
        <p:spPr>
          <a:xfrm>
            <a:off x="6086475" y="1686757"/>
            <a:ext cx="0" cy="400922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1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C2A1EC-F837-48FD-AD08-A2F42B1B391C}"/>
              </a:ext>
            </a:extLst>
          </p:cNvPr>
          <p:cNvSpPr txBox="1"/>
          <p:nvPr/>
        </p:nvSpPr>
        <p:spPr>
          <a:xfrm>
            <a:off x="712406" y="486871"/>
            <a:ext cx="525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AUTOSAR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EC01ED-9779-4816-A4D8-9D34BB65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06"/>
          <a:stretch/>
        </p:blipFill>
        <p:spPr>
          <a:xfrm>
            <a:off x="5894773" y="1015437"/>
            <a:ext cx="6219090" cy="26432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258205-F989-49C9-AB7D-58BD2264F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39" y="3969374"/>
            <a:ext cx="3581298" cy="2633307"/>
          </a:xfrm>
          <a:prstGeom prst="rect">
            <a:avLst/>
          </a:prstGeom>
        </p:spPr>
      </p:pic>
      <p:pic>
        <p:nvPicPr>
          <p:cNvPr id="8" name="Picture 8" descr="计算机生成了可选文字:&#10;RTOS&#10;TaskA&#10;Priority1&#10;TaskB&#10;Priority2&#10;SWC1&#10;&lt;interface1&gt;&#10;&lt;dataelement1&gt;&#10;&lt;interface2&gt;&#10;&lt;dataelement2&gt;&#10;&lt;Runnable2&gt;&#10;&lt;variable&gt;&#10;&lt;datatype&gt;&#10;&lt;Runnable1&gt;&#10;&lt;interface3&gt;&#10;&lt;dataelement3&gt;&#10;&lt;interface4&gt;&#10;&lt;dataelement4&gt;">
            <a:extLst>
              <a:ext uri="{FF2B5EF4-FFF2-40B4-BE49-F238E27FC236}">
                <a16:creationId xmlns:a16="http://schemas.microsoft.com/office/drawing/2014/main" id="{5F132787-627A-41E8-A640-BC543810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03" y="2078296"/>
            <a:ext cx="3193769" cy="169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7A101F-0749-4892-8D5C-0D8773523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938" y="3774847"/>
            <a:ext cx="5748574" cy="266730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3E72BDD-B5F5-4C6F-B3FF-CF68A41D809E}"/>
              </a:ext>
            </a:extLst>
          </p:cNvPr>
          <p:cNvSpPr/>
          <p:nvPr/>
        </p:nvSpPr>
        <p:spPr>
          <a:xfrm>
            <a:off x="712406" y="1096897"/>
            <a:ext cx="4995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AUTOSAR</a:t>
            </a:r>
            <a:r>
              <a:rPr lang="zh-CN" altLang="en-US" sz="1600" dirty="0"/>
              <a:t>利用了组件模型的重用性，更强调组件的可移植可扩展，软硬件协同设计等特性，目的是为</a:t>
            </a:r>
            <a:r>
              <a:rPr lang="en-US" altLang="zh-CN" sz="1600" dirty="0"/>
              <a:t>OEM</a:t>
            </a:r>
            <a:r>
              <a:rPr lang="zh-CN" altLang="en-US" sz="1600" dirty="0"/>
              <a:t>和供应商提供标准化的协同开发和系统整合能力。</a:t>
            </a:r>
          </a:p>
        </p:txBody>
      </p:sp>
    </p:spTree>
    <p:extLst>
      <p:ext uri="{BB962C8B-B14F-4D97-AF65-F5344CB8AC3E}">
        <p14:creationId xmlns:p14="http://schemas.microsoft.com/office/powerpoint/2010/main" val="265158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56EDC9-19A2-4157-B867-CCE3930F6155}"/>
              </a:ext>
            </a:extLst>
          </p:cNvPr>
          <p:cNvSpPr txBox="1"/>
          <p:nvPr/>
        </p:nvSpPr>
        <p:spPr>
          <a:xfrm>
            <a:off x="712406" y="486871"/>
            <a:ext cx="525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TWINCAT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39E8CB-B1EF-447C-8015-10B06098B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62" y="294742"/>
            <a:ext cx="3213716" cy="31342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1FC859-018F-46F5-8DD9-865874A50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62" y="3461221"/>
            <a:ext cx="3213716" cy="32194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5D66AB-1DF1-441F-B802-2ABECAC175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r="2147"/>
          <a:stretch/>
        </p:blipFill>
        <p:spPr>
          <a:xfrm>
            <a:off x="916592" y="2711850"/>
            <a:ext cx="5812685" cy="36592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131ADC6-BC92-4B29-A238-3D19CBB2FF3F}"/>
              </a:ext>
            </a:extLst>
          </p:cNvPr>
          <p:cNvSpPr txBox="1"/>
          <p:nvPr/>
        </p:nvSpPr>
        <p:spPr>
          <a:xfrm>
            <a:off x="759512" y="1313895"/>
            <a:ext cx="565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TwinCAT</a:t>
            </a:r>
            <a:r>
              <a:rPr lang="en-US" altLang="zh-CN" dirty="0"/>
              <a:t> runtime</a:t>
            </a:r>
            <a:r>
              <a:rPr lang="zh-CN" altLang="en-US" dirty="0"/>
              <a:t>提供了一个</a:t>
            </a:r>
            <a:r>
              <a:rPr lang="en-US" altLang="zh-CN" dirty="0"/>
              <a:t>RTE</a:t>
            </a:r>
            <a:r>
              <a:rPr lang="zh-CN" altLang="en-US" dirty="0"/>
              <a:t>用以加载实现和管理各个模块，使得控制系统的开发可以由多个制造商协同开发。</a:t>
            </a:r>
          </a:p>
        </p:txBody>
      </p:sp>
    </p:spTree>
    <p:extLst>
      <p:ext uri="{BB962C8B-B14F-4D97-AF65-F5344CB8AC3E}">
        <p14:creationId xmlns:p14="http://schemas.microsoft.com/office/powerpoint/2010/main" val="314555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484</Words>
  <Application>Microsoft Office PowerPoint</Application>
  <PresentationFormat>宽屏</PresentationFormat>
  <Paragraphs>235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Gang Zhu</dc:creator>
  <cp:lastModifiedBy>Gang Zhu</cp:lastModifiedBy>
  <cp:revision>5</cp:revision>
  <dcterms:created xsi:type="dcterms:W3CDTF">2019-03-23T08:09:04Z</dcterms:created>
  <dcterms:modified xsi:type="dcterms:W3CDTF">2019-03-23T13:45:47Z</dcterms:modified>
</cp:coreProperties>
</file>