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7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6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3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4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0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3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20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52F6-A0F2-4A9B-AD9B-6F9E56E50A3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CA8A-6D06-47F1-A86E-0955FFA9D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D679E9A-A839-4C65-8EA1-EE7F542E3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74" y="2890393"/>
            <a:ext cx="66896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A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Pluggable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Component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Model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F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or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Industrial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Control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System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68C82B-EA42-445E-8A2E-51D5E5D58EA8}"/>
              </a:ext>
            </a:extLst>
          </p:cNvPr>
          <p:cNvSpPr/>
          <p:nvPr/>
        </p:nvSpPr>
        <p:spPr>
          <a:xfrm>
            <a:off x="5059498" y="4118094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暂定名称：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ICSCM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02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 223">
            <a:extLst>
              <a:ext uri="{FF2B5EF4-FFF2-40B4-BE49-F238E27FC236}">
                <a16:creationId xmlns:a16="http://schemas.microsoft.com/office/drawing/2014/main" id="{FCCC1B42-BC19-4FF1-9A5F-64A69645FA3B}"/>
              </a:ext>
            </a:extLst>
          </p:cNvPr>
          <p:cNvSpPr txBox="1"/>
          <p:nvPr/>
        </p:nvSpPr>
        <p:spPr>
          <a:xfrm>
            <a:off x="800100" y="1330854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Communication pattern/port</a:t>
            </a:r>
            <a:endParaRPr lang="zh-CN" altLang="en-US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24C318B-9CB4-48F6-A355-A4C841540498}"/>
              </a:ext>
            </a:extLst>
          </p:cNvPr>
          <p:cNvSpPr txBox="1"/>
          <p:nvPr/>
        </p:nvSpPr>
        <p:spPr>
          <a:xfrm>
            <a:off x="905509" y="523601"/>
            <a:ext cx="457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ICSCM Component Model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164F439-32A5-4801-97DA-C4A10689E67B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15C9CC91-9BC6-4CAF-B901-3D13FC358C72}"/>
              </a:ext>
            </a:extLst>
          </p:cNvPr>
          <p:cNvSpPr txBox="1"/>
          <p:nvPr/>
        </p:nvSpPr>
        <p:spPr>
          <a:xfrm>
            <a:off x="5806158" y="600545"/>
            <a:ext cx="57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IDL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45EA086-67AC-452F-8A2F-A7C709948F89}"/>
              </a:ext>
            </a:extLst>
          </p:cNvPr>
          <p:cNvGrpSpPr/>
          <p:nvPr/>
        </p:nvGrpSpPr>
        <p:grpSpPr>
          <a:xfrm>
            <a:off x="1248410" y="1883966"/>
            <a:ext cx="9629974" cy="4419321"/>
            <a:chOff x="1248410" y="1883966"/>
            <a:chExt cx="9629974" cy="4419321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0153982-57B1-41BE-9EAC-D79E3BBE62F0}"/>
                </a:ext>
              </a:extLst>
            </p:cNvPr>
            <p:cNvSpPr/>
            <p:nvPr/>
          </p:nvSpPr>
          <p:spPr>
            <a:xfrm>
              <a:off x="1410261" y="3006297"/>
              <a:ext cx="657490" cy="188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A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8A5E6B22-2141-4868-AE14-0A4D59471061}"/>
                </a:ext>
              </a:extLst>
            </p:cNvPr>
            <p:cNvSpPr/>
            <p:nvPr/>
          </p:nvSpPr>
          <p:spPr>
            <a:xfrm>
              <a:off x="2507005" y="2946036"/>
              <a:ext cx="344760" cy="188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b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filter</a:t>
              </a:r>
              <a:endParaRPr lang="zh-CN" altLang="en-US" sz="700" b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29AFBEF2-8280-4075-A126-3540CA913EE2}"/>
                </a:ext>
              </a:extLst>
            </p:cNvPr>
            <p:cNvSpPr/>
            <p:nvPr/>
          </p:nvSpPr>
          <p:spPr>
            <a:xfrm>
              <a:off x="4035406" y="3006297"/>
              <a:ext cx="1098570" cy="188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B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2741B3E-08AE-4744-A1AC-7440D927BB8A}"/>
                </a:ext>
              </a:extLst>
            </p:cNvPr>
            <p:cNvGrpSpPr/>
            <p:nvPr/>
          </p:nvGrpSpPr>
          <p:grpSpPr>
            <a:xfrm>
              <a:off x="1248410" y="1984219"/>
              <a:ext cx="3826877" cy="1098292"/>
              <a:chOff x="1248410" y="1984219"/>
              <a:chExt cx="3826877" cy="1098292"/>
            </a:xfrm>
          </p:grpSpPr>
          <p:sp>
            <p:nvSpPr>
              <p:cNvPr id="230" name="矩形: 圆角 229">
                <a:extLst>
                  <a:ext uri="{FF2B5EF4-FFF2-40B4-BE49-F238E27FC236}">
                    <a16:creationId xmlns:a16="http://schemas.microsoft.com/office/drawing/2014/main" id="{58290722-2A5F-49BA-8B71-9709712E5950}"/>
                  </a:ext>
                </a:extLst>
              </p:cNvPr>
              <p:cNvSpPr/>
              <p:nvPr/>
            </p:nvSpPr>
            <p:spPr>
              <a:xfrm>
                <a:off x="4094096" y="2134328"/>
                <a:ext cx="981191" cy="829198"/>
              </a:xfrm>
              <a:prstGeom prst="roundRect">
                <a:avLst>
                  <a:gd name="adj" fmla="val 12081"/>
                </a:avLst>
              </a:prstGeom>
              <a:noFill/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455BF82D-A4C7-4F2A-8F32-FF748F1A33A4}"/>
                  </a:ext>
                </a:extLst>
              </p:cNvPr>
              <p:cNvGrpSpPr/>
              <p:nvPr/>
            </p:nvGrpSpPr>
            <p:grpSpPr>
              <a:xfrm>
                <a:off x="4037088" y="2259144"/>
                <a:ext cx="176385" cy="176385"/>
                <a:chOff x="1467378" y="1078057"/>
                <a:chExt cx="195633" cy="195633"/>
              </a:xfrm>
            </p:grpSpPr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35CE78F5-FA74-468F-9DB1-8CB964A5FE0A}"/>
                    </a:ext>
                  </a:extLst>
                </p:cNvPr>
                <p:cNvSpPr/>
                <p:nvPr/>
              </p:nvSpPr>
              <p:spPr>
                <a:xfrm>
                  <a:off x="1467378" y="1078057"/>
                  <a:ext cx="195633" cy="195633"/>
                </a:xfrm>
                <a:prstGeom prst="rect">
                  <a:avLst/>
                </a:prstGeom>
                <a:solidFill>
                  <a:srgbClr val="993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" name="箭头: 右 266">
                  <a:extLst>
                    <a:ext uri="{FF2B5EF4-FFF2-40B4-BE49-F238E27FC236}">
                      <a16:creationId xmlns:a16="http://schemas.microsoft.com/office/drawing/2014/main" id="{BCD23987-E6B9-4C6F-A9DC-8CD1E155ABD0}"/>
                    </a:ext>
                  </a:extLst>
                </p:cNvPr>
                <p:cNvSpPr/>
                <p:nvPr/>
              </p:nvSpPr>
              <p:spPr>
                <a:xfrm>
                  <a:off x="1493151" y="1115117"/>
                  <a:ext cx="144394" cy="121511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EAA822AE-79DB-4E76-9065-1FA6202D1504}"/>
                  </a:ext>
                </a:extLst>
              </p:cNvPr>
              <p:cNvGrpSpPr/>
              <p:nvPr/>
            </p:nvGrpSpPr>
            <p:grpSpPr>
              <a:xfrm rot="10800000">
                <a:off x="4038404" y="2613690"/>
                <a:ext cx="176385" cy="176385"/>
                <a:chOff x="1467378" y="1078057"/>
                <a:chExt cx="195633" cy="195633"/>
              </a:xfrm>
            </p:grpSpPr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3C0403F7-82CE-4EB7-90B0-C74A81735C02}"/>
                    </a:ext>
                  </a:extLst>
                </p:cNvPr>
                <p:cNvSpPr/>
                <p:nvPr/>
              </p:nvSpPr>
              <p:spPr>
                <a:xfrm>
                  <a:off x="1467378" y="1078057"/>
                  <a:ext cx="195633" cy="195633"/>
                </a:xfrm>
                <a:prstGeom prst="rect">
                  <a:avLst/>
                </a:prstGeom>
                <a:solidFill>
                  <a:srgbClr val="993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5" name="箭头: 右 264">
                  <a:extLst>
                    <a:ext uri="{FF2B5EF4-FFF2-40B4-BE49-F238E27FC236}">
                      <a16:creationId xmlns:a16="http://schemas.microsoft.com/office/drawing/2014/main" id="{5B13FAD7-FB8C-4EAC-A721-C1AD0DB0F05A}"/>
                    </a:ext>
                  </a:extLst>
                </p:cNvPr>
                <p:cNvSpPr/>
                <p:nvPr/>
              </p:nvSpPr>
              <p:spPr>
                <a:xfrm>
                  <a:off x="1493151" y="1115117"/>
                  <a:ext cx="144394" cy="121511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34" name="直接箭头连接符 233">
                <a:extLst>
                  <a:ext uri="{FF2B5EF4-FFF2-40B4-BE49-F238E27FC236}">
                    <a16:creationId xmlns:a16="http://schemas.microsoft.com/office/drawing/2014/main" id="{A63A9F0F-E2F5-4B01-9B5F-FEBBCCC86EC2}"/>
                  </a:ext>
                </a:extLst>
              </p:cNvPr>
              <p:cNvCxnSpPr>
                <a:cxnSpLocks/>
                <a:stCxn id="260" idx="3"/>
                <a:endCxn id="262" idx="2"/>
              </p:cNvCxnSpPr>
              <p:nvPr/>
            </p:nvCxnSpPr>
            <p:spPr>
              <a:xfrm flipV="1">
                <a:off x="2317793" y="2174534"/>
                <a:ext cx="381011" cy="176081"/>
              </a:xfrm>
              <a:prstGeom prst="straightConnector1">
                <a:avLst/>
              </a:prstGeom>
              <a:ln w="12700">
                <a:solidFill>
                  <a:srgbClr val="99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箭头连接符 234">
                <a:extLst>
                  <a:ext uri="{FF2B5EF4-FFF2-40B4-BE49-F238E27FC236}">
                    <a16:creationId xmlns:a16="http://schemas.microsoft.com/office/drawing/2014/main" id="{7A2F5B67-A571-4605-A8FE-CD82DA65A657}"/>
                  </a:ext>
                </a:extLst>
              </p:cNvPr>
              <p:cNvCxnSpPr>
                <a:cxnSpLocks/>
                <a:stCxn id="262" idx="6"/>
                <a:endCxn id="266" idx="1"/>
              </p:cNvCxnSpPr>
              <p:nvPr/>
            </p:nvCxnSpPr>
            <p:spPr>
              <a:xfrm>
                <a:off x="3679995" y="2174534"/>
                <a:ext cx="357093" cy="172802"/>
              </a:xfrm>
              <a:prstGeom prst="straightConnector1">
                <a:avLst/>
              </a:prstGeom>
              <a:ln w="12700">
                <a:solidFill>
                  <a:srgbClr val="99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D3D547A-44DD-4D41-946D-80FBCF31EEF5}"/>
                  </a:ext>
                </a:extLst>
              </p:cNvPr>
              <p:cNvGrpSpPr/>
              <p:nvPr/>
            </p:nvGrpSpPr>
            <p:grpSpPr>
              <a:xfrm>
                <a:off x="2698805" y="1984219"/>
                <a:ext cx="981190" cy="380630"/>
                <a:chOff x="2315448" y="701912"/>
                <a:chExt cx="607032" cy="235770"/>
              </a:xfrm>
            </p:grpSpPr>
            <p:sp>
              <p:nvSpPr>
                <p:cNvPr id="262" name="椭圆 261">
                  <a:extLst>
                    <a:ext uri="{FF2B5EF4-FFF2-40B4-BE49-F238E27FC236}">
                      <a16:creationId xmlns:a16="http://schemas.microsoft.com/office/drawing/2014/main" id="{8297BD07-8B48-4F3F-AC1B-2950D6E6286A}"/>
                    </a:ext>
                  </a:extLst>
                </p:cNvPr>
                <p:cNvSpPr/>
                <p:nvPr/>
              </p:nvSpPr>
              <p:spPr>
                <a:xfrm>
                  <a:off x="2315448" y="701912"/>
                  <a:ext cx="607032" cy="235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9933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3" name="文本框 262">
                  <a:extLst>
                    <a:ext uri="{FF2B5EF4-FFF2-40B4-BE49-F238E27FC236}">
                      <a16:creationId xmlns:a16="http://schemas.microsoft.com/office/drawing/2014/main" id="{B8811541-DF0C-44CA-AA6D-F3C592ABB5F6}"/>
                    </a:ext>
                  </a:extLst>
                </p:cNvPr>
                <p:cNvSpPr txBox="1"/>
                <p:nvPr/>
              </p:nvSpPr>
              <p:spPr>
                <a:xfrm>
                  <a:off x="2355969" y="731625"/>
                  <a:ext cx="525989" cy="1976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rgbClr val="99336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Request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rgbClr val="99336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Topic</a:t>
                  </a:r>
                  <a:endParaRPr lang="zh-CN" altLang="en-US" sz="800" b="1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7" name="矩形: 圆角 236">
                <a:extLst>
                  <a:ext uri="{FF2B5EF4-FFF2-40B4-BE49-F238E27FC236}">
                    <a16:creationId xmlns:a16="http://schemas.microsoft.com/office/drawing/2014/main" id="{2B688A78-B5C2-464F-B742-A382BE63CD1B}"/>
                  </a:ext>
                </a:extLst>
              </p:cNvPr>
              <p:cNvSpPr/>
              <p:nvPr/>
            </p:nvSpPr>
            <p:spPr>
              <a:xfrm>
                <a:off x="1248410" y="2137608"/>
                <a:ext cx="981191" cy="829198"/>
              </a:xfrm>
              <a:prstGeom prst="roundRect">
                <a:avLst>
                  <a:gd name="adj" fmla="val 12081"/>
                </a:avLst>
              </a:prstGeom>
              <a:noFill/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grpSp>
            <p:nvGrpSpPr>
              <p:cNvPr id="238" name="组合 237">
                <a:extLst>
                  <a:ext uri="{FF2B5EF4-FFF2-40B4-BE49-F238E27FC236}">
                    <a16:creationId xmlns:a16="http://schemas.microsoft.com/office/drawing/2014/main" id="{E0A6DA95-CB30-4265-B193-D89AE5935B7D}"/>
                  </a:ext>
                </a:extLst>
              </p:cNvPr>
              <p:cNvGrpSpPr/>
              <p:nvPr/>
            </p:nvGrpSpPr>
            <p:grpSpPr>
              <a:xfrm>
                <a:off x="2141408" y="2262423"/>
                <a:ext cx="176385" cy="176385"/>
                <a:chOff x="1467378" y="1078057"/>
                <a:chExt cx="195633" cy="195633"/>
              </a:xfrm>
            </p:grpSpPr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5EC3869D-6564-4322-9BC3-EFE131F67468}"/>
                    </a:ext>
                  </a:extLst>
                </p:cNvPr>
                <p:cNvSpPr/>
                <p:nvPr/>
              </p:nvSpPr>
              <p:spPr>
                <a:xfrm>
                  <a:off x="1467378" y="1078057"/>
                  <a:ext cx="195633" cy="195633"/>
                </a:xfrm>
                <a:prstGeom prst="rect">
                  <a:avLst/>
                </a:prstGeom>
                <a:solidFill>
                  <a:srgbClr val="993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1" name="箭头: 右 260">
                  <a:extLst>
                    <a:ext uri="{FF2B5EF4-FFF2-40B4-BE49-F238E27FC236}">
                      <a16:creationId xmlns:a16="http://schemas.microsoft.com/office/drawing/2014/main" id="{AF0BE25F-594C-4576-823B-21A30AE6DE98}"/>
                    </a:ext>
                  </a:extLst>
                </p:cNvPr>
                <p:cNvSpPr/>
                <p:nvPr/>
              </p:nvSpPr>
              <p:spPr>
                <a:xfrm>
                  <a:off x="1493151" y="1115117"/>
                  <a:ext cx="144394" cy="121511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39" name="组合 238">
                <a:extLst>
                  <a:ext uri="{FF2B5EF4-FFF2-40B4-BE49-F238E27FC236}">
                    <a16:creationId xmlns:a16="http://schemas.microsoft.com/office/drawing/2014/main" id="{68B9A82E-8458-4366-A38E-AE90C9A61CAF}"/>
                  </a:ext>
                </a:extLst>
              </p:cNvPr>
              <p:cNvGrpSpPr/>
              <p:nvPr/>
            </p:nvGrpSpPr>
            <p:grpSpPr>
              <a:xfrm rot="10800000">
                <a:off x="2141408" y="2616970"/>
                <a:ext cx="176385" cy="176385"/>
                <a:chOff x="1467378" y="1078057"/>
                <a:chExt cx="195633" cy="195633"/>
              </a:xfrm>
            </p:grpSpPr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BEA203BC-B71E-45A6-B321-150BD54BBB08}"/>
                    </a:ext>
                  </a:extLst>
                </p:cNvPr>
                <p:cNvSpPr/>
                <p:nvPr/>
              </p:nvSpPr>
              <p:spPr>
                <a:xfrm>
                  <a:off x="1467378" y="1078057"/>
                  <a:ext cx="195633" cy="195633"/>
                </a:xfrm>
                <a:prstGeom prst="rect">
                  <a:avLst/>
                </a:prstGeom>
                <a:solidFill>
                  <a:srgbClr val="993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9" name="箭头: 右 258">
                  <a:extLst>
                    <a:ext uri="{FF2B5EF4-FFF2-40B4-BE49-F238E27FC236}">
                      <a16:creationId xmlns:a16="http://schemas.microsoft.com/office/drawing/2014/main" id="{66FE55CA-F8E9-44A6-9B6F-752E31C01CE8}"/>
                    </a:ext>
                  </a:extLst>
                </p:cNvPr>
                <p:cNvSpPr/>
                <p:nvPr/>
              </p:nvSpPr>
              <p:spPr>
                <a:xfrm>
                  <a:off x="1493151" y="1115117"/>
                  <a:ext cx="144394" cy="121511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40" name="直接箭头连接符 239">
                <a:extLst>
                  <a:ext uri="{FF2B5EF4-FFF2-40B4-BE49-F238E27FC236}">
                    <a16:creationId xmlns:a16="http://schemas.microsoft.com/office/drawing/2014/main" id="{552BC4F6-2078-4CE9-B63F-4EF6C1A6DFB4}"/>
                  </a:ext>
                </a:extLst>
              </p:cNvPr>
              <p:cNvCxnSpPr>
                <a:cxnSpLocks/>
                <a:stCxn id="256" idx="2"/>
                <a:endCxn id="258" idx="1"/>
              </p:cNvCxnSpPr>
              <p:nvPr/>
            </p:nvCxnSpPr>
            <p:spPr>
              <a:xfrm flipH="1" flipV="1">
                <a:off x="2317793" y="2705162"/>
                <a:ext cx="381011" cy="187035"/>
              </a:xfrm>
              <a:prstGeom prst="straightConnector1">
                <a:avLst/>
              </a:prstGeom>
              <a:ln w="12700">
                <a:solidFill>
                  <a:srgbClr val="99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73A62985-0E37-433E-A077-101682B9BF70}"/>
                  </a:ext>
                </a:extLst>
              </p:cNvPr>
              <p:cNvCxnSpPr>
                <a:cxnSpLocks/>
                <a:stCxn id="264" idx="3"/>
                <a:endCxn id="256" idx="6"/>
              </p:cNvCxnSpPr>
              <p:nvPr/>
            </p:nvCxnSpPr>
            <p:spPr>
              <a:xfrm flipH="1">
                <a:off x="3679995" y="2701883"/>
                <a:ext cx="358409" cy="190314"/>
              </a:xfrm>
              <a:prstGeom prst="straightConnector1">
                <a:avLst/>
              </a:prstGeom>
              <a:ln w="12700">
                <a:solidFill>
                  <a:srgbClr val="99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组合 241">
                <a:extLst>
                  <a:ext uri="{FF2B5EF4-FFF2-40B4-BE49-F238E27FC236}">
                    <a16:creationId xmlns:a16="http://schemas.microsoft.com/office/drawing/2014/main" id="{DF1B5FFF-20C2-4B8C-8C87-7B13510A8287}"/>
                  </a:ext>
                </a:extLst>
              </p:cNvPr>
              <p:cNvGrpSpPr/>
              <p:nvPr/>
            </p:nvGrpSpPr>
            <p:grpSpPr>
              <a:xfrm>
                <a:off x="2698805" y="2701881"/>
                <a:ext cx="981190" cy="380630"/>
                <a:chOff x="2315448" y="701912"/>
                <a:chExt cx="607032" cy="235770"/>
              </a:xfrm>
            </p:grpSpPr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FECD8193-2F42-4F87-80E7-88B4D669D101}"/>
                    </a:ext>
                  </a:extLst>
                </p:cNvPr>
                <p:cNvSpPr/>
                <p:nvPr/>
              </p:nvSpPr>
              <p:spPr>
                <a:xfrm>
                  <a:off x="2315448" y="701912"/>
                  <a:ext cx="607032" cy="235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9933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" name="文本框 256">
                  <a:extLst>
                    <a:ext uri="{FF2B5EF4-FFF2-40B4-BE49-F238E27FC236}">
                      <a16:creationId xmlns:a16="http://schemas.microsoft.com/office/drawing/2014/main" id="{1B944758-0236-4B55-A8E3-61E35E568720}"/>
                    </a:ext>
                  </a:extLst>
                </p:cNvPr>
                <p:cNvSpPr txBox="1"/>
                <p:nvPr/>
              </p:nvSpPr>
              <p:spPr>
                <a:xfrm>
                  <a:off x="2361506" y="731671"/>
                  <a:ext cx="513812" cy="1976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rgbClr val="99336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Reply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rgbClr val="99336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Topic</a:t>
                  </a:r>
                  <a:endParaRPr lang="zh-CN" altLang="en-US" sz="800" b="1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3AE7955E-6180-4DF9-81DE-22E696D6C2ED}"/>
                  </a:ext>
                </a:extLst>
              </p:cNvPr>
              <p:cNvSpPr/>
              <p:nvPr/>
            </p:nvSpPr>
            <p:spPr>
              <a:xfrm rot="1667349">
                <a:off x="2620228" y="2841407"/>
                <a:ext cx="116010" cy="83442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245" name="矩形: 圆角 244">
              <a:extLst>
                <a:ext uri="{FF2B5EF4-FFF2-40B4-BE49-F238E27FC236}">
                  <a16:creationId xmlns:a16="http://schemas.microsoft.com/office/drawing/2014/main" id="{AC81B5C3-446B-4F9C-838F-C9CCE5B13A77}"/>
                </a:ext>
              </a:extLst>
            </p:cNvPr>
            <p:cNvSpPr/>
            <p:nvPr/>
          </p:nvSpPr>
          <p:spPr>
            <a:xfrm>
              <a:off x="2052313" y="3306380"/>
              <a:ext cx="794380" cy="542467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FE7CCBE7-3CC0-40F8-8DD7-35315A51CAB9}"/>
                </a:ext>
              </a:extLst>
            </p:cNvPr>
            <p:cNvSpPr/>
            <p:nvPr/>
          </p:nvSpPr>
          <p:spPr>
            <a:xfrm>
              <a:off x="3453206" y="3306380"/>
              <a:ext cx="794380" cy="542467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FF642E25-6317-4EFB-9CEC-999F9DB4C97C}"/>
                </a:ext>
              </a:extLst>
            </p:cNvPr>
            <p:cNvGrpSpPr/>
            <p:nvPr/>
          </p:nvGrpSpPr>
          <p:grpSpPr>
            <a:xfrm>
              <a:off x="3353968" y="3495790"/>
              <a:ext cx="174374" cy="174374"/>
              <a:chOff x="3516045" y="2250901"/>
              <a:chExt cx="273003" cy="273003"/>
            </a:xfrm>
          </p:grpSpPr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DC3CEA61-F0A4-4114-8F20-1618417BCDE9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12B90117-FDD7-478E-9E26-4DB33991108D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76B5C9F1-3C36-46C4-A3E0-2E45B2A769A3}"/>
                </a:ext>
              </a:extLst>
            </p:cNvPr>
            <p:cNvGrpSpPr/>
            <p:nvPr/>
          </p:nvGrpSpPr>
          <p:grpSpPr>
            <a:xfrm rot="5400000">
              <a:off x="2768929" y="3495792"/>
              <a:ext cx="174374" cy="174374"/>
              <a:chOff x="4011345" y="2250901"/>
              <a:chExt cx="273003" cy="273003"/>
            </a:xfrm>
          </p:grpSpPr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74C1C55F-6EBB-4663-9225-2FEA35C88EA3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53" name="空心弧 252">
                <a:extLst>
                  <a:ext uri="{FF2B5EF4-FFF2-40B4-BE49-F238E27FC236}">
                    <a16:creationId xmlns:a16="http://schemas.microsoft.com/office/drawing/2014/main" id="{A6BCB829-F689-41DA-8FAF-63DEDF2FC65D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B4FFC60F-6FE8-4691-B9D3-CC7256EC3171}"/>
                </a:ext>
              </a:extLst>
            </p:cNvPr>
            <p:cNvCxnSpPr>
              <a:cxnSpLocks/>
              <a:stCxn id="252" idx="0"/>
              <a:endCxn id="254" idx="1"/>
            </p:cNvCxnSpPr>
            <p:nvPr/>
          </p:nvCxnSpPr>
          <p:spPr>
            <a:xfrm flipV="1">
              <a:off x="2943302" y="3582977"/>
              <a:ext cx="410665" cy="1"/>
            </a:xfrm>
            <a:prstGeom prst="straightConnector1">
              <a:avLst/>
            </a:prstGeom>
            <a:ln w="12700">
              <a:solidFill>
                <a:srgbClr val="9933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CC4983C-F04F-47F4-B546-AE387540A737}"/>
                </a:ext>
              </a:extLst>
            </p:cNvPr>
            <p:cNvSpPr/>
            <p:nvPr/>
          </p:nvSpPr>
          <p:spPr>
            <a:xfrm>
              <a:off x="2202872" y="3486970"/>
              <a:ext cx="583462" cy="188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requester</a:t>
              </a:r>
              <a:endParaRPr lang="zh-CN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2A1506D-BDF5-4537-ACAE-052A2A9FCFA3}"/>
                </a:ext>
              </a:extLst>
            </p:cNvPr>
            <p:cNvSpPr/>
            <p:nvPr/>
          </p:nvSpPr>
          <p:spPr>
            <a:xfrm>
              <a:off x="3509801" y="3486970"/>
              <a:ext cx="453536" cy="188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replier</a:t>
              </a:r>
              <a:endParaRPr lang="zh-CN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8" name="矩形: 圆角 267">
              <a:extLst>
                <a:ext uri="{FF2B5EF4-FFF2-40B4-BE49-F238E27FC236}">
                  <a16:creationId xmlns:a16="http://schemas.microsoft.com/office/drawing/2014/main" id="{055E8512-DBDA-42FE-BCC2-E445641A1F7E}"/>
                </a:ext>
              </a:extLst>
            </p:cNvPr>
            <p:cNvSpPr/>
            <p:nvPr/>
          </p:nvSpPr>
          <p:spPr>
            <a:xfrm>
              <a:off x="9674371" y="2042145"/>
              <a:ext cx="1033946" cy="873781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8A25DA6E-4ADC-4782-8816-C38CA67DBB27}"/>
                </a:ext>
              </a:extLst>
            </p:cNvPr>
            <p:cNvGrpSpPr/>
            <p:nvPr/>
          </p:nvGrpSpPr>
          <p:grpSpPr>
            <a:xfrm>
              <a:off x="9614298" y="2173672"/>
              <a:ext cx="185868" cy="185868"/>
              <a:chOff x="1467378" y="1078057"/>
              <a:chExt cx="195633" cy="195633"/>
            </a:xfrm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1D1B7C7C-F9A9-481A-9F5C-50F8B33ACB42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箭头: 右 270">
                <a:extLst>
                  <a:ext uri="{FF2B5EF4-FFF2-40B4-BE49-F238E27FC236}">
                    <a16:creationId xmlns:a16="http://schemas.microsoft.com/office/drawing/2014/main" id="{618D98CA-F238-4478-92BD-FCA66039BE12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1B32F138-25DC-4176-8AE3-EF807D56E209}"/>
                </a:ext>
              </a:extLst>
            </p:cNvPr>
            <p:cNvGrpSpPr/>
            <p:nvPr/>
          </p:nvGrpSpPr>
          <p:grpSpPr>
            <a:xfrm rot="10800000">
              <a:off x="9615685" y="2547281"/>
              <a:ext cx="185868" cy="185868"/>
              <a:chOff x="1467378" y="1078057"/>
              <a:chExt cx="195633" cy="195633"/>
            </a:xfrm>
          </p:grpSpPr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121286C-D41F-4920-9A78-9690113836C1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箭头: 右 273">
                <a:extLst>
                  <a:ext uri="{FF2B5EF4-FFF2-40B4-BE49-F238E27FC236}">
                    <a16:creationId xmlns:a16="http://schemas.microsoft.com/office/drawing/2014/main" id="{880B5289-CBB4-4047-98F3-C2258A6C2A5B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FCA430BA-D1F4-4E9D-B669-52FCD3D9765E}"/>
                </a:ext>
              </a:extLst>
            </p:cNvPr>
            <p:cNvSpPr/>
            <p:nvPr/>
          </p:nvSpPr>
          <p:spPr>
            <a:xfrm>
              <a:off x="9612526" y="2960996"/>
              <a:ext cx="1157636" cy="207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B</a:t>
              </a:r>
            </a:p>
          </p:txBody>
        </p: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41594867-2D8C-4169-8263-BEEFF0CCBEE0}"/>
                </a:ext>
              </a:extLst>
            </p:cNvPr>
            <p:cNvCxnSpPr>
              <a:cxnSpLocks/>
              <a:stCxn id="279" idx="2"/>
              <a:endCxn id="283" idx="1"/>
            </p:cNvCxnSpPr>
            <p:nvPr/>
          </p:nvCxnSpPr>
          <p:spPr>
            <a:xfrm flipH="1">
              <a:off x="7802564" y="2084513"/>
              <a:ext cx="401497" cy="185548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7D65A2E1-A072-48BC-AB47-0CC14C06DA86}"/>
                </a:ext>
              </a:extLst>
            </p:cNvPr>
            <p:cNvCxnSpPr>
              <a:cxnSpLocks/>
              <a:stCxn id="279" idx="6"/>
              <a:endCxn id="270" idx="1"/>
            </p:cNvCxnSpPr>
            <p:nvPr/>
          </p:nvCxnSpPr>
          <p:spPr>
            <a:xfrm>
              <a:off x="9238006" y="2084513"/>
              <a:ext cx="376293" cy="182093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F7617C11-F49E-46E5-BC1B-B36C6A7898C8}"/>
                </a:ext>
              </a:extLst>
            </p:cNvPr>
            <p:cNvGrpSpPr/>
            <p:nvPr/>
          </p:nvGrpSpPr>
          <p:grpSpPr>
            <a:xfrm>
              <a:off x="8204060" y="1883966"/>
              <a:ext cx="1033945" cy="401712"/>
              <a:chOff x="2315448" y="701912"/>
              <a:chExt cx="607032" cy="236133"/>
            </a:xfrm>
          </p:grpSpPr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3E75B90B-2EA3-4B27-B823-820F51A6C311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4D61B3EF-F78E-485E-AAB5-0EBB5C182FDB}"/>
                  </a:ext>
                </a:extLst>
              </p:cNvPr>
              <p:cNvSpPr txBox="1"/>
              <p:nvPr/>
            </p:nvSpPr>
            <p:spPr>
              <a:xfrm>
                <a:off x="2355969" y="731625"/>
                <a:ext cx="525989" cy="206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Area</a:t>
                </a:r>
              </a:p>
              <a:p>
                <a:pPr algn="ctr"/>
                <a:r>
                  <a:rPr lang="en-US" altLang="zh-CN" sz="8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80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1" name="矩形: 圆角 280">
              <a:extLst>
                <a:ext uri="{FF2B5EF4-FFF2-40B4-BE49-F238E27FC236}">
                  <a16:creationId xmlns:a16="http://schemas.microsoft.com/office/drawing/2014/main" id="{A2E3EE22-1CAA-4C15-A2CD-34E7BD53E97D}"/>
                </a:ext>
              </a:extLst>
            </p:cNvPr>
            <p:cNvSpPr/>
            <p:nvPr/>
          </p:nvSpPr>
          <p:spPr>
            <a:xfrm>
              <a:off x="6675683" y="2045601"/>
              <a:ext cx="1033946" cy="873781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D83A4800-B26F-4181-999E-154293960F80}"/>
                </a:ext>
              </a:extLst>
            </p:cNvPr>
            <p:cNvGrpSpPr/>
            <p:nvPr/>
          </p:nvGrpSpPr>
          <p:grpSpPr>
            <a:xfrm rot="10800000">
              <a:off x="7616695" y="2177127"/>
              <a:ext cx="185868" cy="185868"/>
              <a:chOff x="1467378" y="1078057"/>
              <a:chExt cx="195633" cy="195633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A05B9CB0-2EC7-47F1-9467-6D329FAB1330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4" name="箭头: 右 283">
                <a:extLst>
                  <a:ext uri="{FF2B5EF4-FFF2-40B4-BE49-F238E27FC236}">
                    <a16:creationId xmlns:a16="http://schemas.microsoft.com/office/drawing/2014/main" id="{FAF4218F-91E3-4928-AFFB-F246D080761D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1179E8B9-B932-4490-B239-9C2A22B09256}"/>
                </a:ext>
              </a:extLst>
            </p:cNvPr>
            <p:cNvGrpSpPr/>
            <p:nvPr/>
          </p:nvGrpSpPr>
          <p:grpSpPr>
            <a:xfrm>
              <a:off x="7616695" y="2550736"/>
              <a:ext cx="185868" cy="185868"/>
              <a:chOff x="1467378" y="1078057"/>
              <a:chExt cx="195633" cy="195633"/>
            </a:xfrm>
          </p:grpSpPr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A1A93E32-8471-4797-8FDC-26066941F703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" name="箭头: 右 286">
                <a:extLst>
                  <a:ext uri="{FF2B5EF4-FFF2-40B4-BE49-F238E27FC236}">
                    <a16:creationId xmlns:a16="http://schemas.microsoft.com/office/drawing/2014/main" id="{CF984AFC-4DD9-471B-AD46-7EC7B07C4CD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88" name="直接箭头连接符 287">
              <a:extLst>
                <a:ext uri="{FF2B5EF4-FFF2-40B4-BE49-F238E27FC236}">
                  <a16:creationId xmlns:a16="http://schemas.microsoft.com/office/drawing/2014/main" id="{F4147C5A-BF7C-4BEB-B2FC-5EF268A8670F}"/>
                </a:ext>
              </a:extLst>
            </p:cNvPr>
            <p:cNvCxnSpPr>
              <a:cxnSpLocks/>
              <a:stCxn id="286" idx="3"/>
              <a:endCxn id="291" idx="2"/>
            </p:cNvCxnSpPr>
            <p:nvPr/>
          </p:nvCxnSpPr>
          <p:spPr>
            <a:xfrm>
              <a:off x="7802564" y="2643671"/>
              <a:ext cx="401497" cy="197091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>
              <a:extLst>
                <a:ext uri="{FF2B5EF4-FFF2-40B4-BE49-F238E27FC236}">
                  <a16:creationId xmlns:a16="http://schemas.microsoft.com/office/drawing/2014/main" id="{B20BA730-49D9-425B-9872-F41D51B15573}"/>
                </a:ext>
              </a:extLst>
            </p:cNvPr>
            <p:cNvCxnSpPr>
              <a:cxnSpLocks/>
              <a:stCxn id="273" idx="3"/>
              <a:endCxn id="291" idx="6"/>
            </p:cNvCxnSpPr>
            <p:nvPr/>
          </p:nvCxnSpPr>
          <p:spPr>
            <a:xfrm flipH="1">
              <a:off x="9238006" y="2640215"/>
              <a:ext cx="377679" cy="200546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92219676-DCA0-4588-8041-25AC55274CB6}"/>
                </a:ext>
              </a:extLst>
            </p:cNvPr>
            <p:cNvGrpSpPr/>
            <p:nvPr/>
          </p:nvGrpSpPr>
          <p:grpSpPr>
            <a:xfrm>
              <a:off x="8204060" y="2640214"/>
              <a:ext cx="1033945" cy="401791"/>
              <a:chOff x="2315448" y="701912"/>
              <a:chExt cx="607032" cy="236179"/>
            </a:xfrm>
          </p:grpSpPr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A8ECDA74-B6F0-4882-B047-EF825B0B8ECA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8D87BEB0-754F-47FA-BF81-45740EE862F6}"/>
                  </a:ext>
                </a:extLst>
              </p:cNvPr>
              <p:cNvSpPr txBox="1"/>
              <p:nvPr/>
            </p:nvSpPr>
            <p:spPr>
              <a:xfrm>
                <a:off x="2361506" y="731671"/>
                <a:ext cx="513812" cy="206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Area</a:t>
                </a:r>
              </a:p>
              <a:p>
                <a:pPr algn="ctr"/>
                <a:r>
                  <a:rPr lang="en-US" altLang="zh-CN" sz="8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80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0D8B7EDD-6702-4A6C-AABC-9BDD5FFBFFEF}"/>
                </a:ext>
              </a:extLst>
            </p:cNvPr>
            <p:cNvSpPr/>
            <p:nvPr/>
          </p:nvSpPr>
          <p:spPr>
            <a:xfrm>
              <a:off x="6613838" y="2964452"/>
              <a:ext cx="1157636" cy="207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A</a:t>
              </a:r>
            </a:p>
          </p:txBody>
        </p:sp>
        <p:sp>
          <p:nvSpPr>
            <p:cNvPr id="294" name="波形 293">
              <a:extLst>
                <a:ext uri="{FF2B5EF4-FFF2-40B4-BE49-F238E27FC236}">
                  <a16:creationId xmlns:a16="http://schemas.microsoft.com/office/drawing/2014/main" id="{12EF75E1-73BA-45A8-A9C8-60305B4DAFB2}"/>
                </a:ext>
              </a:extLst>
            </p:cNvPr>
            <p:cNvSpPr/>
            <p:nvPr/>
          </p:nvSpPr>
          <p:spPr>
            <a:xfrm rot="5400000">
              <a:off x="6659215" y="2232707"/>
              <a:ext cx="666945" cy="492657"/>
            </a:xfrm>
            <a:prstGeom prst="wave">
              <a:avLst>
                <a:gd name="adj1" fmla="val 5383"/>
                <a:gd name="adj2" fmla="val 0"/>
              </a:avLst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6238ECE4-DDD9-4757-A96D-8126B9ADFAAF}"/>
                </a:ext>
              </a:extLst>
            </p:cNvPr>
            <p:cNvCxnSpPr>
              <a:cxnSpLocks/>
              <a:stCxn id="283" idx="3"/>
            </p:cNvCxnSpPr>
            <p:nvPr/>
          </p:nvCxnSpPr>
          <p:spPr>
            <a:xfrm flipH="1" flipV="1">
              <a:off x="7234160" y="2145563"/>
              <a:ext cx="382535" cy="12449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7465BF03-D35A-4FAD-AA55-134F50287ED9}"/>
                </a:ext>
              </a:extLst>
            </p:cNvPr>
            <p:cNvCxnSpPr>
              <a:cxnSpLocks/>
              <a:endCxn id="286" idx="1"/>
            </p:cNvCxnSpPr>
            <p:nvPr/>
          </p:nvCxnSpPr>
          <p:spPr>
            <a:xfrm flipV="1">
              <a:off x="7234159" y="2643671"/>
              <a:ext cx="382536" cy="16883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231FD028-CE35-4331-8A38-3A73BD6F41D4}"/>
                </a:ext>
              </a:extLst>
            </p:cNvPr>
            <p:cNvSpPr/>
            <p:nvPr/>
          </p:nvSpPr>
          <p:spPr>
            <a:xfrm>
              <a:off x="6785070" y="2324001"/>
              <a:ext cx="425045" cy="319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Cyclic</a:t>
              </a:r>
            </a:p>
            <a:p>
              <a:pPr algn="ctr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Task</a:t>
              </a: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B95468F9-3BAD-4858-95E1-5B59861922E4}"/>
                </a:ext>
              </a:extLst>
            </p:cNvPr>
            <p:cNvSpPr/>
            <p:nvPr/>
          </p:nvSpPr>
          <p:spPr>
            <a:xfrm>
              <a:off x="7165810" y="2182752"/>
              <a:ext cx="401495" cy="175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input</a:t>
              </a: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CC5FB050-37FF-4D84-B3B0-259348DBC33E}"/>
                </a:ext>
              </a:extLst>
            </p:cNvPr>
            <p:cNvSpPr/>
            <p:nvPr/>
          </p:nvSpPr>
          <p:spPr>
            <a:xfrm>
              <a:off x="7132758" y="2573528"/>
              <a:ext cx="401495" cy="175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</a:t>
              </a:r>
            </a:p>
          </p:txBody>
        </p:sp>
        <p:sp>
          <p:nvSpPr>
            <p:cNvPr id="300" name="波形 299">
              <a:extLst>
                <a:ext uri="{FF2B5EF4-FFF2-40B4-BE49-F238E27FC236}">
                  <a16:creationId xmlns:a16="http://schemas.microsoft.com/office/drawing/2014/main" id="{945611AE-F2B1-4FF3-97C7-626036B69D2C}"/>
                </a:ext>
              </a:extLst>
            </p:cNvPr>
            <p:cNvSpPr/>
            <p:nvPr/>
          </p:nvSpPr>
          <p:spPr>
            <a:xfrm rot="5400000">
              <a:off x="10060133" y="2232707"/>
              <a:ext cx="666945" cy="492657"/>
            </a:xfrm>
            <a:prstGeom prst="wave">
              <a:avLst>
                <a:gd name="adj1" fmla="val 5383"/>
                <a:gd name="adj2" fmla="val 0"/>
              </a:avLst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DFAF56BB-AC97-4B74-B0FB-E67D7C693605}"/>
                </a:ext>
              </a:extLst>
            </p:cNvPr>
            <p:cNvCxnSpPr>
              <a:cxnSpLocks/>
              <a:stCxn id="270" idx="3"/>
            </p:cNvCxnSpPr>
            <p:nvPr/>
          </p:nvCxnSpPr>
          <p:spPr>
            <a:xfrm flipV="1">
              <a:off x="9800167" y="2145562"/>
              <a:ext cx="345723" cy="12104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BB1528D5-2374-4899-85BC-6F0EFA92C071}"/>
                </a:ext>
              </a:extLst>
            </p:cNvPr>
            <p:cNvCxnSpPr>
              <a:cxnSpLocks/>
              <a:endCxn id="273" idx="1"/>
            </p:cNvCxnSpPr>
            <p:nvPr/>
          </p:nvCxnSpPr>
          <p:spPr>
            <a:xfrm flipH="1" flipV="1">
              <a:off x="9801553" y="2640215"/>
              <a:ext cx="322623" cy="17229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BB0D26F-17D0-4AD8-94C5-1F95ADFADB51}"/>
                </a:ext>
              </a:extLst>
            </p:cNvPr>
            <p:cNvSpPr/>
            <p:nvPr/>
          </p:nvSpPr>
          <p:spPr>
            <a:xfrm>
              <a:off x="9810842" y="2182752"/>
              <a:ext cx="401495" cy="175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input</a:t>
              </a:r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8C88B141-21D9-4A73-A803-9C74D28A1369}"/>
                </a:ext>
              </a:extLst>
            </p:cNvPr>
            <p:cNvSpPr/>
            <p:nvPr/>
          </p:nvSpPr>
          <p:spPr>
            <a:xfrm>
              <a:off x="9824653" y="2575168"/>
              <a:ext cx="401495" cy="175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</a:t>
              </a:r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1D233C0E-1307-4F36-85D2-1CCF78F1A0F2}"/>
                </a:ext>
              </a:extLst>
            </p:cNvPr>
            <p:cNvSpPr/>
            <p:nvPr/>
          </p:nvSpPr>
          <p:spPr>
            <a:xfrm>
              <a:off x="10181082" y="2324001"/>
              <a:ext cx="425045" cy="319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Cyclic</a:t>
              </a:r>
            </a:p>
            <a:p>
              <a:pPr algn="ctr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Task</a:t>
              </a:r>
            </a:p>
          </p:txBody>
        </p:sp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F402C490-9F57-4651-B047-BE4D851D1067}"/>
                </a:ext>
              </a:extLst>
            </p:cNvPr>
            <p:cNvGrpSpPr/>
            <p:nvPr/>
          </p:nvGrpSpPr>
          <p:grpSpPr>
            <a:xfrm>
              <a:off x="9862341" y="2389450"/>
              <a:ext cx="152996" cy="133995"/>
              <a:chOff x="10500360" y="1279571"/>
              <a:chExt cx="197425" cy="172906"/>
            </a:xfrm>
          </p:grpSpPr>
          <p:sp>
            <p:nvSpPr>
              <p:cNvPr id="307" name="箭头: 左弧形 306">
                <a:extLst>
                  <a:ext uri="{FF2B5EF4-FFF2-40B4-BE49-F238E27FC236}">
                    <a16:creationId xmlns:a16="http://schemas.microsoft.com/office/drawing/2014/main" id="{411917D2-7974-4130-8B62-EE680C8905A1}"/>
                  </a:ext>
                </a:extLst>
              </p:cNvPr>
              <p:cNvSpPr/>
              <p:nvPr/>
            </p:nvSpPr>
            <p:spPr>
              <a:xfrm>
                <a:off x="10500360" y="1290404"/>
                <a:ext cx="95038" cy="162073"/>
              </a:xfrm>
              <a:prstGeom prst="curved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箭头: 左弧形 307">
                <a:extLst>
                  <a:ext uri="{FF2B5EF4-FFF2-40B4-BE49-F238E27FC236}">
                    <a16:creationId xmlns:a16="http://schemas.microsoft.com/office/drawing/2014/main" id="{A644C5B1-5FDF-4129-902B-050E421CA6CF}"/>
                  </a:ext>
                </a:extLst>
              </p:cNvPr>
              <p:cNvSpPr/>
              <p:nvPr/>
            </p:nvSpPr>
            <p:spPr>
              <a:xfrm rot="10800000">
                <a:off x="10602747" y="1279571"/>
                <a:ext cx="95038" cy="162073"/>
              </a:xfrm>
              <a:prstGeom prst="curved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E2EAC8D1-C3DC-4887-9BF7-A2592D5E072E}"/>
                </a:ext>
              </a:extLst>
            </p:cNvPr>
            <p:cNvGrpSpPr/>
            <p:nvPr/>
          </p:nvGrpSpPr>
          <p:grpSpPr>
            <a:xfrm>
              <a:off x="7357699" y="2395355"/>
              <a:ext cx="152996" cy="133995"/>
              <a:chOff x="10500360" y="1279571"/>
              <a:chExt cx="197425" cy="172906"/>
            </a:xfrm>
          </p:grpSpPr>
          <p:sp>
            <p:nvSpPr>
              <p:cNvPr id="310" name="箭头: 左弧形 309">
                <a:extLst>
                  <a:ext uri="{FF2B5EF4-FFF2-40B4-BE49-F238E27FC236}">
                    <a16:creationId xmlns:a16="http://schemas.microsoft.com/office/drawing/2014/main" id="{5A8E3132-3D3E-4E7C-B816-08BA3DE3AA84}"/>
                  </a:ext>
                </a:extLst>
              </p:cNvPr>
              <p:cNvSpPr/>
              <p:nvPr/>
            </p:nvSpPr>
            <p:spPr>
              <a:xfrm>
                <a:off x="10500360" y="1290404"/>
                <a:ext cx="95038" cy="162073"/>
              </a:xfrm>
              <a:prstGeom prst="curved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箭头: 左弧形 310">
                <a:extLst>
                  <a:ext uri="{FF2B5EF4-FFF2-40B4-BE49-F238E27FC236}">
                    <a16:creationId xmlns:a16="http://schemas.microsoft.com/office/drawing/2014/main" id="{37368859-28D0-4153-8F1A-73D94C5C63F0}"/>
                  </a:ext>
                </a:extLst>
              </p:cNvPr>
              <p:cNvSpPr/>
              <p:nvPr/>
            </p:nvSpPr>
            <p:spPr>
              <a:xfrm rot="10800000">
                <a:off x="10602747" y="1279571"/>
                <a:ext cx="95038" cy="162073"/>
              </a:xfrm>
              <a:prstGeom prst="curved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2" name="矩形: 圆角 311">
              <a:extLst>
                <a:ext uri="{FF2B5EF4-FFF2-40B4-BE49-F238E27FC236}">
                  <a16:creationId xmlns:a16="http://schemas.microsoft.com/office/drawing/2014/main" id="{6DDD9BDD-B1D7-403C-8882-48E784D4D78C}"/>
                </a:ext>
              </a:extLst>
            </p:cNvPr>
            <p:cNvSpPr/>
            <p:nvPr/>
          </p:nvSpPr>
          <p:spPr>
            <a:xfrm>
              <a:off x="7597534" y="3277214"/>
              <a:ext cx="837091" cy="571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3" name="矩形: 圆角 312">
              <a:extLst>
                <a:ext uri="{FF2B5EF4-FFF2-40B4-BE49-F238E27FC236}">
                  <a16:creationId xmlns:a16="http://schemas.microsoft.com/office/drawing/2014/main" id="{A12815DF-BF55-4EB7-B9F3-3C8ACA402F3F}"/>
                </a:ext>
              </a:extLst>
            </p:cNvPr>
            <p:cNvSpPr/>
            <p:nvPr/>
          </p:nvSpPr>
          <p:spPr>
            <a:xfrm>
              <a:off x="8964398" y="3277214"/>
              <a:ext cx="836944" cy="571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314" name="直接箭头连接符 313">
              <a:extLst>
                <a:ext uri="{FF2B5EF4-FFF2-40B4-BE49-F238E27FC236}">
                  <a16:creationId xmlns:a16="http://schemas.microsoft.com/office/drawing/2014/main" id="{2EE75611-6935-48A2-8F63-A3149C10E1D3}"/>
                </a:ext>
              </a:extLst>
            </p:cNvPr>
            <p:cNvCxnSpPr>
              <a:cxnSpLocks/>
              <a:stCxn id="316" idx="1"/>
              <a:endCxn id="320" idx="3"/>
            </p:cNvCxnSpPr>
            <p:nvPr/>
          </p:nvCxnSpPr>
          <p:spPr>
            <a:xfrm>
              <a:off x="8527541" y="3583219"/>
              <a:ext cx="343932" cy="0"/>
            </a:xfrm>
            <a:prstGeom prst="straightConnector1">
              <a:avLst/>
            </a:prstGeom>
            <a:ln w="12700">
              <a:solidFill>
                <a:srgbClr val="DE84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B5F9C689-0696-4BF0-A9FB-8E11BADB0E27}"/>
                </a:ext>
              </a:extLst>
            </p:cNvPr>
            <p:cNvGrpSpPr/>
            <p:nvPr/>
          </p:nvGrpSpPr>
          <p:grpSpPr>
            <a:xfrm>
              <a:off x="8341691" y="3493650"/>
              <a:ext cx="185850" cy="179139"/>
              <a:chOff x="8538119" y="2547706"/>
              <a:chExt cx="239820" cy="231160"/>
            </a:xfrm>
          </p:grpSpPr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B1558F59-0272-4895-A366-D6BF870B3623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" name="箭头: 右 316">
                <a:extLst>
                  <a:ext uri="{FF2B5EF4-FFF2-40B4-BE49-F238E27FC236}">
                    <a16:creationId xmlns:a16="http://schemas.microsoft.com/office/drawing/2014/main" id="{A935C90E-9B63-4BFD-9D18-B4B6226AB8E2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8" name="箭头: 右 317">
                <a:extLst>
                  <a:ext uri="{FF2B5EF4-FFF2-40B4-BE49-F238E27FC236}">
                    <a16:creationId xmlns:a16="http://schemas.microsoft.com/office/drawing/2014/main" id="{0A7C91D8-18D0-4304-A868-C3225B2C67FA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90BA5811-2E98-4FD7-A74F-E395392CA96C}"/>
                </a:ext>
              </a:extLst>
            </p:cNvPr>
            <p:cNvGrpSpPr/>
            <p:nvPr/>
          </p:nvGrpSpPr>
          <p:grpSpPr>
            <a:xfrm>
              <a:off x="8871473" y="3493650"/>
              <a:ext cx="185850" cy="179139"/>
              <a:chOff x="8538119" y="2547706"/>
              <a:chExt cx="239820" cy="231160"/>
            </a:xfrm>
          </p:grpSpPr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508D2629-5C88-4DB8-9999-6DEA1B609FC2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1" name="箭头: 右 320">
                <a:extLst>
                  <a:ext uri="{FF2B5EF4-FFF2-40B4-BE49-F238E27FC236}">
                    <a16:creationId xmlns:a16="http://schemas.microsoft.com/office/drawing/2014/main" id="{AE52676D-0060-4060-A126-F0040C64BBB3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2" name="箭头: 右 321">
                <a:extLst>
                  <a:ext uri="{FF2B5EF4-FFF2-40B4-BE49-F238E27FC236}">
                    <a16:creationId xmlns:a16="http://schemas.microsoft.com/office/drawing/2014/main" id="{FBF45148-379F-4129-AB46-CBC054DB642B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DB0A7CB5-CC44-432D-803D-991C079D3238}"/>
                </a:ext>
              </a:extLst>
            </p:cNvPr>
            <p:cNvSpPr/>
            <p:nvPr/>
          </p:nvSpPr>
          <p:spPr>
            <a:xfrm>
              <a:off x="1376450" y="5230714"/>
              <a:ext cx="76655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A</a:t>
              </a:r>
            </a:p>
          </p:txBody>
        </p:sp>
        <p:sp>
          <p:nvSpPr>
            <p:cNvPr id="325" name="矩形: 圆角 324">
              <a:extLst>
                <a:ext uri="{FF2B5EF4-FFF2-40B4-BE49-F238E27FC236}">
                  <a16:creationId xmlns:a16="http://schemas.microsoft.com/office/drawing/2014/main" id="{26041189-12B3-48FF-92ED-7909D071014D}"/>
                </a:ext>
              </a:extLst>
            </p:cNvPr>
            <p:cNvSpPr/>
            <p:nvPr/>
          </p:nvSpPr>
          <p:spPr>
            <a:xfrm>
              <a:off x="4147672" y="4346582"/>
              <a:ext cx="994878" cy="840765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2708A5BE-B936-4E96-B8AD-D4651A88AFFA}"/>
                </a:ext>
              </a:extLst>
            </p:cNvPr>
            <p:cNvGrpSpPr/>
            <p:nvPr/>
          </p:nvGrpSpPr>
          <p:grpSpPr>
            <a:xfrm>
              <a:off x="4072519" y="4686932"/>
              <a:ext cx="178845" cy="178845"/>
              <a:chOff x="1467378" y="1078057"/>
              <a:chExt cx="195633" cy="195633"/>
            </a:xfrm>
          </p:grpSpPr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B7B7B694-FD98-4958-9C88-E01D66D417CD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" name="箭头: 右 327">
                <a:extLst>
                  <a:ext uri="{FF2B5EF4-FFF2-40B4-BE49-F238E27FC236}">
                    <a16:creationId xmlns:a16="http://schemas.microsoft.com/office/drawing/2014/main" id="{BEB05047-DF91-4B02-9574-C6C24D8A9D1D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672E1713-A3B2-45CB-9DCC-F38B6A49605B}"/>
                </a:ext>
              </a:extLst>
            </p:cNvPr>
            <p:cNvSpPr/>
            <p:nvPr/>
          </p:nvSpPr>
          <p:spPr>
            <a:xfrm>
              <a:off x="4088163" y="5230714"/>
              <a:ext cx="111389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B</a:t>
              </a:r>
            </a:p>
          </p:txBody>
        </p:sp>
        <p:cxnSp>
          <p:nvCxnSpPr>
            <p:cNvPr id="330" name="直接箭头连接符 329">
              <a:extLst>
                <a:ext uri="{FF2B5EF4-FFF2-40B4-BE49-F238E27FC236}">
                  <a16:creationId xmlns:a16="http://schemas.microsoft.com/office/drawing/2014/main" id="{3A3CBE64-BC1C-4962-B000-0CF811B975C2}"/>
                </a:ext>
              </a:extLst>
            </p:cNvPr>
            <p:cNvCxnSpPr>
              <a:cxnSpLocks/>
              <a:stCxn id="337" idx="3"/>
              <a:endCxn id="333" idx="2"/>
            </p:cNvCxnSpPr>
            <p:nvPr/>
          </p:nvCxnSpPr>
          <p:spPr>
            <a:xfrm flipV="1">
              <a:off x="2346590" y="4774865"/>
              <a:ext cx="386326" cy="2225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箭头连接符 330">
              <a:extLst>
                <a:ext uri="{FF2B5EF4-FFF2-40B4-BE49-F238E27FC236}">
                  <a16:creationId xmlns:a16="http://schemas.microsoft.com/office/drawing/2014/main" id="{1E3156D6-1738-441F-9F06-CCF15F56F433}"/>
                </a:ext>
              </a:extLst>
            </p:cNvPr>
            <p:cNvCxnSpPr>
              <a:cxnSpLocks/>
              <a:stCxn id="333" idx="6"/>
              <a:endCxn id="327" idx="1"/>
            </p:cNvCxnSpPr>
            <p:nvPr/>
          </p:nvCxnSpPr>
          <p:spPr>
            <a:xfrm>
              <a:off x="3667394" y="4774865"/>
              <a:ext cx="405125" cy="1490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616B5533-EA68-4014-8716-25A542839F41}"/>
                </a:ext>
              </a:extLst>
            </p:cNvPr>
            <p:cNvGrpSpPr/>
            <p:nvPr/>
          </p:nvGrpSpPr>
          <p:grpSpPr>
            <a:xfrm>
              <a:off x="2732916" y="4581894"/>
              <a:ext cx="934478" cy="417970"/>
              <a:chOff x="2315448" y="701912"/>
              <a:chExt cx="607032" cy="255338"/>
            </a:xfrm>
          </p:grpSpPr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A113A8B7-DCDE-4AE0-B4D8-8E581660FD32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 dirty="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5A9E6570-C2C2-43B1-89B3-ED85CC143731}"/>
                  </a:ext>
                </a:extLst>
              </p:cNvPr>
              <p:cNvSpPr txBox="1"/>
              <p:nvPr/>
            </p:nvSpPr>
            <p:spPr>
              <a:xfrm>
                <a:off x="2355969" y="731625"/>
                <a:ext cx="525989" cy="225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Flow</a:t>
                </a:r>
              </a:p>
              <a:p>
                <a:pPr algn="ctr"/>
                <a:r>
                  <a:rPr lang="en-US" altLang="zh-CN" sz="900" b="1" dirty="0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900" b="1" dirty="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5" name="矩形: 圆角 334">
              <a:extLst>
                <a:ext uri="{FF2B5EF4-FFF2-40B4-BE49-F238E27FC236}">
                  <a16:creationId xmlns:a16="http://schemas.microsoft.com/office/drawing/2014/main" id="{CF1D63CC-CCE3-44CC-BC94-D18F9DAADDBB}"/>
                </a:ext>
              </a:extLst>
            </p:cNvPr>
            <p:cNvSpPr/>
            <p:nvPr/>
          </p:nvSpPr>
          <p:spPr>
            <a:xfrm>
              <a:off x="1262289" y="4349907"/>
              <a:ext cx="994878" cy="840765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6C98C2BC-6C3E-4C49-9B34-359C858263FE}"/>
                </a:ext>
              </a:extLst>
            </p:cNvPr>
            <p:cNvGrpSpPr/>
            <p:nvPr/>
          </p:nvGrpSpPr>
          <p:grpSpPr>
            <a:xfrm>
              <a:off x="2167745" y="4687667"/>
              <a:ext cx="178845" cy="178845"/>
              <a:chOff x="1467378" y="1078057"/>
              <a:chExt cx="195633" cy="195633"/>
            </a:xfrm>
          </p:grpSpPr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2EA36188-3673-4679-A6C4-39694F64F5A6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" name="箭头: 右 337">
                <a:extLst>
                  <a:ext uri="{FF2B5EF4-FFF2-40B4-BE49-F238E27FC236}">
                    <a16:creationId xmlns:a16="http://schemas.microsoft.com/office/drawing/2014/main" id="{272643AD-264B-412F-8836-7A73790CA97D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9" name="等腰三角形 338">
              <a:extLst>
                <a:ext uri="{FF2B5EF4-FFF2-40B4-BE49-F238E27FC236}">
                  <a16:creationId xmlns:a16="http://schemas.microsoft.com/office/drawing/2014/main" id="{CBCDF89D-F749-43B6-A034-B2F5D0AF16CA}"/>
                </a:ext>
              </a:extLst>
            </p:cNvPr>
            <p:cNvSpPr/>
            <p:nvPr/>
          </p:nvSpPr>
          <p:spPr>
            <a:xfrm rot="5400000">
              <a:off x="3640217" y="4703505"/>
              <a:ext cx="137534" cy="144211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31102862-5F84-4281-94C3-89EB4A09C195}"/>
                </a:ext>
              </a:extLst>
            </p:cNvPr>
            <p:cNvSpPr/>
            <p:nvPr/>
          </p:nvSpPr>
          <p:spPr>
            <a:xfrm>
              <a:off x="3556147" y="4882571"/>
              <a:ext cx="3914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filter</a:t>
              </a:r>
              <a:endParaRPr lang="zh-CN" altLang="en-US" sz="800" b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2" name="矩形: 圆角 341">
              <a:extLst>
                <a:ext uri="{FF2B5EF4-FFF2-40B4-BE49-F238E27FC236}">
                  <a16:creationId xmlns:a16="http://schemas.microsoft.com/office/drawing/2014/main" id="{3814B5A6-5425-494C-AD8A-D8C48F2E9E7C}"/>
                </a:ext>
              </a:extLst>
            </p:cNvPr>
            <p:cNvSpPr/>
            <p:nvPr/>
          </p:nvSpPr>
          <p:spPr>
            <a:xfrm>
              <a:off x="2076275" y="5537735"/>
              <a:ext cx="805462" cy="55003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3" name="矩形: 圆角 342">
              <a:extLst>
                <a:ext uri="{FF2B5EF4-FFF2-40B4-BE49-F238E27FC236}">
                  <a16:creationId xmlns:a16="http://schemas.microsoft.com/office/drawing/2014/main" id="{6EBF2E8C-10B2-4FCD-BB8B-80B0E4080A72}"/>
                </a:ext>
              </a:extLst>
            </p:cNvPr>
            <p:cNvSpPr/>
            <p:nvPr/>
          </p:nvSpPr>
          <p:spPr>
            <a:xfrm>
              <a:off x="3496710" y="5537735"/>
              <a:ext cx="805462" cy="55003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579C2825-15A6-4F45-8DFC-EF4488511A9F}"/>
                </a:ext>
              </a:extLst>
            </p:cNvPr>
            <p:cNvSpPr/>
            <p:nvPr/>
          </p:nvSpPr>
          <p:spPr>
            <a:xfrm>
              <a:off x="3396088" y="5729787"/>
              <a:ext cx="176806" cy="176806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C57BF49-1FA7-4D48-8CC6-1D19411A4A6D}"/>
                </a:ext>
              </a:extLst>
            </p:cNvPr>
            <p:cNvSpPr/>
            <p:nvPr/>
          </p:nvSpPr>
          <p:spPr>
            <a:xfrm rot="5400000">
              <a:off x="2802887" y="5729789"/>
              <a:ext cx="176806" cy="176806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346" name="直接箭头连接符 345">
              <a:extLst>
                <a:ext uri="{FF2B5EF4-FFF2-40B4-BE49-F238E27FC236}">
                  <a16:creationId xmlns:a16="http://schemas.microsoft.com/office/drawing/2014/main" id="{D84B63E9-3B91-407B-A6F9-CA7751C8ECF1}"/>
                </a:ext>
              </a:extLst>
            </p:cNvPr>
            <p:cNvCxnSpPr>
              <a:cxnSpLocks/>
              <a:stCxn id="345" idx="0"/>
              <a:endCxn id="344" idx="1"/>
            </p:cNvCxnSpPr>
            <p:nvPr/>
          </p:nvCxnSpPr>
          <p:spPr>
            <a:xfrm flipV="1">
              <a:off x="2979694" y="5818191"/>
              <a:ext cx="416394" cy="1"/>
            </a:xfrm>
            <a:prstGeom prst="straightConnector1">
              <a:avLst/>
            </a:prstGeom>
            <a:ln w="12700">
              <a:solidFill>
                <a:srgbClr val="0099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0E351224-0ABD-46A5-B30E-41AF16DEA047}"/>
                </a:ext>
              </a:extLst>
            </p:cNvPr>
            <p:cNvSpPr/>
            <p:nvPr/>
          </p:nvSpPr>
          <p:spPr>
            <a:xfrm>
              <a:off x="2337358" y="5726309"/>
              <a:ext cx="5325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sender</a:t>
              </a:r>
              <a:endPara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5438676F-B293-4748-8B40-1C2226299AD9}"/>
                </a:ext>
              </a:extLst>
            </p:cNvPr>
            <p:cNvSpPr/>
            <p:nvPr/>
          </p:nvSpPr>
          <p:spPr>
            <a:xfrm>
              <a:off x="3579635" y="5726309"/>
              <a:ext cx="5918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receiver</a:t>
              </a:r>
              <a:endPara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9" name="箭头: 五边形 348">
              <a:extLst>
                <a:ext uri="{FF2B5EF4-FFF2-40B4-BE49-F238E27FC236}">
                  <a16:creationId xmlns:a16="http://schemas.microsoft.com/office/drawing/2014/main" id="{0E147E44-5DD5-4CF7-955B-DE37D0BE6959}"/>
                </a:ext>
              </a:extLst>
            </p:cNvPr>
            <p:cNvSpPr/>
            <p:nvPr/>
          </p:nvSpPr>
          <p:spPr>
            <a:xfrm>
              <a:off x="2831046" y="5760655"/>
              <a:ext cx="133616" cy="115071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0" name="箭头: 五边形 349">
              <a:extLst>
                <a:ext uri="{FF2B5EF4-FFF2-40B4-BE49-F238E27FC236}">
                  <a16:creationId xmlns:a16="http://schemas.microsoft.com/office/drawing/2014/main" id="{6A9D8B88-CA28-4177-945F-33D8F2D9219A}"/>
                </a:ext>
              </a:extLst>
            </p:cNvPr>
            <p:cNvSpPr/>
            <p:nvPr/>
          </p:nvSpPr>
          <p:spPr>
            <a:xfrm>
              <a:off x="3419863" y="5760655"/>
              <a:ext cx="133616" cy="115071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256177CF-4CEC-43B9-A7E7-28F4028F3118}"/>
                </a:ext>
              </a:extLst>
            </p:cNvPr>
            <p:cNvSpPr/>
            <p:nvPr/>
          </p:nvSpPr>
          <p:spPr>
            <a:xfrm>
              <a:off x="6834444" y="5214211"/>
              <a:ext cx="62549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A</a:t>
              </a:r>
            </a:p>
          </p:txBody>
        </p:sp>
        <p:sp>
          <p:nvSpPr>
            <p:cNvPr id="353" name="矩形: 圆角 352">
              <a:extLst>
                <a:ext uri="{FF2B5EF4-FFF2-40B4-BE49-F238E27FC236}">
                  <a16:creationId xmlns:a16="http://schemas.microsoft.com/office/drawing/2014/main" id="{D5A2BDDF-7255-4633-A231-AF6F6DEAE75F}"/>
                </a:ext>
              </a:extLst>
            </p:cNvPr>
            <p:cNvSpPr/>
            <p:nvPr/>
          </p:nvSpPr>
          <p:spPr>
            <a:xfrm>
              <a:off x="9864542" y="4103464"/>
              <a:ext cx="811101" cy="63527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49C4B2A1-4942-448B-AA1A-DD2BDD70DA85}"/>
                </a:ext>
              </a:extLst>
            </p:cNvPr>
            <p:cNvGrpSpPr/>
            <p:nvPr/>
          </p:nvGrpSpPr>
          <p:grpSpPr>
            <a:xfrm>
              <a:off x="9802257" y="4327828"/>
              <a:ext cx="186545" cy="186545"/>
              <a:chOff x="1467378" y="1078057"/>
              <a:chExt cx="195633" cy="195633"/>
            </a:xfrm>
          </p:grpSpPr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DFA463FA-EFE5-4240-8A39-627B98251CF3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6" name="箭头: 右 355">
                <a:extLst>
                  <a:ext uri="{FF2B5EF4-FFF2-40B4-BE49-F238E27FC236}">
                    <a16:creationId xmlns:a16="http://schemas.microsoft.com/office/drawing/2014/main" id="{420E7BF3-DF24-4C93-98AF-3387F270DE2B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6C2632BE-4F86-4800-BA58-3679E229EE1F}"/>
                </a:ext>
              </a:extLst>
            </p:cNvPr>
            <p:cNvSpPr/>
            <p:nvPr/>
          </p:nvSpPr>
          <p:spPr>
            <a:xfrm>
              <a:off x="9716537" y="3890452"/>
              <a:ext cx="1161847" cy="188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B</a:t>
              </a:r>
            </a:p>
          </p:txBody>
        </p:sp>
        <p:cxnSp>
          <p:nvCxnSpPr>
            <p:cNvPr id="358" name="直接箭头连接符 357">
              <a:extLst>
                <a:ext uri="{FF2B5EF4-FFF2-40B4-BE49-F238E27FC236}">
                  <a16:creationId xmlns:a16="http://schemas.microsoft.com/office/drawing/2014/main" id="{717164E3-9F73-4110-902A-F76BFEAD4213}"/>
                </a:ext>
              </a:extLst>
            </p:cNvPr>
            <p:cNvCxnSpPr>
              <a:cxnSpLocks/>
              <a:stCxn id="365" idx="3"/>
              <a:endCxn id="361" idx="2"/>
            </p:cNvCxnSpPr>
            <p:nvPr/>
          </p:nvCxnSpPr>
          <p:spPr>
            <a:xfrm flipV="1">
              <a:off x="7759317" y="4738737"/>
              <a:ext cx="402958" cy="2321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箭头连接符 358">
              <a:extLst>
                <a:ext uri="{FF2B5EF4-FFF2-40B4-BE49-F238E27FC236}">
                  <a16:creationId xmlns:a16="http://schemas.microsoft.com/office/drawing/2014/main" id="{B9C63972-50A5-4669-91A2-CCBE7D6CDD39}"/>
                </a:ext>
              </a:extLst>
            </p:cNvPr>
            <p:cNvCxnSpPr>
              <a:cxnSpLocks/>
              <a:stCxn id="361" idx="7"/>
              <a:endCxn id="355" idx="1"/>
            </p:cNvCxnSpPr>
            <p:nvPr/>
          </p:nvCxnSpPr>
          <p:spPr>
            <a:xfrm flipV="1">
              <a:off x="8994239" y="4421100"/>
              <a:ext cx="808018" cy="175312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68FB7EEA-FD40-4C66-A7B5-784DAA4F969F}"/>
                </a:ext>
              </a:extLst>
            </p:cNvPr>
            <p:cNvGrpSpPr/>
            <p:nvPr/>
          </p:nvGrpSpPr>
          <p:grpSpPr>
            <a:xfrm>
              <a:off x="8162274" y="4537463"/>
              <a:ext cx="974708" cy="402555"/>
              <a:chOff x="2315448" y="701912"/>
              <a:chExt cx="607032" cy="235770"/>
            </a:xfrm>
          </p:grpSpPr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23F9947E-8274-4FF5-B49B-5876405C8618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7D9E5A54-F30A-420C-AC61-C1AEB8B5AC0E}"/>
                  </a:ext>
                </a:extLst>
              </p:cNvPr>
              <p:cNvSpPr txBox="1"/>
              <p:nvPr/>
            </p:nvSpPr>
            <p:spPr>
              <a:xfrm>
                <a:off x="2355969" y="731625"/>
                <a:ext cx="527721" cy="180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 Trigger</a:t>
                </a:r>
              </a:p>
              <a:p>
                <a:pPr algn="ctr"/>
                <a:r>
                  <a:rPr lang="en-US" altLang="zh-CN" sz="700" b="1" dirty="0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700" b="1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3" name="矩形: 圆角 362">
              <a:extLst>
                <a:ext uri="{FF2B5EF4-FFF2-40B4-BE49-F238E27FC236}">
                  <a16:creationId xmlns:a16="http://schemas.microsoft.com/office/drawing/2014/main" id="{7E2D48B8-4C77-42A2-850B-F2199AEA327E}"/>
                </a:ext>
              </a:extLst>
            </p:cNvPr>
            <p:cNvSpPr/>
            <p:nvPr/>
          </p:nvSpPr>
          <p:spPr>
            <a:xfrm>
              <a:off x="6628336" y="4295484"/>
              <a:ext cx="1037708" cy="876961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D1F379B4-0316-4C7B-873F-60FBE42F0DF1}"/>
                </a:ext>
              </a:extLst>
            </p:cNvPr>
            <p:cNvGrpSpPr/>
            <p:nvPr/>
          </p:nvGrpSpPr>
          <p:grpSpPr>
            <a:xfrm>
              <a:off x="7572772" y="4647785"/>
              <a:ext cx="186545" cy="186545"/>
              <a:chOff x="1467378" y="1078057"/>
              <a:chExt cx="195633" cy="195633"/>
            </a:xfrm>
          </p:grpSpPr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577B2F16-CF6D-4136-992D-2F61F277B493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6" name="箭头: 右 365">
                <a:extLst>
                  <a:ext uri="{FF2B5EF4-FFF2-40B4-BE49-F238E27FC236}">
                    <a16:creationId xmlns:a16="http://schemas.microsoft.com/office/drawing/2014/main" id="{43610526-1A6B-468D-82D5-391DAFB76E21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7" name="矩形: 圆角 366">
              <a:extLst>
                <a:ext uri="{FF2B5EF4-FFF2-40B4-BE49-F238E27FC236}">
                  <a16:creationId xmlns:a16="http://schemas.microsoft.com/office/drawing/2014/main" id="{FFB945AC-3278-43AA-83B5-FD9876ABA9C6}"/>
                </a:ext>
              </a:extLst>
            </p:cNvPr>
            <p:cNvSpPr/>
            <p:nvPr/>
          </p:nvSpPr>
          <p:spPr>
            <a:xfrm>
              <a:off x="9864542" y="4798223"/>
              <a:ext cx="811101" cy="63527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368" name="组合 367">
              <a:extLst>
                <a:ext uri="{FF2B5EF4-FFF2-40B4-BE49-F238E27FC236}">
                  <a16:creationId xmlns:a16="http://schemas.microsoft.com/office/drawing/2014/main" id="{CAD02153-33FE-494B-AD6E-A0950D56AE07}"/>
                </a:ext>
              </a:extLst>
            </p:cNvPr>
            <p:cNvGrpSpPr/>
            <p:nvPr/>
          </p:nvGrpSpPr>
          <p:grpSpPr>
            <a:xfrm>
              <a:off x="9802257" y="5022587"/>
              <a:ext cx="186545" cy="186545"/>
              <a:chOff x="1467378" y="1078057"/>
              <a:chExt cx="195633" cy="195633"/>
            </a:xfrm>
          </p:grpSpPr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0AE6CF2F-9F33-4D7A-A9E3-94EBF22806C2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0" name="箭头: 右 369">
                <a:extLst>
                  <a:ext uri="{FF2B5EF4-FFF2-40B4-BE49-F238E27FC236}">
                    <a16:creationId xmlns:a16="http://schemas.microsoft.com/office/drawing/2014/main" id="{0FCD3184-0E9F-4BD0-B991-D0CFD7E3C8D1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71" name="直接箭头连接符 370">
              <a:extLst>
                <a:ext uri="{FF2B5EF4-FFF2-40B4-BE49-F238E27FC236}">
                  <a16:creationId xmlns:a16="http://schemas.microsoft.com/office/drawing/2014/main" id="{D7D9665E-1436-43D1-8A0A-C2D28110602C}"/>
                </a:ext>
              </a:extLst>
            </p:cNvPr>
            <p:cNvCxnSpPr>
              <a:cxnSpLocks/>
              <a:endCxn id="369" idx="1"/>
            </p:cNvCxnSpPr>
            <p:nvPr/>
          </p:nvCxnSpPr>
          <p:spPr>
            <a:xfrm>
              <a:off x="8994239" y="4880064"/>
              <a:ext cx="808018" cy="235795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D583739B-B982-47ED-834B-3129B836AB5F}"/>
                </a:ext>
              </a:extLst>
            </p:cNvPr>
            <p:cNvSpPr/>
            <p:nvPr/>
          </p:nvSpPr>
          <p:spPr>
            <a:xfrm>
              <a:off x="9716537" y="5466355"/>
              <a:ext cx="1161847" cy="188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C</a:t>
              </a:r>
            </a:p>
          </p:txBody>
        </p:sp>
        <p:sp>
          <p:nvSpPr>
            <p:cNvPr id="374" name="矩形: 圆角 373">
              <a:extLst>
                <a:ext uri="{FF2B5EF4-FFF2-40B4-BE49-F238E27FC236}">
                  <a16:creationId xmlns:a16="http://schemas.microsoft.com/office/drawing/2014/main" id="{31F2A003-57BC-41BD-95C9-BD3B4BDA7481}"/>
                </a:ext>
              </a:extLst>
            </p:cNvPr>
            <p:cNvSpPr/>
            <p:nvPr/>
          </p:nvSpPr>
          <p:spPr>
            <a:xfrm>
              <a:off x="7477364" y="5534449"/>
              <a:ext cx="840137" cy="57371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5" name="矩形: 圆角 374">
              <a:extLst>
                <a:ext uri="{FF2B5EF4-FFF2-40B4-BE49-F238E27FC236}">
                  <a16:creationId xmlns:a16="http://schemas.microsoft.com/office/drawing/2014/main" id="{6F17C679-5389-4097-887F-E85186D6AADD}"/>
                </a:ext>
              </a:extLst>
            </p:cNvPr>
            <p:cNvSpPr/>
            <p:nvPr/>
          </p:nvSpPr>
          <p:spPr>
            <a:xfrm>
              <a:off x="8877735" y="5296294"/>
              <a:ext cx="697500" cy="47630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26C3BB6F-171F-48DA-BE5E-816ADF396629}"/>
                </a:ext>
              </a:extLst>
            </p:cNvPr>
            <p:cNvSpPr/>
            <p:nvPr/>
          </p:nvSpPr>
          <p:spPr>
            <a:xfrm>
              <a:off x="8772780" y="5447912"/>
              <a:ext cx="184418" cy="184418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cxnSp>
          <p:nvCxnSpPr>
            <p:cNvPr id="377" name="直接箭头连接符 376">
              <a:extLst>
                <a:ext uri="{FF2B5EF4-FFF2-40B4-BE49-F238E27FC236}">
                  <a16:creationId xmlns:a16="http://schemas.microsoft.com/office/drawing/2014/main" id="{164851CD-DB3F-49B1-AA27-86D039F052F4}"/>
                </a:ext>
              </a:extLst>
            </p:cNvPr>
            <p:cNvCxnSpPr>
              <a:cxnSpLocks/>
              <a:stCxn id="387" idx="0"/>
              <a:endCxn id="376" idx="1"/>
            </p:cNvCxnSpPr>
            <p:nvPr/>
          </p:nvCxnSpPr>
          <p:spPr>
            <a:xfrm flipV="1">
              <a:off x="8419675" y="5540121"/>
              <a:ext cx="353105" cy="286858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B0BD605D-1C30-43C7-960D-362AEF6EDC84}"/>
                </a:ext>
              </a:extLst>
            </p:cNvPr>
            <p:cNvGrpSpPr/>
            <p:nvPr/>
          </p:nvGrpSpPr>
          <p:grpSpPr>
            <a:xfrm>
              <a:off x="8235257" y="5734770"/>
              <a:ext cx="184418" cy="184418"/>
              <a:chOff x="8395703" y="5715346"/>
              <a:chExt cx="237109" cy="237109"/>
            </a:xfrm>
          </p:grpSpPr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4381E810-E2AB-4159-9A2D-84BFAEEB0E2F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88" name="等腰三角形 387">
                <a:extLst>
                  <a:ext uri="{FF2B5EF4-FFF2-40B4-BE49-F238E27FC236}">
                    <a16:creationId xmlns:a16="http://schemas.microsoft.com/office/drawing/2014/main" id="{A3B7D2CF-84AA-4E38-BDED-EFA2834F4016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379" name="等腰三角形 378">
              <a:extLst>
                <a:ext uri="{FF2B5EF4-FFF2-40B4-BE49-F238E27FC236}">
                  <a16:creationId xmlns:a16="http://schemas.microsoft.com/office/drawing/2014/main" id="{4EBF1C2C-37B8-4ECF-8482-7BB17C418E6B}"/>
                </a:ext>
              </a:extLst>
            </p:cNvPr>
            <p:cNvSpPr/>
            <p:nvPr/>
          </p:nvSpPr>
          <p:spPr>
            <a:xfrm rot="5400000">
              <a:off x="8804700" y="5485236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F6D7149B-CBEA-4699-A75C-6947DDC297C7}"/>
                </a:ext>
              </a:extLst>
            </p:cNvPr>
            <p:cNvSpPr/>
            <p:nvPr/>
          </p:nvSpPr>
          <p:spPr>
            <a:xfrm>
              <a:off x="7749687" y="5731141"/>
              <a:ext cx="455589" cy="188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trigger</a:t>
              </a:r>
              <a:endParaRPr lang="zh-CN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2ADEC791-6288-4A2B-B4B5-D2EA4C773ACD}"/>
                </a:ext>
              </a:extLst>
            </p:cNvPr>
            <p:cNvSpPr/>
            <p:nvPr/>
          </p:nvSpPr>
          <p:spPr>
            <a:xfrm>
              <a:off x="8964229" y="5444284"/>
              <a:ext cx="473441" cy="188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2" name="矩形: 圆角 381">
              <a:extLst>
                <a:ext uri="{FF2B5EF4-FFF2-40B4-BE49-F238E27FC236}">
                  <a16:creationId xmlns:a16="http://schemas.microsoft.com/office/drawing/2014/main" id="{F3724A8B-C863-4024-B4CB-85B2BA9A1795}"/>
                </a:ext>
              </a:extLst>
            </p:cNvPr>
            <p:cNvSpPr/>
            <p:nvPr/>
          </p:nvSpPr>
          <p:spPr>
            <a:xfrm>
              <a:off x="8877735" y="5826978"/>
              <a:ext cx="697500" cy="47630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FD535629-764A-4D6F-802E-407B52CF9C20}"/>
                </a:ext>
              </a:extLst>
            </p:cNvPr>
            <p:cNvSpPr/>
            <p:nvPr/>
          </p:nvSpPr>
          <p:spPr>
            <a:xfrm>
              <a:off x="8772780" y="5978596"/>
              <a:ext cx="184418" cy="184418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384" name="等腰三角形 383">
              <a:extLst>
                <a:ext uri="{FF2B5EF4-FFF2-40B4-BE49-F238E27FC236}">
                  <a16:creationId xmlns:a16="http://schemas.microsoft.com/office/drawing/2014/main" id="{463B3C1E-B068-488A-9750-FEE7A665EF16}"/>
                </a:ext>
              </a:extLst>
            </p:cNvPr>
            <p:cNvSpPr/>
            <p:nvPr/>
          </p:nvSpPr>
          <p:spPr>
            <a:xfrm rot="5400000">
              <a:off x="8804700" y="6015920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5BF3A232-DFA3-4197-8F5F-64E21A4F5586}"/>
                </a:ext>
              </a:extLst>
            </p:cNvPr>
            <p:cNvSpPr/>
            <p:nvPr/>
          </p:nvSpPr>
          <p:spPr>
            <a:xfrm>
              <a:off x="8964229" y="5974968"/>
              <a:ext cx="473441" cy="188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6" name="直接箭头连接符 385">
              <a:extLst>
                <a:ext uri="{FF2B5EF4-FFF2-40B4-BE49-F238E27FC236}">
                  <a16:creationId xmlns:a16="http://schemas.microsoft.com/office/drawing/2014/main" id="{BF65EC73-71C8-4626-AC0E-C045D0E6A8B8}"/>
                </a:ext>
              </a:extLst>
            </p:cNvPr>
            <p:cNvCxnSpPr>
              <a:cxnSpLocks/>
              <a:stCxn id="387" idx="0"/>
              <a:endCxn id="383" idx="1"/>
            </p:cNvCxnSpPr>
            <p:nvPr/>
          </p:nvCxnSpPr>
          <p:spPr>
            <a:xfrm>
              <a:off x="8419675" y="5826980"/>
              <a:ext cx="353105" cy="243826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25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2AEB291-EEB2-44FD-9B72-7810003E3E88}"/>
              </a:ext>
            </a:extLst>
          </p:cNvPr>
          <p:cNvSpPr/>
          <p:nvPr/>
        </p:nvSpPr>
        <p:spPr>
          <a:xfrm>
            <a:off x="2569062" y="2352234"/>
            <a:ext cx="1431033" cy="1410325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97B9B158-93E2-497D-AA00-54184ED122E1}"/>
              </a:ext>
            </a:extLst>
          </p:cNvPr>
          <p:cNvSpPr/>
          <p:nvPr/>
        </p:nvSpPr>
        <p:spPr>
          <a:xfrm>
            <a:off x="975767" y="6150909"/>
            <a:ext cx="10352855" cy="224049"/>
          </a:xfrm>
          <a:prstGeom prst="chevron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C8DE10-216D-472B-8F32-6817A8D41D1F}"/>
              </a:ext>
            </a:extLst>
          </p:cNvPr>
          <p:cNvSpPr/>
          <p:nvPr/>
        </p:nvSpPr>
        <p:spPr>
          <a:xfrm>
            <a:off x="762000" y="1812936"/>
            <a:ext cx="6635669" cy="21647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59D22-864E-45D4-A045-B073448AEE6B}"/>
              </a:ext>
            </a:extLst>
          </p:cNvPr>
          <p:cNvSpPr/>
          <p:nvPr/>
        </p:nvSpPr>
        <p:spPr>
          <a:xfrm>
            <a:off x="7952763" y="2666508"/>
            <a:ext cx="3375859" cy="13111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6E7B69-3D43-4C1E-96BC-9F94AD849766}"/>
              </a:ext>
            </a:extLst>
          </p:cNvPr>
          <p:cNvSpPr/>
          <p:nvPr/>
        </p:nvSpPr>
        <p:spPr>
          <a:xfrm>
            <a:off x="4162356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2445897-3E19-4106-8047-CCC4877F5F60}"/>
              </a:ext>
            </a:extLst>
          </p:cNvPr>
          <p:cNvGrpSpPr/>
          <p:nvPr/>
        </p:nvGrpSpPr>
        <p:grpSpPr>
          <a:xfrm>
            <a:off x="7818861" y="1147754"/>
            <a:ext cx="1089924" cy="1423185"/>
            <a:chOff x="7818861" y="586819"/>
            <a:chExt cx="1089924" cy="142318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DD69AC7-8083-4946-A269-E688F0DDFE53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CMC</a:t>
              </a:r>
              <a:endParaRPr lang="zh-CN" altLang="en-US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F93E73E-C072-4824-9B11-E60E266E3682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</a:p>
            <a:p>
              <a:pPr algn="ctr"/>
              <a:r>
                <a:rPr lang="en-US" altLang="zh-CN" sz="11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</a:t>
              </a:r>
            </a:p>
            <a:p>
              <a:pPr algn="ctr"/>
              <a:r>
                <a:rPr lang="en-US" altLang="zh-CN" sz="11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D7E3E8D-41EB-47C3-B03B-D587D12F72AF}"/>
              </a:ext>
            </a:extLst>
          </p:cNvPr>
          <p:cNvGrpSpPr/>
          <p:nvPr/>
        </p:nvGrpSpPr>
        <p:grpSpPr>
          <a:xfrm>
            <a:off x="9062174" y="1147754"/>
            <a:ext cx="1089924" cy="1423185"/>
            <a:chOff x="7818861" y="586819"/>
            <a:chExt cx="1089924" cy="142318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6B6124A-2172-4699-97FB-D6AE94F428A3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94E5092-D175-4090-B789-0240AF6052B1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</a:t>
              </a:r>
            </a:p>
            <a:p>
              <a:pPr algn="ctr"/>
              <a:r>
                <a:rPr lang="en-US" altLang="zh-CN" sz="1100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  <a:p>
              <a:pPr algn="ctr"/>
              <a:r>
                <a:rPr lang="en-US" altLang="zh-CN" sz="1100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55521E0-ED2B-4C21-859E-21FB73277EAC}"/>
              </a:ext>
            </a:extLst>
          </p:cNvPr>
          <p:cNvGrpSpPr/>
          <p:nvPr/>
        </p:nvGrpSpPr>
        <p:grpSpPr>
          <a:xfrm>
            <a:off x="10238698" y="1147754"/>
            <a:ext cx="1089924" cy="1423185"/>
            <a:chOff x="7818861" y="586819"/>
            <a:chExt cx="1089924" cy="142318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F9E9D8D-734A-4A4E-8821-83DFEC418961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B7C4664-6898-49E3-9557-F2EC0FAB43CD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Pluggable</a:t>
              </a:r>
            </a:p>
            <a:p>
              <a:pPr algn="ctr"/>
              <a:r>
                <a:rPr lang="en-US" altLang="zh-CN" sz="11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</a:p>
            <a:p>
              <a:pPr algn="ctr"/>
              <a:r>
                <a:rPr lang="en-US" altLang="zh-CN" sz="11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E58C5FB4-3D35-4D89-BCAF-BA4DFA302D51}"/>
              </a:ext>
            </a:extLst>
          </p:cNvPr>
          <p:cNvSpPr/>
          <p:nvPr/>
        </p:nvSpPr>
        <p:spPr>
          <a:xfrm>
            <a:off x="4162356" y="4696776"/>
            <a:ext cx="3022934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7E34EDF3-7342-48A1-81A1-02B95C95177C}"/>
              </a:ext>
            </a:extLst>
          </p:cNvPr>
          <p:cNvSpPr/>
          <p:nvPr/>
        </p:nvSpPr>
        <p:spPr>
          <a:xfrm>
            <a:off x="5483819" y="5045064"/>
            <a:ext cx="5710902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823125B1-46E5-4BA3-BEA7-9DDF6C7E030C}"/>
              </a:ext>
            </a:extLst>
          </p:cNvPr>
          <p:cNvSpPr/>
          <p:nvPr/>
        </p:nvSpPr>
        <p:spPr>
          <a:xfrm>
            <a:off x="975768" y="5636380"/>
            <a:ext cx="6421901" cy="198364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379F2DE6-628A-478F-999A-A184EF663DE2}"/>
              </a:ext>
            </a:extLst>
          </p:cNvPr>
          <p:cNvSpPr/>
          <p:nvPr/>
        </p:nvSpPr>
        <p:spPr>
          <a:xfrm>
            <a:off x="7952763" y="5636380"/>
            <a:ext cx="3378957" cy="234748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F1FEB8C-21AB-4806-9B14-F97B5F2BE61C}"/>
              </a:ext>
            </a:extLst>
          </p:cNvPr>
          <p:cNvGrpSpPr/>
          <p:nvPr/>
        </p:nvGrpSpPr>
        <p:grpSpPr>
          <a:xfrm rot="5400000">
            <a:off x="4424810" y="3629180"/>
            <a:ext cx="237109" cy="237109"/>
            <a:chOff x="3516045" y="2250901"/>
            <a:chExt cx="273003" cy="27300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4E35086-5DD0-4F00-8EFA-FBC040C74D30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476C0CE-1972-4ABB-BD79-E957AB5095F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C41CC7-AB32-4752-9789-D406BDD7756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543364" y="3866289"/>
            <a:ext cx="10085" cy="94679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21A4984-A2C0-4332-8809-2CC00F659D7B}"/>
              </a:ext>
            </a:extLst>
          </p:cNvPr>
          <p:cNvCxnSpPr>
            <a:cxnSpLocks/>
          </p:cNvCxnSpPr>
          <p:nvPr/>
        </p:nvCxnSpPr>
        <p:spPr>
          <a:xfrm>
            <a:off x="4543364" y="4814150"/>
            <a:ext cx="1572265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5802988-96AF-4DC4-9D5B-A1249CE539BA}"/>
              </a:ext>
            </a:extLst>
          </p:cNvPr>
          <p:cNvSpPr/>
          <p:nvPr/>
        </p:nvSpPr>
        <p:spPr>
          <a:xfrm>
            <a:off x="5754257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BD0B686-5D74-424D-AE31-13DAEF38BF0A}"/>
              </a:ext>
            </a:extLst>
          </p:cNvPr>
          <p:cNvGrpSpPr/>
          <p:nvPr/>
        </p:nvGrpSpPr>
        <p:grpSpPr>
          <a:xfrm rot="10800000">
            <a:off x="5984525" y="3623710"/>
            <a:ext cx="237109" cy="237109"/>
            <a:chOff x="4011345" y="2250901"/>
            <a:chExt cx="273003" cy="27300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C04CFAC-D6A7-4A67-9CB5-7155C5993E64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FA8FB0F3-8743-4B77-8EC3-1EC998077241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BE825A-1435-469E-B128-C9BC811FE4EC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6103079" y="3860819"/>
            <a:ext cx="7025" cy="95226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9C15E4BF-F5C3-4055-A183-6A5836EF0656}"/>
              </a:ext>
            </a:extLst>
          </p:cNvPr>
          <p:cNvSpPr/>
          <p:nvPr/>
        </p:nvSpPr>
        <p:spPr>
          <a:xfrm>
            <a:off x="5208771" y="6340832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Manager Channel</a:t>
            </a:r>
            <a:endParaRPr lang="zh-CN" altLang="en-US" sz="14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1C191F4-F006-4789-A81A-65710768D35F}"/>
              </a:ext>
            </a:extLst>
          </p:cNvPr>
          <p:cNvSpPr/>
          <p:nvPr/>
        </p:nvSpPr>
        <p:spPr>
          <a:xfrm>
            <a:off x="7653205" y="5233034"/>
            <a:ext cx="1822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404040"/>
                </a:solidFill>
              </a:rPr>
              <a:t>Application Channel</a:t>
            </a:r>
            <a:endParaRPr lang="zh-CN" altLang="en-US" sz="1400" b="1" dirty="0">
              <a:solidFill>
                <a:srgbClr val="40404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583F6D-0E99-4FB6-8BC8-AF279442BF6B}"/>
              </a:ext>
            </a:extLst>
          </p:cNvPr>
          <p:cNvSpPr/>
          <p:nvPr/>
        </p:nvSpPr>
        <p:spPr>
          <a:xfrm>
            <a:off x="9062174" y="5823991"/>
            <a:ext cx="1314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404040"/>
                </a:solidFill>
              </a:rPr>
              <a:t>Local Channel</a:t>
            </a:r>
            <a:endParaRPr lang="zh-CN" altLang="en-US" sz="1400" b="1" dirty="0">
              <a:solidFill>
                <a:srgbClr val="404040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A96E987-367A-4E98-9564-2F99F3D6598A}"/>
              </a:ext>
            </a:extLst>
          </p:cNvPr>
          <p:cNvSpPr/>
          <p:nvPr/>
        </p:nvSpPr>
        <p:spPr>
          <a:xfrm>
            <a:off x="10238698" y="2820370"/>
            <a:ext cx="956023" cy="942189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7CB80A7-3D14-4EC1-8943-21E716D4EF5A}"/>
              </a:ext>
            </a:extLst>
          </p:cNvPr>
          <p:cNvSpPr/>
          <p:nvPr/>
        </p:nvSpPr>
        <p:spPr>
          <a:xfrm>
            <a:off x="9162680" y="2820370"/>
            <a:ext cx="956023" cy="942189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3441F4D-8D0F-4DA0-AA86-EC28BF9045EB}"/>
              </a:ext>
            </a:extLst>
          </p:cNvPr>
          <p:cNvSpPr/>
          <p:nvPr/>
        </p:nvSpPr>
        <p:spPr>
          <a:xfrm>
            <a:off x="8086662" y="2820370"/>
            <a:ext cx="956023" cy="942189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2277BCB-98EF-4ACC-8707-846891E22132}"/>
              </a:ext>
            </a:extLst>
          </p:cNvPr>
          <p:cNvGrpSpPr/>
          <p:nvPr/>
        </p:nvGrpSpPr>
        <p:grpSpPr>
          <a:xfrm rot="5400000">
            <a:off x="8272405" y="3646979"/>
            <a:ext cx="239820" cy="231160"/>
            <a:chOff x="8538119" y="2547706"/>
            <a:chExt cx="239820" cy="23116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7084409-8AD0-4B84-861F-DFD5116E3CE8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D421347C-F144-425C-BF53-3B9912F22B99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3C9A5D67-8970-47EF-9DAC-5E80746C7578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50769D5-16D1-4C01-B73B-66C3839D5CC5}"/>
              </a:ext>
            </a:extLst>
          </p:cNvPr>
          <p:cNvCxnSpPr>
            <a:cxnSpLocks/>
            <a:stCxn id="47" idx="1"/>
          </p:cNvCxnSpPr>
          <p:nvPr/>
        </p:nvCxnSpPr>
        <p:spPr>
          <a:xfrm>
            <a:off x="1402602" y="3867229"/>
            <a:ext cx="0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5D9E7FB-1CB9-43D8-959B-3977E0907311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376792" y="3882469"/>
            <a:ext cx="15523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E6A829-67A8-41D0-913E-152EF1331F08}"/>
              </a:ext>
            </a:extLst>
          </p:cNvPr>
          <p:cNvCxnSpPr>
            <a:cxnSpLocks/>
          </p:cNvCxnSpPr>
          <p:nvPr/>
        </p:nvCxnSpPr>
        <p:spPr>
          <a:xfrm>
            <a:off x="1398897" y="6249142"/>
            <a:ext cx="6964926" cy="0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D9EF67D-18E8-4A2F-8647-7C9C2DB2820B}"/>
              </a:ext>
            </a:extLst>
          </p:cNvPr>
          <p:cNvSpPr/>
          <p:nvPr/>
        </p:nvSpPr>
        <p:spPr>
          <a:xfrm>
            <a:off x="975768" y="2352234"/>
            <a:ext cx="1431033" cy="1410325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C87FD5B-5A91-4F03-9073-B88AE9032192}"/>
              </a:ext>
            </a:extLst>
          </p:cNvPr>
          <p:cNvGrpSpPr/>
          <p:nvPr/>
        </p:nvGrpSpPr>
        <p:grpSpPr>
          <a:xfrm rot="5400000">
            <a:off x="1282692" y="3631739"/>
            <a:ext cx="239820" cy="231160"/>
            <a:chOff x="8538119" y="2547706"/>
            <a:chExt cx="239820" cy="23116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0ED200C-92C9-4709-8CD1-3390B2653A9C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78775F01-2C0C-4159-9BD0-657F64AD91A7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E8EE854A-5BC4-495F-B6A3-1B062E9A5DB9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4E0B23D-FE41-4E87-8138-A7A18002DAB9}"/>
              </a:ext>
            </a:extLst>
          </p:cNvPr>
          <p:cNvGrpSpPr/>
          <p:nvPr/>
        </p:nvGrpSpPr>
        <p:grpSpPr>
          <a:xfrm rot="5400000">
            <a:off x="1603959" y="3630120"/>
            <a:ext cx="237109" cy="237109"/>
            <a:chOff x="8395703" y="5715346"/>
            <a:chExt cx="237109" cy="237109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AA2E5AF-4E0A-4388-9207-35609D8EA3A1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CDC88CA8-1B29-42F9-9C9C-8675E187259E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E3413DB-98B0-4221-A019-3E8A7785F0E7}"/>
              </a:ext>
            </a:extLst>
          </p:cNvPr>
          <p:cNvGrpSpPr/>
          <p:nvPr/>
        </p:nvGrpSpPr>
        <p:grpSpPr>
          <a:xfrm rot="16200000">
            <a:off x="2820077" y="3630120"/>
            <a:ext cx="237109" cy="237109"/>
            <a:chOff x="8395703" y="5715346"/>
            <a:chExt cx="237109" cy="23710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F89D2A-4829-42FA-9AC0-1B5B9799BB72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D9B0AEDA-A702-4DEA-91D1-257F68106506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688ABBC-5A83-4D2C-BFB3-F22FCEC24FBB}"/>
              </a:ext>
            </a:extLst>
          </p:cNvPr>
          <p:cNvGrpSpPr/>
          <p:nvPr/>
        </p:nvGrpSpPr>
        <p:grpSpPr>
          <a:xfrm rot="16200000">
            <a:off x="4720164" y="3636410"/>
            <a:ext cx="237109" cy="237109"/>
            <a:chOff x="8395703" y="5715346"/>
            <a:chExt cx="237109" cy="237109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426E025-34D3-4E41-85C0-3E5CC7FE5017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C0CE19A5-6111-434C-9F60-0C27B1A449BE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13195AD-1DA7-44ED-B629-52E8D52E20D3}"/>
              </a:ext>
            </a:extLst>
          </p:cNvPr>
          <p:cNvGrpSpPr/>
          <p:nvPr/>
        </p:nvGrpSpPr>
        <p:grpSpPr>
          <a:xfrm rot="16200000">
            <a:off x="6264469" y="3628790"/>
            <a:ext cx="237109" cy="237109"/>
            <a:chOff x="8395703" y="5715346"/>
            <a:chExt cx="237109" cy="237109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75D06C3-F4B9-48F4-B823-D9E39219ADB6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BA3730BE-7CFF-4900-93ED-F92C001317A5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9CBA3B3-121D-4FE3-AAA9-AE2DC5EB5E59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172251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B3E439B-C2E0-49CE-B0DB-1E1D4A0DE63C}"/>
              </a:ext>
            </a:extLst>
          </p:cNvPr>
          <p:cNvCxnSpPr>
            <a:cxnSpLocks/>
          </p:cNvCxnSpPr>
          <p:nvPr/>
        </p:nvCxnSpPr>
        <p:spPr>
          <a:xfrm>
            <a:off x="4837244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035FB8A-8D5F-4F50-99AB-27C1310E4034}"/>
              </a:ext>
            </a:extLst>
          </p:cNvPr>
          <p:cNvCxnSpPr>
            <a:cxnSpLocks/>
          </p:cNvCxnSpPr>
          <p:nvPr/>
        </p:nvCxnSpPr>
        <p:spPr>
          <a:xfrm>
            <a:off x="294789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E5EB1F9-E669-442E-AE66-B2EAC12CACB0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6383024" y="3865899"/>
            <a:ext cx="24985" cy="187715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182B76C-13F4-4CE9-8E65-00685AEB6A7A}"/>
              </a:ext>
            </a:extLst>
          </p:cNvPr>
          <p:cNvCxnSpPr>
            <a:cxnSpLocks/>
          </p:cNvCxnSpPr>
          <p:nvPr/>
        </p:nvCxnSpPr>
        <p:spPr>
          <a:xfrm flipH="1">
            <a:off x="1740958" y="5743055"/>
            <a:ext cx="4668551" cy="0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823F5354-C6EB-4DF5-BD2E-0F78365CD6E1}"/>
              </a:ext>
            </a:extLst>
          </p:cNvPr>
          <p:cNvSpPr/>
          <p:nvPr/>
        </p:nvSpPr>
        <p:spPr>
          <a:xfrm>
            <a:off x="-20995" y="5847457"/>
            <a:ext cx="974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404040"/>
                </a:solidFill>
              </a:rPr>
              <a:t>Pre-defined</a:t>
            </a:r>
            <a:endParaRPr lang="zh-CN" altLang="en-US" sz="1200" dirty="0">
              <a:solidFill>
                <a:srgbClr val="404040"/>
              </a:solidFill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2F58494-7D5E-4D2C-879E-847EF109B4A1}"/>
              </a:ext>
            </a:extLst>
          </p:cNvPr>
          <p:cNvGrpSpPr/>
          <p:nvPr/>
        </p:nvGrpSpPr>
        <p:grpSpPr>
          <a:xfrm rot="5400000">
            <a:off x="6564145" y="3627571"/>
            <a:ext cx="237109" cy="237109"/>
            <a:chOff x="2642310" y="5715346"/>
            <a:chExt cx="237109" cy="23710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8CE7B3B-C0DA-4859-A6F4-75FDE444A052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箭头: 五边形 69">
              <a:extLst>
                <a:ext uri="{FF2B5EF4-FFF2-40B4-BE49-F238E27FC236}">
                  <a16:creationId xmlns:a16="http://schemas.microsoft.com/office/drawing/2014/main" id="{F562B632-2879-4A84-97B8-5D0C16FF3852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A3754F0-25C0-4231-A74C-32AB1660C930}"/>
              </a:ext>
            </a:extLst>
          </p:cNvPr>
          <p:cNvGrpSpPr/>
          <p:nvPr/>
        </p:nvGrpSpPr>
        <p:grpSpPr>
          <a:xfrm rot="16200000">
            <a:off x="10469486" y="3628206"/>
            <a:ext cx="237109" cy="237109"/>
            <a:chOff x="2642310" y="5715346"/>
            <a:chExt cx="237109" cy="237109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16D3F06-DABA-4785-9C26-E9DD59ED593A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箭头: 五边形 72">
              <a:extLst>
                <a:ext uri="{FF2B5EF4-FFF2-40B4-BE49-F238E27FC236}">
                  <a16:creationId xmlns:a16="http://schemas.microsoft.com/office/drawing/2014/main" id="{BA042856-065C-4F9F-981C-7024C15B7471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413BA33-C126-4605-A3AE-9A068FBF8170}"/>
              </a:ext>
            </a:extLst>
          </p:cNvPr>
          <p:cNvCxnSpPr>
            <a:cxnSpLocks/>
            <a:stCxn id="69" idx="0"/>
          </p:cNvCxnSpPr>
          <p:nvPr/>
        </p:nvCxnSpPr>
        <p:spPr>
          <a:xfrm>
            <a:off x="6682699" y="3864680"/>
            <a:ext cx="13266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DE1BE57-C9FD-45D6-BA9A-D02FC7738E4C}"/>
              </a:ext>
            </a:extLst>
          </p:cNvPr>
          <p:cNvCxnSpPr>
            <a:cxnSpLocks/>
          </p:cNvCxnSpPr>
          <p:nvPr/>
        </p:nvCxnSpPr>
        <p:spPr>
          <a:xfrm>
            <a:off x="10580543" y="3864680"/>
            <a:ext cx="14417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CFBE8E1-FFBE-4875-9F95-51151B600701}"/>
              </a:ext>
            </a:extLst>
          </p:cNvPr>
          <p:cNvCxnSpPr>
            <a:cxnSpLocks/>
          </p:cNvCxnSpPr>
          <p:nvPr/>
        </p:nvCxnSpPr>
        <p:spPr>
          <a:xfrm flipH="1">
            <a:off x="6697694" y="5162438"/>
            <a:ext cx="3897843" cy="0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56BF984-3A08-4363-AEBD-1A9C502ABE26}"/>
              </a:ext>
            </a:extLst>
          </p:cNvPr>
          <p:cNvGrpSpPr/>
          <p:nvPr/>
        </p:nvGrpSpPr>
        <p:grpSpPr>
          <a:xfrm rot="5400000">
            <a:off x="3137655" y="3629180"/>
            <a:ext cx="237109" cy="237109"/>
            <a:chOff x="3516045" y="2250901"/>
            <a:chExt cx="273003" cy="273003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6DF59E4-66DA-4428-9487-E46F23EE61AD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0F70447-6085-44E9-AF95-BF8D2E7DDE72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0294BF3-7FE2-4FC3-AD26-A3E45FF17712}"/>
              </a:ext>
            </a:extLst>
          </p:cNvPr>
          <p:cNvGrpSpPr/>
          <p:nvPr/>
        </p:nvGrpSpPr>
        <p:grpSpPr>
          <a:xfrm rot="10800000">
            <a:off x="5024592" y="3623710"/>
            <a:ext cx="237109" cy="237109"/>
            <a:chOff x="4011345" y="2250901"/>
            <a:chExt cx="273003" cy="273003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E412CCF-E5C6-461C-A7F9-AD39F03D3A51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空心弧 81">
              <a:extLst>
                <a:ext uri="{FF2B5EF4-FFF2-40B4-BE49-F238E27FC236}">
                  <a16:creationId xmlns:a16="http://schemas.microsoft.com/office/drawing/2014/main" id="{17E3E7DC-CAB0-465F-833E-DE9A94D39789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8F85EAA-D627-4C7C-9845-15BB4DFC8D96}"/>
              </a:ext>
            </a:extLst>
          </p:cNvPr>
          <p:cNvCxnSpPr>
            <a:cxnSpLocks/>
          </p:cNvCxnSpPr>
          <p:nvPr/>
        </p:nvCxnSpPr>
        <p:spPr>
          <a:xfrm>
            <a:off x="3253572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AF13564-A211-4FA0-BDDA-AF12C85D118B}"/>
              </a:ext>
            </a:extLst>
          </p:cNvPr>
          <p:cNvCxnSpPr>
            <a:cxnSpLocks/>
          </p:cNvCxnSpPr>
          <p:nvPr/>
        </p:nvCxnSpPr>
        <p:spPr>
          <a:xfrm>
            <a:off x="5120366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9B26AD7-82D4-4F52-B577-FD97AA7425DF}"/>
              </a:ext>
            </a:extLst>
          </p:cNvPr>
          <p:cNvCxnSpPr>
            <a:cxnSpLocks/>
          </p:cNvCxnSpPr>
          <p:nvPr/>
        </p:nvCxnSpPr>
        <p:spPr>
          <a:xfrm flipH="1">
            <a:off x="3272936" y="5684182"/>
            <a:ext cx="1874280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C3D229AC-57EF-4A08-BC9A-5FAF7A62674E}"/>
              </a:ext>
            </a:extLst>
          </p:cNvPr>
          <p:cNvSpPr txBox="1"/>
          <p:nvPr/>
        </p:nvSpPr>
        <p:spPr>
          <a:xfrm>
            <a:off x="905509" y="523601"/>
            <a:ext cx="457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ICSCM Component Model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EFEF9D2-99E5-47AE-8D44-59D965C7D203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9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C3D229AC-57EF-4A08-BC9A-5FAF7A62674E}"/>
              </a:ext>
            </a:extLst>
          </p:cNvPr>
          <p:cNvSpPr txBox="1"/>
          <p:nvPr/>
        </p:nvSpPr>
        <p:spPr>
          <a:xfrm>
            <a:off x="905509" y="711747"/>
            <a:ext cx="457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ICSCM Component Model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EFEF9D2-99E5-47AE-8D44-59D965C7D203}"/>
              </a:ext>
            </a:extLst>
          </p:cNvPr>
          <p:cNvSpPr/>
          <p:nvPr/>
        </p:nvSpPr>
        <p:spPr>
          <a:xfrm>
            <a:off x="724916" y="723897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944A000-2099-4780-AA88-34420A8E0B83}"/>
              </a:ext>
            </a:extLst>
          </p:cNvPr>
          <p:cNvSpPr/>
          <p:nvPr/>
        </p:nvSpPr>
        <p:spPr>
          <a:xfrm>
            <a:off x="4177943" y="2132315"/>
            <a:ext cx="1431033" cy="1410325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1DBF06F-E6F1-49A7-8870-C6D5F688A836}"/>
              </a:ext>
            </a:extLst>
          </p:cNvPr>
          <p:cNvSpPr/>
          <p:nvPr/>
        </p:nvSpPr>
        <p:spPr>
          <a:xfrm>
            <a:off x="2370881" y="1899821"/>
            <a:ext cx="6635669" cy="185789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56D8C6CA-267E-480F-A16D-6F206999A010}"/>
              </a:ext>
            </a:extLst>
          </p:cNvPr>
          <p:cNvSpPr/>
          <p:nvPr/>
        </p:nvSpPr>
        <p:spPr>
          <a:xfrm>
            <a:off x="5771237" y="2132315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V 形 91">
            <a:extLst>
              <a:ext uri="{FF2B5EF4-FFF2-40B4-BE49-F238E27FC236}">
                <a16:creationId xmlns:a16="http://schemas.microsoft.com/office/drawing/2014/main" id="{B90E8656-DD66-4DE8-8B66-2F9F3EB659B9}"/>
              </a:ext>
            </a:extLst>
          </p:cNvPr>
          <p:cNvSpPr/>
          <p:nvPr/>
        </p:nvSpPr>
        <p:spPr>
          <a:xfrm>
            <a:off x="2584649" y="5029197"/>
            <a:ext cx="6421901" cy="71120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EAD1468-1568-486A-BB9B-1C203908FD70}"/>
              </a:ext>
            </a:extLst>
          </p:cNvPr>
          <p:cNvSpPr/>
          <p:nvPr/>
        </p:nvSpPr>
        <p:spPr>
          <a:xfrm>
            <a:off x="7363138" y="2132315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939DAF59-5329-46B0-B95E-5A2D8AA386B8}"/>
              </a:ext>
            </a:extLst>
          </p:cNvPr>
          <p:cNvSpPr/>
          <p:nvPr/>
        </p:nvSpPr>
        <p:spPr>
          <a:xfrm>
            <a:off x="2584649" y="2132315"/>
            <a:ext cx="1431033" cy="1410325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0470B50C-8E07-4D50-A9F1-FB1726574768}"/>
              </a:ext>
            </a:extLst>
          </p:cNvPr>
          <p:cNvGrpSpPr/>
          <p:nvPr/>
        </p:nvGrpSpPr>
        <p:grpSpPr>
          <a:xfrm rot="5400000">
            <a:off x="3212840" y="3410201"/>
            <a:ext cx="237109" cy="237109"/>
            <a:chOff x="8395703" y="5715346"/>
            <a:chExt cx="237109" cy="237109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03F188BD-6013-462D-9018-97333FCB53CC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等腰三角形 109">
              <a:extLst>
                <a:ext uri="{FF2B5EF4-FFF2-40B4-BE49-F238E27FC236}">
                  <a16:creationId xmlns:a16="http://schemas.microsoft.com/office/drawing/2014/main" id="{1C25E83E-269A-455B-AC58-513FA5C42322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FC64D74-C6C2-4739-B455-02F47E2C3B11}"/>
              </a:ext>
            </a:extLst>
          </p:cNvPr>
          <p:cNvGrpSpPr/>
          <p:nvPr/>
        </p:nvGrpSpPr>
        <p:grpSpPr>
          <a:xfrm rot="16200000">
            <a:off x="4428958" y="3410201"/>
            <a:ext cx="237109" cy="237109"/>
            <a:chOff x="8395703" y="5715346"/>
            <a:chExt cx="237109" cy="237109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801B9696-087A-4C6C-9053-54AEB3BD8F24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等腰三角形 112">
              <a:extLst>
                <a:ext uri="{FF2B5EF4-FFF2-40B4-BE49-F238E27FC236}">
                  <a16:creationId xmlns:a16="http://schemas.microsoft.com/office/drawing/2014/main" id="{477F7247-36A3-45A1-B034-0EE002EFFB6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29E419AB-C642-481D-85DC-C18C46ED6260}"/>
              </a:ext>
            </a:extLst>
          </p:cNvPr>
          <p:cNvGrpSpPr/>
          <p:nvPr/>
        </p:nvGrpSpPr>
        <p:grpSpPr>
          <a:xfrm rot="16200000">
            <a:off x="6229938" y="3416491"/>
            <a:ext cx="237109" cy="237109"/>
            <a:chOff x="8395703" y="5715346"/>
            <a:chExt cx="237109" cy="237109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BFCF56B-2162-40C9-997C-F50DB7C39FD6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等腰三角形 115">
              <a:extLst>
                <a:ext uri="{FF2B5EF4-FFF2-40B4-BE49-F238E27FC236}">
                  <a16:creationId xmlns:a16="http://schemas.microsoft.com/office/drawing/2014/main" id="{13B3408B-D3A3-47A0-8CCA-A03564DF3BA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A26FA49D-A57B-430B-8C99-507B454C1F2E}"/>
              </a:ext>
            </a:extLst>
          </p:cNvPr>
          <p:cNvGrpSpPr/>
          <p:nvPr/>
        </p:nvGrpSpPr>
        <p:grpSpPr>
          <a:xfrm rot="16200000">
            <a:off x="7873350" y="3408871"/>
            <a:ext cx="237109" cy="237109"/>
            <a:chOff x="8395703" y="5715346"/>
            <a:chExt cx="237109" cy="237109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7795397-46FA-4CE1-BE94-D95083A75017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等腰三角形 118">
              <a:extLst>
                <a:ext uri="{FF2B5EF4-FFF2-40B4-BE49-F238E27FC236}">
                  <a16:creationId xmlns:a16="http://schemas.microsoft.com/office/drawing/2014/main" id="{85FF8D89-8E23-4601-8F89-F5721F344164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C26AADB-4AD8-4C24-9018-1CE3D6C9F849}"/>
              </a:ext>
            </a:extLst>
          </p:cNvPr>
          <p:cNvCxnSpPr>
            <a:cxnSpLocks/>
            <a:stCxn id="109" idx="0"/>
          </p:cNvCxnSpPr>
          <p:nvPr/>
        </p:nvCxnSpPr>
        <p:spPr>
          <a:xfrm>
            <a:off x="3331394" y="3647310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D3320E8-FCC5-43E3-B2E3-428A75E1D52D}"/>
              </a:ext>
            </a:extLst>
          </p:cNvPr>
          <p:cNvCxnSpPr>
            <a:cxnSpLocks/>
          </p:cNvCxnSpPr>
          <p:nvPr/>
        </p:nvCxnSpPr>
        <p:spPr>
          <a:xfrm>
            <a:off x="6347018" y="3647310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4F22BDAA-ABCC-4D4A-ABF1-6F3190772816}"/>
              </a:ext>
            </a:extLst>
          </p:cNvPr>
          <p:cNvCxnSpPr>
            <a:cxnSpLocks/>
          </p:cNvCxnSpPr>
          <p:nvPr/>
        </p:nvCxnSpPr>
        <p:spPr>
          <a:xfrm>
            <a:off x="4556774" y="3647310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E2C12AC6-A186-496F-8171-E94D4E793836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7991905" y="3645980"/>
            <a:ext cx="24985" cy="187715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3A2FF7E-D0FA-418F-9435-BECB32417861}"/>
              </a:ext>
            </a:extLst>
          </p:cNvPr>
          <p:cNvCxnSpPr>
            <a:cxnSpLocks/>
          </p:cNvCxnSpPr>
          <p:nvPr/>
        </p:nvCxnSpPr>
        <p:spPr>
          <a:xfrm flipH="1">
            <a:off x="3349839" y="5523136"/>
            <a:ext cx="4668551" cy="0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B8288FB-0ADB-4E62-9416-16DDAC17098A}"/>
              </a:ext>
            </a:extLst>
          </p:cNvPr>
          <p:cNvGrpSpPr/>
          <p:nvPr/>
        </p:nvGrpSpPr>
        <p:grpSpPr>
          <a:xfrm rot="5400000">
            <a:off x="6552100" y="3409261"/>
            <a:ext cx="237109" cy="237109"/>
            <a:chOff x="3516045" y="2250901"/>
            <a:chExt cx="273003" cy="273003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0C513E5-2FA5-4115-B5AD-A85A5FD6B64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6AD0D1CD-8D08-4F91-A304-DF53F305C5E7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66BB2A2-5E6B-4E47-8CDB-8260223CB5E4}"/>
              </a:ext>
            </a:extLst>
          </p:cNvPr>
          <p:cNvGrpSpPr/>
          <p:nvPr/>
        </p:nvGrpSpPr>
        <p:grpSpPr>
          <a:xfrm rot="10800000">
            <a:off x="8198109" y="3403791"/>
            <a:ext cx="237109" cy="237109"/>
            <a:chOff x="4011345" y="2250901"/>
            <a:chExt cx="273003" cy="273003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0A26700-85C5-4B5F-8534-F49DE6987B0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空心弧 133">
              <a:extLst>
                <a:ext uri="{FF2B5EF4-FFF2-40B4-BE49-F238E27FC236}">
                  <a16:creationId xmlns:a16="http://schemas.microsoft.com/office/drawing/2014/main" id="{F29EF5E3-58B1-4774-8E8F-92E534A8B9DD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0F1D688-5361-4186-8BB6-FB3685C01A72}"/>
              </a:ext>
            </a:extLst>
          </p:cNvPr>
          <p:cNvCxnSpPr>
            <a:cxnSpLocks/>
          </p:cNvCxnSpPr>
          <p:nvPr/>
        </p:nvCxnSpPr>
        <p:spPr>
          <a:xfrm>
            <a:off x="6668017" y="3646370"/>
            <a:ext cx="13247" cy="16273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C41E29EB-E15A-471F-B9A0-6A5FEA4F0DA0}"/>
              </a:ext>
            </a:extLst>
          </p:cNvPr>
          <p:cNvCxnSpPr>
            <a:cxnSpLocks/>
          </p:cNvCxnSpPr>
          <p:nvPr/>
        </p:nvCxnSpPr>
        <p:spPr>
          <a:xfrm>
            <a:off x="8293883" y="3646370"/>
            <a:ext cx="15517" cy="16273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3F40754-7B79-4941-8827-9741240DBC55}"/>
              </a:ext>
            </a:extLst>
          </p:cNvPr>
          <p:cNvCxnSpPr>
            <a:cxnSpLocks/>
          </p:cNvCxnSpPr>
          <p:nvPr/>
        </p:nvCxnSpPr>
        <p:spPr>
          <a:xfrm flipH="1">
            <a:off x="6681264" y="5273763"/>
            <a:ext cx="1612620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C68CC3F-B58D-4435-B23B-2E15EBD584A2}"/>
              </a:ext>
            </a:extLst>
          </p:cNvPr>
          <p:cNvSpPr txBox="1"/>
          <p:nvPr/>
        </p:nvSpPr>
        <p:spPr>
          <a:xfrm>
            <a:off x="2713169" y="2270231"/>
            <a:ext cx="122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Component </a:t>
            </a:r>
          </a:p>
          <a:p>
            <a:pPr algn="ctr"/>
            <a:r>
              <a:rPr lang="en-US" altLang="zh-CN" sz="1400" dirty="0"/>
              <a:t>Registry</a:t>
            </a:r>
            <a:endParaRPr lang="zh-CN" altLang="en-US" sz="1400" dirty="0"/>
          </a:p>
        </p:txBody>
      </p:sp>
      <p:sp>
        <p:nvSpPr>
          <p:cNvPr id="3" name="流程图: 文档 2">
            <a:extLst>
              <a:ext uri="{FF2B5EF4-FFF2-40B4-BE49-F238E27FC236}">
                <a16:creationId xmlns:a16="http://schemas.microsoft.com/office/drawing/2014/main" id="{228DB3F9-C984-4F50-9428-91F0C34BD781}"/>
              </a:ext>
            </a:extLst>
          </p:cNvPr>
          <p:cNvSpPr/>
          <p:nvPr/>
        </p:nvSpPr>
        <p:spPr>
          <a:xfrm>
            <a:off x="2814320" y="2301679"/>
            <a:ext cx="1026159" cy="550643"/>
          </a:xfrm>
          <a:prstGeom prst="flowChartDocumen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9BB052-797E-4153-B149-BB45D18D4D03}"/>
              </a:ext>
            </a:extLst>
          </p:cNvPr>
          <p:cNvSpPr/>
          <p:nvPr/>
        </p:nvSpPr>
        <p:spPr>
          <a:xfrm>
            <a:off x="4306193" y="2290860"/>
            <a:ext cx="1112520" cy="202697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06248DBD-F054-44F6-8287-58914217EFA4}"/>
              </a:ext>
            </a:extLst>
          </p:cNvPr>
          <p:cNvSpPr/>
          <p:nvPr/>
        </p:nvSpPr>
        <p:spPr>
          <a:xfrm>
            <a:off x="4312816" y="2570129"/>
            <a:ext cx="1112520" cy="202697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PREOP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0139C5FC-6883-40E0-9969-AC270574A42F}"/>
              </a:ext>
            </a:extLst>
          </p:cNvPr>
          <p:cNvSpPr/>
          <p:nvPr/>
        </p:nvSpPr>
        <p:spPr>
          <a:xfrm>
            <a:off x="4305360" y="2849398"/>
            <a:ext cx="1112520" cy="202697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SAFEOP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D4598685-67AE-447E-8DDE-E40F186D36E9}"/>
              </a:ext>
            </a:extLst>
          </p:cNvPr>
          <p:cNvSpPr/>
          <p:nvPr/>
        </p:nvSpPr>
        <p:spPr>
          <a:xfrm>
            <a:off x="4312816" y="3134669"/>
            <a:ext cx="1112520" cy="20269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2DA2109-5240-47EB-99F3-A145FCCA5AAE}"/>
              </a:ext>
            </a:extLst>
          </p:cNvPr>
          <p:cNvSpPr/>
          <p:nvPr/>
        </p:nvSpPr>
        <p:spPr>
          <a:xfrm>
            <a:off x="5122789" y="5772508"/>
            <a:ext cx="1314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404040"/>
                </a:solidFill>
              </a:rPr>
              <a:t>Local Channel</a:t>
            </a:r>
            <a:endParaRPr lang="zh-CN" altLang="en-US" sz="14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6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3C722D-AE58-4045-99F0-2CC25C0B75C0}"/>
              </a:ext>
            </a:extLst>
          </p:cNvPr>
          <p:cNvSpPr txBox="1"/>
          <p:nvPr/>
        </p:nvSpPr>
        <p:spPr>
          <a:xfrm>
            <a:off x="905510" y="523601"/>
            <a:ext cx="234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Introduction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22E1E1-CB29-4F12-98C3-B2EA3CDA23B0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250701-EADD-4B46-A107-14C5F0A7647C}"/>
              </a:ext>
            </a:extLst>
          </p:cNvPr>
          <p:cNvSpPr txBox="1"/>
          <p:nvPr/>
        </p:nvSpPr>
        <p:spPr>
          <a:xfrm>
            <a:off x="905510" y="1148080"/>
            <a:ext cx="10128250" cy="408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Industrial Control System(ICS)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一种分布式嵌入式系统，广泛应用于制造业工厂、核电站。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Safety-critical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的应用场景使其对实时性和可靠性等具有较高要求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的规模地扩大和复杂性不断提高，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的开发过程也需要科学高效的软件工程方法的指引。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Component-based software engineering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基于组件的软件工程使用组件化的开发方法，旨在提升系统的复用性以减少开发流程开销。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组件模型在通用软件领域举例：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JavaBean/EJB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COM/DCOM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Corba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基于组件模型技术的嵌入式系统开发在各自领域也获得了成功：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Rubus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7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3C722D-AE58-4045-99F0-2CC25C0B75C0}"/>
              </a:ext>
            </a:extLst>
          </p:cNvPr>
          <p:cNvSpPr txBox="1"/>
          <p:nvPr/>
        </p:nvSpPr>
        <p:spPr>
          <a:xfrm>
            <a:off x="905510" y="523601"/>
            <a:ext cx="234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Introduction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22E1E1-CB29-4F12-98C3-B2EA3CDA23B0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B14DED-D4B2-4F33-BF25-F5D9FE5DDD10}"/>
              </a:ext>
            </a:extLst>
          </p:cNvPr>
          <p:cNvSpPr/>
          <p:nvPr/>
        </p:nvSpPr>
        <p:spPr>
          <a:xfrm>
            <a:off x="905510" y="1178901"/>
            <a:ext cx="9843770" cy="4942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ICSCM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将组件模型技术应用于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，因其特殊性面临的挑战。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ICSCM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，一种灵活的嵌入式组件模型，具有如下特性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Design-time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完备的组件分类，端口分类，组装方法，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meta-model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组件面向虚拟数据总线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VirtualDataBus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开发，大部分组件具有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locationindependence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publish/subscribe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模型的组件间通信，实现多种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communicationpattern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，和自适应的通信路径选择，组件间通信通过指定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进行功能性地隔离。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componentmanager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的组件加载、卸载，结合组件状态机实现运行时模型的动态更新。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其他（待定）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 startAt="4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论文架构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28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0F2AB9-6BD8-44B3-A83A-AC9992FD24D1}"/>
              </a:ext>
            </a:extLst>
          </p:cNvPr>
          <p:cNvSpPr txBox="1"/>
          <p:nvPr/>
        </p:nvSpPr>
        <p:spPr>
          <a:xfrm>
            <a:off x="905510" y="523601"/>
            <a:ext cx="234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RelatedWorks</a:t>
            </a:r>
            <a:endParaRPr lang="en-US" altLang="zh-CN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5AFCF-3357-447D-8185-74463A88AF58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F80B8-FBB9-4546-81AF-A12ED4317EC2}"/>
              </a:ext>
            </a:extLst>
          </p:cNvPr>
          <p:cNvSpPr txBox="1"/>
          <p:nvPr/>
        </p:nvSpPr>
        <p:spPr>
          <a:xfrm>
            <a:off x="905510" y="1148080"/>
            <a:ext cx="10128250" cy="4942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通用软件系统组件模型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JavaBean/EJB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COM/DCOM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Corba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SOFA2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和其提出的关于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academic + industrial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multi-communication 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reconfiguration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 part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的观点。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嵌入式系统组件模型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PECOS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KOALA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ROBOCOP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Rubus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在模型定义方面对时间约束、资源约束做出的工作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µ-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Kevoree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作为最新的有关组件模型的工作，提出了在组件模型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Adaptation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方面的四层概念，在组件模型动态适应能力方面做出了改进。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作为车载控制系统标准，其组件模型基于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VFB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开发具有易组装、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portability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、标准化等优势。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0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1C1A4E-D14F-4752-A4E8-7FDA69E378F5}"/>
              </a:ext>
            </a:extLst>
          </p:cNvPr>
          <p:cNvSpPr txBox="1"/>
          <p:nvPr/>
        </p:nvSpPr>
        <p:spPr>
          <a:xfrm>
            <a:off x="905510" y="523601"/>
            <a:ext cx="234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Preliminary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DF3941-A22D-44CD-AF2A-A0E697CC0412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233C1-150C-4D37-9460-6821819A6320}"/>
              </a:ext>
            </a:extLst>
          </p:cNvPr>
          <p:cNvSpPr/>
          <p:nvPr/>
        </p:nvSpPr>
        <p:spPr>
          <a:xfrm>
            <a:off x="905510" y="1178901"/>
            <a:ext cx="9843770" cy="506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包括用于操作和自动化工业过程的设备，系统，网络和控制，用于大部分工业部门和基础设施，如制造，运输，能源等。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工作环境较为严苛，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safety-critical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，控制系统的更新需要在尽可能不停机的情况下完成。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系统的基本计算硬件，并提供传感器和执行器等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运行过程的本地管理。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应用程序执行模式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中的其他应用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等高级语言实现功能模块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，系统配置、诊断、错误反馈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多种通信链路的协议栈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机器人运动控制算法、机器视觉图像处理模块等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87913A-323F-4E7B-9F6E-3DBC2A9C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85" y="3743137"/>
            <a:ext cx="1384641" cy="21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1C1A4E-D14F-4752-A4E8-7FDA69E378F5}"/>
              </a:ext>
            </a:extLst>
          </p:cNvPr>
          <p:cNvSpPr txBox="1"/>
          <p:nvPr/>
        </p:nvSpPr>
        <p:spPr>
          <a:xfrm>
            <a:off x="905510" y="523601"/>
            <a:ext cx="234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Preliminary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DF3941-A22D-44CD-AF2A-A0E697CC0412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233C1-150C-4D37-9460-6821819A6320}"/>
              </a:ext>
            </a:extLst>
          </p:cNvPr>
          <p:cNvSpPr/>
          <p:nvPr/>
        </p:nvSpPr>
        <p:spPr>
          <a:xfrm>
            <a:off x="905510" y="1178901"/>
            <a:ext cx="984377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Casestudy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F0E6B91-F05E-47C3-8BE1-E19C9A0851E8}"/>
              </a:ext>
            </a:extLst>
          </p:cNvPr>
          <p:cNvSpPr/>
          <p:nvPr/>
        </p:nvSpPr>
        <p:spPr>
          <a:xfrm>
            <a:off x="2658122" y="5229538"/>
            <a:ext cx="1452483" cy="612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Gateway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FD61E18-5850-4F16-9E8B-3107A438C20B}"/>
              </a:ext>
            </a:extLst>
          </p:cNvPr>
          <p:cNvCxnSpPr>
            <a:stCxn id="2" idx="3"/>
          </p:cNvCxnSpPr>
          <p:nvPr/>
        </p:nvCxnSpPr>
        <p:spPr>
          <a:xfrm>
            <a:off x="4110605" y="5535612"/>
            <a:ext cx="3481433" cy="8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F205F90-C9EC-43C2-91AF-9DABC049FE1D}"/>
              </a:ext>
            </a:extLst>
          </p:cNvPr>
          <p:cNvSpPr/>
          <p:nvPr/>
        </p:nvSpPr>
        <p:spPr>
          <a:xfrm>
            <a:off x="7592038" y="5229537"/>
            <a:ext cx="1452482" cy="612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42B68A90-BA03-4B40-B636-4A4C68DFC46C}"/>
              </a:ext>
            </a:extLst>
          </p:cNvPr>
          <p:cNvSpPr/>
          <p:nvPr/>
        </p:nvSpPr>
        <p:spPr>
          <a:xfrm>
            <a:off x="2658122" y="4002944"/>
            <a:ext cx="1452482" cy="61214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PLC1</a:t>
            </a:r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921D55E2-54C6-4B91-A2A9-20F19AF8E261}"/>
              </a:ext>
            </a:extLst>
          </p:cNvPr>
          <p:cNvSpPr/>
          <p:nvPr/>
        </p:nvSpPr>
        <p:spPr>
          <a:xfrm>
            <a:off x="7662751" y="4002944"/>
            <a:ext cx="1452482" cy="61214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PLC2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69479C8-A97F-4A62-86DF-EB8278C30BA0}"/>
              </a:ext>
            </a:extLst>
          </p:cNvPr>
          <p:cNvCxnSpPr>
            <a:cxnSpLocks/>
            <a:stCxn id="10" idx="2"/>
            <a:endCxn id="11" idx="5"/>
          </p:cNvCxnSpPr>
          <p:nvPr/>
        </p:nvCxnSpPr>
        <p:spPr>
          <a:xfrm>
            <a:off x="4034086" y="4309018"/>
            <a:ext cx="3705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EF3CCEA-3F6A-40F8-ACB2-698E0F68FCDF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8312474" y="4615092"/>
            <a:ext cx="5805" cy="614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41ED0A-E2A1-4B23-A0E1-02B17CED9377}"/>
              </a:ext>
            </a:extLst>
          </p:cNvPr>
          <p:cNvCxnSpPr>
            <a:cxnSpLocks/>
          </p:cNvCxnSpPr>
          <p:nvPr/>
        </p:nvCxnSpPr>
        <p:spPr>
          <a:xfrm>
            <a:off x="3384363" y="4615092"/>
            <a:ext cx="5805" cy="614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60475AA-2FF6-4790-A86D-CCEEAD9BA6FD}"/>
              </a:ext>
            </a:extLst>
          </p:cNvPr>
          <p:cNvSpPr txBox="1"/>
          <p:nvPr/>
        </p:nvSpPr>
        <p:spPr>
          <a:xfrm>
            <a:off x="4932927" y="4778264"/>
            <a:ext cx="232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CANBus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9CE0C8A-4E19-4A91-B769-64C3DC08A4A1}"/>
              </a:ext>
            </a:extLst>
          </p:cNvPr>
          <p:cNvSpPr/>
          <p:nvPr/>
        </p:nvSpPr>
        <p:spPr>
          <a:xfrm rot="16200000">
            <a:off x="3130147" y="3391045"/>
            <a:ext cx="508431" cy="2973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AB6A17F-EE67-4C01-A0D2-179A9A358FB1}"/>
              </a:ext>
            </a:extLst>
          </p:cNvPr>
          <p:cNvSpPr/>
          <p:nvPr/>
        </p:nvSpPr>
        <p:spPr>
          <a:xfrm rot="16200000">
            <a:off x="8058259" y="3391046"/>
            <a:ext cx="508431" cy="2973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波形 23">
            <a:extLst>
              <a:ext uri="{FF2B5EF4-FFF2-40B4-BE49-F238E27FC236}">
                <a16:creationId xmlns:a16="http://schemas.microsoft.com/office/drawing/2014/main" id="{5FAD1DE1-07F5-421F-9611-751DA1D946A9}"/>
              </a:ext>
            </a:extLst>
          </p:cNvPr>
          <p:cNvSpPr/>
          <p:nvPr/>
        </p:nvSpPr>
        <p:spPr>
          <a:xfrm>
            <a:off x="2836673" y="2293953"/>
            <a:ext cx="1095375" cy="853860"/>
          </a:xfrm>
          <a:prstGeom prst="wave">
            <a:avLst>
              <a:gd name="adj1" fmla="val 9153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工件加工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</a:p>
        </p:txBody>
      </p:sp>
      <p:sp>
        <p:nvSpPr>
          <p:cNvPr id="25" name="波形 24">
            <a:extLst>
              <a:ext uri="{FF2B5EF4-FFF2-40B4-BE49-F238E27FC236}">
                <a16:creationId xmlns:a16="http://schemas.microsoft.com/office/drawing/2014/main" id="{DF5EF688-B8D2-434D-B588-2DD9079B0D22}"/>
              </a:ext>
            </a:extLst>
          </p:cNvPr>
          <p:cNvSpPr/>
          <p:nvPr/>
        </p:nvSpPr>
        <p:spPr>
          <a:xfrm>
            <a:off x="7764785" y="2293953"/>
            <a:ext cx="1095375" cy="853860"/>
          </a:xfrm>
          <a:prstGeom prst="wave">
            <a:avLst>
              <a:gd name="adj1" fmla="val 10269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机械臂</a:t>
            </a:r>
          </a:p>
        </p:txBody>
      </p:sp>
    </p:spTree>
    <p:extLst>
      <p:ext uri="{BB962C8B-B14F-4D97-AF65-F5344CB8AC3E}">
        <p14:creationId xmlns:p14="http://schemas.microsoft.com/office/powerpoint/2010/main" val="156663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D046AF-1B83-4035-964B-AE8F857C554A}"/>
              </a:ext>
            </a:extLst>
          </p:cNvPr>
          <p:cNvSpPr txBox="1"/>
          <p:nvPr/>
        </p:nvSpPr>
        <p:spPr>
          <a:xfrm>
            <a:off x="905510" y="523601"/>
            <a:ext cx="234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Preliminary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E98CF3-B102-47FC-A801-D852A1E822E7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EA702-0B99-4E86-AE53-F82AAF0373CE}"/>
              </a:ext>
            </a:extLst>
          </p:cNvPr>
          <p:cNvSpPr/>
          <p:nvPr/>
        </p:nvSpPr>
        <p:spPr>
          <a:xfrm>
            <a:off x="905509" y="1345588"/>
            <a:ext cx="9467215" cy="445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Publish/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Subscribemodel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发布订阅基本模型和概念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支持一对多、多对多通信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发布者和订阅者无需互相知晓，只需按一定数据类型往指定的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发布或者订阅数据，以此为基础可实现可插拔的组件间通信。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 startAt="4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作为组件通信的中间件技术。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具有较高的实时性，以及多种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策略保证数据传输的可靠性。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数据传递双方充分解耦，结合其对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pub/sub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的发现机制，有助于我们实现可插拔的组件。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DDD578-A929-49CC-9430-A8568AD41866}"/>
              </a:ext>
            </a:extLst>
          </p:cNvPr>
          <p:cNvSpPr/>
          <p:nvPr/>
        </p:nvSpPr>
        <p:spPr>
          <a:xfrm>
            <a:off x="6633214" y="1345589"/>
            <a:ext cx="904874" cy="33337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publisher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4C79C37-56C7-49FB-BA50-6D417A679463}"/>
              </a:ext>
            </a:extLst>
          </p:cNvPr>
          <p:cNvSpPr/>
          <p:nvPr/>
        </p:nvSpPr>
        <p:spPr>
          <a:xfrm>
            <a:off x="6633214" y="2108231"/>
            <a:ext cx="904874" cy="33337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publisher</a:t>
            </a:r>
            <a:endParaRPr lang="zh-CN" altLang="en-US" sz="1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84F42DF-DBE6-441B-861A-022D3DF352A6}"/>
              </a:ext>
            </a:extLst>
          </p:cNvPr>
          <p:cNvSpPr/>
          <p:nvPr/>
        </p:nvSpPr>
        <p:spPr>
          <a:xfrm>
            <a:off x="9738404" y="1178901"/>
            <a:ext cx="1009656" cy="33337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subscriber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617F18E-4474-4F23-B8DD-D32B41D470F5}"/>
              </a:ext>
            </a:extLst>
          </p:cNvPr>
          <p:cNvSpPr/>
          <p:nvPr/>
        </p:nvSpPr>
        <p:spPr>
          <a:xfrm>
            <a:off x="9738404" y="1776412"/>
            <a:ext cx="1009656" cy="33337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subscriber</a:t>
            </a:r>
            <a:endParaRPr lang="zh-CN" altLang="en-US" sz="1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544F10F-34DC-45EB-933E-3840F8A8D0DE}"/>
              </a:ext>
            </a:extLst>
          </p:cNvPr>
          <p:cNvSpPr/>
          <p:nvPr/>
        </p:nvSpPr>
        <p:spPr>
          <a:xfrm>
            <a:off x="9738404" y="2372367"/>
            <a:ext cx="1009656" cy="33337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subscriber</a:t>
            </a:r>
            <a:endParaRPr lang="zh-CN" altLang="en-US" sz="1400" dirty="0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05A4C4E1-5EEA-4C9C-97EA-D5B55BD55AD4}"/>
              </a:ext>
            </a:extLst>
          </p:cNvPr>
          <p:cNvSpPr/>
          <p:nvPr/>
        </p:nvSpPr>
        <p:spPr>
          <a:xfrm>
            <a:off x="8133418" y="1438271"/>
            <a:ext cx="1009656" cy="100965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Topic</a:t>
            </a:r>
            <a:endParaRPr lang="zh-CN" altLang="en-US" sz="11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BA6C3C8-8F3A-4D44-B327-411DBC929424}"/>
              </a:ext>
            </a:extLst>
          </p:cNvPr>
          <p:cNvCxnSpPr>
            <a:stCxn id="8" idx="3"/>
          </p:cNvCxnSpPr>
          <p:nvPr/>
        </p:nvCxnSpPr>
        <p:spPr>
          <a:xfrm>
            <a:off x="7538088" y="1512277"/>
            <a:ext cx="872487" cy="16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BEA839-4124-4C73-AA4C-56E12E04DB50}"/>
              </a:ext>
            </a:extLst>
          </p:cNvPr>
          <p:cNvCxnSpPr>
            <a:stCxn id="10" idx="3"/>
          </p:cNvCxnSpPr>
          <p:nvPr/>
        </p:nvCxnSpPr>
        <p:spPr>
          <a:xfrm flipV="1">
            <a:off x="7538088" y="2188552"/>
            <a:ext cx="872487" cy="8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639FACB-84DD-45C7-B89D-D2400A242DB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886825" y="1345589"/>
            <a:ext cx="851579" cy="33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EB7051-E2C1-402A-A0AE-2AB7B16F0C7E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9143074" y="1943099"/>
            <a:ext cx="595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522AAB-9DF6-4BF3-9284-14004663136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886825" y="2188552"/>
            <a:ext cx="851579" cy="35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4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FD409A-CDC2-4862-A317-15C8EA726084}"/>
              </a:ext>
            </a:extLst>
          </p:cNvPr>
          <p:cNvSpPr txBox="1"/>
          <p:nvPr/>
        </p:nvSpPr>
        <p:spPr>
          <a:xfrm>
            <a:off x="905509" y="523601"/>
            <a:ext cx="457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ICSCM Component 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AD7672-4CA4-4E08-90FE-48F68E67525B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B8B1B4-AF20-43C8-BFF5-33D3901445CD}"/>
              </a:ext>
            </a:extLst>
          </p:cNvPr>
          <p:cNvGrpSpPr/>
          <p:nvPr/>
        </p:nvGrpSpPr>
        <p:grpSpPr>
          <a:xfrm>
            <a:off x="1132311" y="2717407"/>
            <a:ext cx="1089924" cy="1423185"/>
            <a:chOff x="7818861" y="586819"/>
            <a:chExt cx="1089924" cy="142318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9FCD2AD-6ECC-4F6B-A91F-809BA495A8FF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CMC</a:t>
              </a:r>
              <a:endParaRPr lang="zh-CN" altLang="en-US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8D06E9-3168-4476-92E1-E3AA76BF47BF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</a:p>
            <a:p>
              <a:pPr algn="ctr"/>
              <a:r>
                <a:rPr lang="en-US" altLang="zh-CN" sz="11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</a:t>
              </a:r>
            </a:p>
            <a:p>
              <a:pPr algn="ctr"/>
              <a:r>
                <a:rPr lang="en-US" altLang="zh-CN" sz="11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C041CF-6DF4-4BA5-BEEC-61ED0443853D}"/>
              </a:ext>
            </a:extLst>
          </p:cNvPr>
          <p:cNvGrpSpPr/>
          <p:nvPr/>
        </p:nvGrpSpPr>
        <p:grpSpPr>
          <a:xfrm>
            <a:off x="2509525" y="2717407"/>
            <a:ext cx="1089924" cy="1423185"/>
            <a:chOff x="7818861" y="586819"/>
            <a:chExt cx="1089924" cy="1423185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BB4D8A4-00FA-4A99-B28C-AC3BBDF9AC5B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6000BCC-3C8F-4BE2-9E09-1F2259AEC02C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</a:t>
              </a:r>
            </a:p>
            <a:p>
              <a:pPr algn="ctr"/>
              <a:r>
                <a:rPr lang="en-US" altLang="zh-CN" sz="1100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  <a:p>
              <a:pPr algn="ctr"/>
              <a:r>
                <a:rPr lang="en-US" altLang="zh-CN" sz="1100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9CB864E-D323-4546-BE13-B8CBA2511257}"/>
              </a:ext>
            </a:extLst>
          </p:cNvPr>
          <p:cNvGrpSpPr/>
          <p:nvPr/>
        </p:nvGrpSpPr>
        <p:grpSpPr>
          <a:xfrm>
            <a:off x="3886740" y="2717407"/>
            <a:ext cx="1089924" cy="1423185"/>
            <a:chOff x="7818861" y="586819"/>
            <a:chExt cx="1089924" cy="1423185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06DBFD6-CC8A-4C32-8DBC-0D188DB8C5F4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432B13C-ACD6-4C49-8C9D-D5606BCA6706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Pluggable</a:t>
              </a:r>
            </a:p>
            <a:p>
              <a:pPr algn="ctr"/>
              <a:r>
                <a:rPr lang="en-US" altLang="zh-CN" sz="11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</a:p>
            <a:p>
              <a:pPr algn="ctr"/>
              <a:r>
                <a:rPr lang="en-US" altLang="zh-CN" sz="11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2E308C9-3B50-4F1E-B009-32DB03C69C17}"/>
              </a:ext>
            </a:extLst>
          </p:cNvPr>
          <p:cNvSpPr txBox="1"/>
          <p:nvPr/>
        </p:nvSpPr>
        <p:spPr>
          <a:xfrm>
            <a:off x="800100" y="1330854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组件分类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DE80B0-7E81-48C8-95C9-4344FBAC3BCE}"/>
              </a:ext>
            </a:extLst>
          </p:cNvPr>
          <p:cNvSpPr txBox="1"/>
          <p:nvPr/>
        </p:nvSpPr>
        <p:spPr>
          <a:xfrm>
            <a:off x="6096000" y="1330854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Attributes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A6F685-69C3-4476-91BF-EE42C6C5A86E}"/>
              </a:ext>
            </a:extLst>
          </p:cNvPr>
          <p:cNvSpPr txBox="1"/>
          <p:nvPr/>
        </p:nvSpPr>
        <p:spPr>
          <a:xfrm>
            <a:off x="6524625" y="1930929"/>
            <a:ext cx="169545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isPassive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isIOspecific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isComposite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A8FCE5-BD70-4F29-B554-D101C6FD043E}"/>
              </a:ext>
            </a:extLst>
          </p:cNvPr>
          <p:cNvSpPr txBox="1"/>
          <p:nvPr/>
        </p:nvSpPr>
        <p:spPr>
          <a:xfrm>
            <a:off x="6096000" y="414059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Meta-model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16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2E6F4A-644B-4AF0-8585-27885B0040D6}"/>
              </a:ext>
            </a:extLst>
          </p:cNvPr>
          <p:cNvSpPr txBox="1"/>
          <p:nvPr/>
        </p:nvSpPr>
        <p:spPr>
          <a:xfrm>
            <a:off x="905509" y="523601"/>
            <a:ext cx="457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ICSCM Component 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F68165-7D52-4A32-95B6-898107138FFA}"/>
              </a:ext>
            </a:extLst>
          </p:cNvPr>
          <p:cNvSpPr/>
          <p:nvPr/>
        </p:nvSpPr>
        <p:spPr>
          <a:xfrm>
            <a:off x="717296" y="523601"/>
            <a:ext cx="828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8CF79E-ED55-4528-84AA-B1333A45909D}"/>
              </a:ext>
            </a:extLst>
          </p:cNvPr>
          <p:cNvSpPr txBox="1"/>
          <p:nvPr/>
        </p:nvSpPr>
        <p:spPr>
          <a:xfrm>
            <a:off x="800100" y="1330854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Publish/Subscribe pattern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A0B6A1-F696-40DD-BF7E-2744033C0222}"/>
              </a:ext>
            </a:extLst>
          </p:cNvPr>
          <p:cNvGrpSpPr/>
          <p:nvPr/>
        </p:nvGrpSpPr>
        <p:grpSpPr>
          <a:xfrm>
            <a:off x="615657" y="2531461"/>
            <a:ext cx="3871349" cy="2830175"/>
            <a:chOff x="1402714" y="2477423"/>
            <a:chExt cx="4571365" cy="33419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2789F0-4CF2-495B-ADFE-85F152DE8C03}"/>
                </a:ext>
              </a:extLst>
            </p:cNvPr>
            <p:cNvSpPr/>
            <p:nvPr/>
          </p:nvSpPr>
          <p:spPr>
            <a:xfrm>
              <a:off x="2427040" y="3876355"/>
              <a:ext cx="811460" cy="385894"/>
            </a:xfrm>
            <a:prstGeom prst="rect">
              <a:avLst/>
            </a:prstGeom>
            <a:solidFill>
              <a:srgbClr val="993366"/>
            </a:solidFill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Subscriber</a:t>
              </a:r>
              <a:endParaRPr lang="zh-CN" altLang="en-US" sz="8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F405CFA-261D-471E-A528-2486D131C1E2}"/>
                </a:ext>
              </a:extLst>
            </p:cNvPr>
            <p:cNvSpPr/>
            <p:nvPr/>
          </p:nvSpPr>
          <p:spPr>
            <a:xfrm>
              <a:off x="4132015" y="3876355"/>
              <a:ext cx="811460" cy="385894"/>
            </a:xfrm>
            <a:prstGeom prst="rect">
              <a:avLst/>
            </a:prstGeom>
            <a:noFill/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rgbClr val="993366"/>
                  </a:solidFill>
                </a:rPr>
                <a:t>Publisher</a:t>
              </a:r>
              <a:endParaRPr lang="zh-CN" altLang="en-US" sz="800" b="1" dirty="0">
                <a:solidFill>
                  <a:srgbClr val="993366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1512282-C107-4A8E-B4D2-5CA01C0AB5B9}"/>
                </a:ext>
              </a:extLst>
            </p:cNvPr>
            <p:cNvSpPr/>
            <p:nvPr/>
          </p:nvSpPr>
          <p:spPr>
            <a:xfrm>
              <a:off x="2144339" y="2477423"/>
              <a:ext cx="882230" cy="745567"/>
            </a:xfrm>
            <a:prstGeom prst="roundRect">
              <a:avLst>
                <a:gd name="adj" fmla="val 1208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Component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8BAE284-CFAB-49E4-BA0B-92C5112191CE}"/>
                </a:ext>
              </a:extLst>
            </p:cNvPr>
            <p:cNvGrpSpPr/>
            <p:nvPr/>
          </p:nvGrpSpPr>
          <p:grpSpPr>
            <a:xfrm rot="5400000">
              <a:off x="2674175" y="3143692"/>
              <a:ext cx="158595" cy="158595"/>
              <a:chOff x="1467378" y="1078057"/>
              <a:chExt cx="195633" cy="19563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C800367-76AB-4871-A8BC-B8DC59F352E2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2" name="箭头: 右 11">
                <a:extLst>
                  <a:ext uri="{FF2B5EF4-FFF2-40B4-BE49-F238E27FC236}">
                    <a16:creationId xmlns:a16="http://schemas.microsoft.com/office/drawing/2014/main" id="{DF57BB71-5DCF-4423-AC95-045BF60C51D2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AF2B595-E52D-454D-91AF-F7DEFB69AC78}"/>
                </a:ext>
              </a:extLst>
            </p:cNvPr>
            <p:cNvGrpSpPr/>
            <p:nvPr/>
          </p:nvGrpSpPr>
          <p:grpSpPr>
            <a:xfrm rot="16200000">
              <a:off x="2425777" y="3144856"/>
              <a:ext cx="158595" cy="158595"/>
              <a:chOff x="1467378" y="1078057"/>
              <a:chExt cx="195633" cy="1956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52F002A-5DFD-4493-A0A1-FA6088E058DA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0EFA6640-7C9A-4D26-A051-1444D15E89C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0F4419C-72AF-45F1-96E1-8CCA9F847380}"/>
                </a:ext>
              </a:extLst>
            </p:cNvPr>
            <p:cNvSpPr/>
            <p:nvPr/>
          </p:nvSpPr>
          <p:spPr>
            <a:xfrm>
              <a:off x="4140622" y="2477423"/>
              <a:ext cx="882230" cy="745567"/>
            </a:xfrm>
            <a:prstGeom prst="roundRect">
              <a:avLst>
                <a:gd name="adj" fmla="val 1208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/>
                <a:t>Component</a:t>
              </a:r>
              <a:endParaRPr lang="en-US" altLang="zh-CN" sz="800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4A61B4E-C6F3-4243-920B-1F066A1991E7}"/>
                </a:ext>
              </a:extLst>
            </p:cNvPr>
            <p:cNvGrpSpPr/>
            <p:nvPr/>
          </p:nvGrpSpPr>
          <p:grpSpPr>
            <a:xfrm rot="5400000">
              <a:off x="4564888" y="3143692"/>
              <a:ext cx="158595" cy="158595"/>
              <a:chOff x="1467378" y="1078057"/>
              <a:chExt cx="195633" cy="195633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1075670-8C27-484B-895C-8F0A743864C9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44" name="箭头: 右 43">
                <a:extLst>
                  <a:ext uri="{FF2B5EF4-FFF2-40B4-BE49-F238E27FC236}">
                    <a16:creationId xmlns:a16="http://schemas.microsoft.com/office/drawing/2014/main" id="{F620FC4E-3EF9-4559-92D6-7529391A29CA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450909A-F22F-4F46-9395-C4BA5FB99F37}"/>
                </a:ext>
              </a:extLst>
            </p:cNvPr>
            <p:cNvGrpSpPr/>
            <p:nvPr/>
          </p:nvGrpSpPr>
          <p:grpSpPr>
            <a:xfrm rot="16200000">
              <a:off x="4316490" y="3144856"/>
              <a:ext cx="158595" cy="158595"/>
              <a:chOff x="1467378" y="1078057"/>
              <a:chExt cx="195633" cy="195633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C371D48-591A-4855-B76C-28549194C98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49773055-3005-4C96-A66A-2A15A28B3109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59" name="箭头: 燕尾形 58">
              <a:extLst>
                <a:ext uri="{FF2B5EF4-FFF2-40B4-BE49-F238E27FC236}">
                  <a16:creationId xmlns:a16="http://schemas.microsoft.com/office/drawing/2014/main" id="{6F064067-F793-44BD-B95C-2DB0977DFC2A}"/>
                </a:ext>
              </a:extLst>
            </p:cNvPr>
            <p:cNvSpPr/>
            <p:nvPr/>
          </p:nvSpPr>
          <p:spPr>
            <a:xfrm>
              <a:off x="1402714" y="4529720"/>
              <a:ext cx="4571365" cy="1116700"/>
            </a:xfrm>
            <a:prstGeom prst="notchedRightArrow">
              <a:avLst>
                <a:gd name="adj1" fmla="val 58188"/>
                <a:gd name="adj2" fmla="val 5000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流程图: 卡片 59">
              <a:extLst>
                <a:ext uri="{FF2B5EF4-FFF2-40B4-BE49-F238E27FC236}">
                  <a16:creationId xmlns:a16="http://schemas.microsoft.com/office/drawing/2014/main" id="{AD11F871-B348-48F1-821F-EE957BA9278C}"/>
                </a:ext>
              </a:extLst>
            </p:cNvPr>
            <p:cNvSpPr/>
            <p:nvPr/>
          </p:nvSpPr>
          <p:spPr>
            <a:xfrm>
              <a:off x="2505073" y="4914804"/>
              <a:ext cx="821768" cy="375639"/>
            </a:xfrm>
            <a:prstGeom prst="flowChartPunchedCard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Topic A</a:t>
              </a:r>
              <a:endParaRPr lang="zh-CN" altLang="en-US" sz="1100" dirty="0"/>
            </a:p>
          </p:txBody>
        </p:sp>
        <p:sp>
          <p:nvSpPr>
            <p:cNvPr id="61" name="流程图: 卡片 60">
              <a:extLst>
                <a:ext uri="{FF2B5EF4-FFF2-40B4-BE49-F238E27FC236}">
                  <a16:creationId xmlns:a16="http://schemas.microsoft.com/office/drawing/2014/main" id="{E3511D61-1B99-4040-99E7-7B14F4106285}"/>
                </a:ext>
              </a:extLst>
            </p:cNvPr>
            <p:cNvSpPr/>
            <p:nvPr/>
          </p:nvSpPr>
          <p:spPr>
            <a:xfrm>
              <a:off x="4034156" y="4914804"/>
              <a:ext cx="821768" cy="375639"/>
            </a:xfrm>
            <a:prstGeom prst="flowChartPunchedCard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Topic B</a:t>
              </a:r>
              <a:endParaRPr lang="zh-CN" altLang="en-US" sz="11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CFBBE42-87C4-42D8-80BE-96D2560B0C5C}"/>
                </a:ext>
              </a:extLst>
            </p:cNvPr>
            <p:cNvSpPr txBox="1"/>
            <p:nvPr/>
          </p:nvSpPr>
          <p:spPr>
            <a:xfrm>
              <a:off x="2963431" y="5455920"/>
              <a:ext cx="1454940" cy="363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Group</a:t>
              </a:r>
              <a:endParaRPr lang="zh-CN" altLang="en-US" sz="1400" dirty="0"/>
            </a:p>
          </p:txBody>
        </p:sp>
        <p:sp>
          <p:nvSpPr>
            <p:cNvPr id="3" name="箭头: 上 2">
              <a:extLst>
                <a:ext uri="{FF2B5EF4-FFF2-40B4-BE49-F238E27FC236}">
                  <a16:creationId xmlns:a16="http://schemas.microsoft.com/office/drawing/2014/main" id="{863F173A-26BD-4808-9849-B292B6150A31}"/>
                </a:ext>
              </a:extLst>
            </p:cNvPr>
            <p:cNvSpPr/>
            <p:nvPr/>
          </p:nvSpPr>
          <p:spPr>
            <a:xfrm>
              <a:off x="2753472" y="4446270"/>
              <a:ext cx="209958" cy="201063"/>
            </a:xfrm>
            <a:prstGeom prst="upArrow">
              <a:avLst/>
            </a:prstGeom>
            <a:noFill/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箭头: 上 30">
              <a:extLst>
                <a:ext uri="{FF2B5EF4-FFF2-40B4-BE49-F238E27FC236}">
                  <a16:creationId xmlns:a16="http://schemas.microsoft.com/office/drawing/2014/main" id="{7B5E7280-2F32-418D-A0B3-D1EEEFDEB345}"/>
                </a:ext>
              </a:extLst>
            </p:cNvPr>
            <p:cNvSpPr/>
            <p:nvPr/>
          </p:nvSpPr>
          <p:spPr>
            <a:xfrm rot="10800000">
              <a:off x="4418370" y="4446270"/>
              <a:ext cx="209958" cy="201063"/>
            </a:xfrm>
            <a:prstGeom prst="upArrow">
              <a:avLst/>
            </a:prstGeom>
            <a:noFill/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56B088F5-FC92-48AB-A70A-A022B279890A}"/>
                </a:ext>
              </a:extLst>
            </p:cNvPr>
            <p:cNvCxnSpPr>
              <a:stCxn id="14" idx="0"/>
              <a:endCxn id="60" idx="1"/>
            </p:cNvCxnSpPr>
            <p:nvPr/>
          </p:nvCxnSpPr>
          <p:spPr>
            <a:xfrm rot="10800000" flipH="1" flipV="1">
              <a:off x="2425777" y="3224152"/>
              <a:ext cx="79296" cy="1878471"/>
            </a:xfrm>
            <a:prstGeom prst="curvedConnector3">
              <a:avLst>
                <a:gd name="adj1" fmla="val -28828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曲线 33">
              <a:extLst>
                <a:ext uri="{FF2B5EF4-FFF2-40B4-BE49-F238E27FC236}">
                  <a16:creationId xmlns:a16="http://schemas.microsoft.com/office/drawing/2014/main" id="{F3E60A0C-87CD-4D0E-B58A-BAFB52BB5FD8}"/>
                </a:ext>
              </a:extLst>
            </p:cNvPr>
            <p:cNvCxnSpPr>
              <a:cxnSpLocks/>
              <a:stCxn id="43" idx="0"/>
              <a:endCxn id="60" idx="3"/>
            </p:cNvCxnSpPr>
            <p:nvPr/>
          </p:nvCxnSpPr>
          <p:spPr>
            <a:xfrm flipH="1">
              <a:off x="3326841" y="3222990"/>
              <a:ext cx="1396642" cy="1879634"/>
            </a:xfrm>
            <a:prstGeom prst="curvedConnector3">
              <a:avLst>
                <a:gd name="adj1" fmla="val -39829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C10F0A5A-6D3B-49A3-8A40-D95EB91D97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93647" y="3562114"/>
              <a:ext cx="1800337" cy="1280684"/>
            </a:xfrm>
            <a:prstGeom prst="curvedConnector2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C33E3BC2-2E14-43F4-A61B-39FE8F0C5593}"/>
                </a:ext>
              </a:extLst>
            </p:cNvPr>
            <p:cNvCxnSpPr>
              <a:cxnSpLocks/>
              <a:stCxn id="46" idx="0"/>
              <a:endCxn id="61" idx="0"/>
            </p:cNvCxnSpPr>
            <p:nvPr/>
          </p:nvCxnSpPr>
          <p:spPr>
            <a:xfrm rot="10800000" flipH="1" flipV="1">
              <a:off x="4316490" y="3224152"/>
              <a:ext cx="128550" cy="1690651"/>
            </a:xfrm>
            <a:prstGeom prst="curvedConnector4">
              <a:avLst>
                <a:gd name="adj1" fmla="val -177830"/>
                <a:gd name="adj2" fmla="val 97416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箭头: 左右 47">
              <a:extLst>
                <a:ext uri="{FF2B5EF4-FFF2-40B4-BE49-F238E27FC236}">
                  <a16:creationId xmlns:a16="http://schemas.microsoft.com/office/drawing/2014/main" id="{D91BCE85-11AF-453B-B92B-C9CC622C809F}"/>
                </a:ext>
              </a:extLst>
            </p:cNvPr>
            <p:cNvSpPr/>
            <p:nvPr/>
          </p:nvSpPr>
          <p:spPr>
            <a:xfrm rot="5400000">
              <a:off x="4454545" y="3532375"/>
              <a:ext cx="250729" cy="158596"/>
            </a:xfrm>
            <a:prstGeom prst="leftRightArrow">
              <a:avLst>
                <a:gd name="adj1" fmla="val 55502"/>
                <a:gd name="adj2" fmla="val 50000"/>
              </a:avLst>
            </a:prstGeom>
            <a:noFill/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1" name="箭头: 左右 50">
              <a:extLst>
                <a:ext uri="{FF2B5EF4-FFF2-40B4-BE49-F238E27FC236}">
                  <a16:creationId xmlns:a16="http://schemas.microsoft.com/office/drawing/2014/main" id="{D5100F60-7F98-442A-B66A-58B7A15D7C69}"/>
                </a:ext>
              </a:extLst>
            </p:cNvPr>
            <p:cNvSpPr/>
            <p:nvPr/>
          </p:nvSpPr>
          <p:spPr>
            <a:xfrm rot="5400000">
              <a:off x="2643480" y="3565922"/>
              <a:ext cx="250729" cy="158596"/>
            </a:xfrm>
            <a:prstGeom prst="leftRightArrow">
              <a:avLst>
                <a:gd name="adj1" fmla="val 55502"/>
                <a:gd name="adj2" fmla="val 50000"/>
              </a:avLst>
            </a:prstGeom>
            <a:noFill/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50982B0-B5B7-4DF0-965D-7463659618FE}"/>
              </a:ext>
            </a:extLst>
          </p:cNvPr>
          <p:cNvGrpSpPr/>
          <p:nvPr/>
        </p:nvGrpSpPr>
        <p:grpSpPr>
          <a:xfrm>
            <a:off x="4569877" y="2207256"/>
            <a:ext cx="7439024" cy="3724092"/>
            <a:chOff x="0" y="324429"/>
            <a:chExt cx="12192000" cy="610350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A79AC19-0188-4172-BE4C-EDB25DE44D0A}"/>
                </a:ext>
              </a:extLst>
            </p:cNvPr>
            <p:cNvSpPr/>
            <p:nvPr/>
          </p:nvSpPr>
          <p:spPr>
            <a:xfrm>
              <a:off x="0" y="3724709"/>
              <a:ext cx="12192000" cy="22331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4F78975-54D8-469B-BEBE-032BE38C9DDE}"/>
                </a:ext>
              </a:extLst>
            </p:cNvPr>
            <p:cNvSpPr/>
            <p:nvPr/>
          </p:nvSpPr>
          <p:spPr>
            <a:xfrm>
              <a:off x="566279" y="693760"/>
              <a:ext cx="3328340" cy="264505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E349F51-07F5-40E9-8056-D0FDDD1D2288}"/>
                </a:ext>
              </a:extLst>
            </p:cNvPr>
            <p:cNvSpPr txBox="1"/>
            <p:nvPr/>
          </p:nvSpPr>
          <p:spPr>
            <a:xfrm>
              <a:off x="1429812" y="324429"/>
              <a:ext cx="1615736" cy="33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rgbClr val="4472C4"/>
                  </a:solidFill>
                </a:rPr>
                <a:t>Node A</a:t>
              </a:r>
              <a:endParaRPr lang="zh-CN" altLang="en-US" sz="1100" b="1" dirty="0">
                <a:solidFill>
                  <a:srgbClr val="4472C4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A1EFEB5-C489-4A2A-B108-321985EBB4AE}"/>
                </a:ext>
              </a:extLst>
            </p:cNvPr>
            <p:cNvSpPr txBox="1"/>
            <p:nvPr/>
          </p:nvSpPr>
          <p:spPr>
            <a:xfrm>
              <a:off x="5198440" y="324429"/>
              <a:ext cx="1615736" cy="33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rgbClr val="4472C4"/>
                  </a:solidFill>
                </a:rPr>
                <a:t>Node B</a:t>
              </a:r>
              <a:endParaRPr lang="zh-CN" altLang="en-US" sz="1100" b="1" dirty="0">
                <a:solidFill>
                  <a:srgbClr val="4472C4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98AD8D7-35AD-4A40-BB34-DDE4DBAC6CEB}"/>
                </a:ext>
              </a:extLst>
            </p:cNvPr>
            <p:cNvSpPr/>
            <p:nvPr/>
          </p:nvSpPr>
          <p:spPr>
            <a:xfrm>
              <a:off x="4471796" y="693761"/>
              <a:ext cx="3328340" cy="264505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76D7558-5D2D-40CC-B9A2-51304AA7C440}"/>
                </a:ext>
              </a:extLst>
            </p:cNvPr>
            <p:cNvSpPr/>
            <p:nvPr/>
          </p:nvSpPr>
          <p:spPr>
            <a:xfrm>
              <a:off x="8381489" y="693760"/>
              <a:ext cx="3328340" cy="264505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6C3A7773-FA5F-436B-8420-43C6EDD8A3BB}"/>
                </a:ext>
              </a:extLst>
            </p:cNvPr>
            <p:cNvSpPr/>
            <p:nvPr/>
          </p:nvSpPr>
          <p:spPr>
            <a:xfrm>
              <a:off x="8519410" y="2133599"/>
              <a:ext cx="3052498" cy="1041401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BCB6E130-D315-4BD4-B1C6-3CC86C0643E5}"/>
                </a:ext>
              </a:extLst>
            </p:cNvPr>
            <p:cNvSpPr/>
            <p:nvPr/>
          </p:nvSpPr>
          <p:spPr>
            <a:xfrm>
              <a:off x="4609717" y="2133598"/>
              <a:ext cx="3052498" cy="1041401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5DACAC7-2BAD-45F7-9BCD-D4E23D44C750}"/>
                </a:ext>
              </a:extLst>
            </p:cNvPr>
            <p:cNvSpPr/>
            <p:nvPr/>
          </p:nvSpPr>
          <p:spPr>
            <a:xfrm>
              <a:off x="4752808" y="2276155"/>
              <a:ext cx="811460" cy="385894"/>
            </a:xfrm>
            <a:prstGeom prst="rect">
              <a:avLst/>
            </a:prstGeom>
            <a:solidFill>
              <a:srgbClr val="993366"/>
            </a:solidFill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/>
                <a:t>Subscriber</a:t>
              </a:r>
              <a:endParaRPr lang="zh-CN" altLang="en-US" sz="600" b="1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B116761-418E-4344-B9F8-B11E70001B69}"/>
                </a:ext>
              </a:extLst>
            </p:cNvPr>
            <p:cNvSpPr/>
            <p:nvPr/>
          </p:nvSpPr>
          <p:spPr>
            <a:xfrm>
              <a:off x="4752808" y="2662049"/>
              <a:ext cx="811460" cy="385894"/>
            </a:xfrm>
            <a:prstGeom prst="rect">
              <a:avLst/>
            </a:prstGeom>
            <a:noFill/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rgbClr val="993366"/>
                  </a:solidFill>
                </a:rPr>
                <a:t>Publisher</a:t>
              </a:r>
              <a:endParaRPr lang="zh-CN" altLang="en-US" sz="600" b="1" dirty="0">
                <a:solidFill>
                  <a:srgbClr val="993366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BB00BAB-A8E4-4F8C-B481-5EFE9836D57C}"/>
                </a:ext>
              </a:extLst>
            </p:cNvPr>
            <p:cNvSpPr/>
            <p:nvPr/>
          </p:nvSpPr>
          <p:spPr>
            <a:xfrm>
              <a:off x="5739329" y="2276155"/>
              <a:ext cx="811460" cy="385894"/>
            </a:xfrm>
            <a:prstGeom prst="rect">
              <a:avLst/>
            </a:prstGeom>
            <a:solidFill>
              <a:srgbClr val="DE8400"/>
            </a:solidFill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/>
                <a:t>Subscriber</a:t>
              </a:r>
              <a:endParaRPr lang="zh-CN" altLang="en-US" sz="600" b="1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EDA2D19-9EEA-457F-837E-EF2078B6CECF}"/>
                </a:ext>
              </a:extLst>
            </p:cNvPr>
            <p:cNvSpPr/>
            <p:nvPr/>
          </p:nvSpPr>
          <p:spPr>
            <a:xfrm>
              <a:off x="5739329" y="2662049"/>
              <a:ext cx="811460" cy="385894"/>
            </a:xfrm>
            <a:prstGeom prst="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rgbClr val="DE8400"/>
                  </a:solidFill>
                </a:rPr>
                <a:t>Publisher</a:t>
              </a:r>
              <a:endParaRPr lang="zh-CN" altLang="en-US" sz="600" b="1" dirty="0">
                <a:solidFill>
                  <a:srgbClr val="DE840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B6BB4A0-E86D-4001-A192-49EDB50B3A80}"/>
                </a:ext>
              </a:extLst>
            </p:cNvPr>
            <p:cNvSpPr/>
            <p:nvPr/>
          </p:nvSpPr>
          <p:spPr>
            <a:xfrm>
              <a:off x="6725851" y="2276155"/>
              <a:ext cx="811460" cy="385894"/>
            </a:xfrm>
            <a:prstGeom prst="rect">
              <a:avLst/>
            </a:prstGeom>
            <a:solidFill>
              <a:srgbClr val="009999"/>
            </a:solidFill>
            <a:ln w="19050"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/>
                <a:t>Subscriber</a:t>
              </a:r>
              <a:endParaRPr lang="zh-CN" altLang="en-US" sz="600" b="1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08E33B-81E4-406F-AEB8-EC8610E05C28}"/>
                </a:ext>
              </a:extLst>
            </p:cNvPr>
            <p:cNvSpPr/>
            <p:nvPr/>
          </p:nvSpPr>
          <p:spPr>
            <a:xfrm>
              <a:off x="6725851" y="2662049"/>
              <a:ext cx="811460" cy="385894"/>
            </a:xfrm>
            <a:prstGeom prst="rect">
              <a:avLst/>
            </a:prstGeom>
            <a:noFill/>
            <a:ln w="19050"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rgbClr val="009999"/>
                  </a:solidFill>
                </a:rPr>
                <a:t>Publisher</a:t>
              </a:r>
              <a:endParaRPr lang="zh-CN" altLang="en-US" sz="600" b="1" dirty="0">
                <a:solidFill>
                  <a:srgbClr val="009999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5924D719-4987-42D4-B856-14FC097126AE}"/>
                </a:ext>
              </a:extLst>
            </p:cNvPr>
            <p:cNvSpPr/>
            <p:nvPr/>
          </p:nvSpPr>
          <p:spPr>
            <a:xfrm>
              <a:off x="715033" y="2133599"/>
              <a:ext cx="3052498" cy="1041402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68925D1-AF79-49A7-8FB1-212DB65C463B}"/>
                </a:ext>
              </a:extLst>
            </p:cNvPr>
            <p:cNvSpPr/>
            <p:nvPr/>
          </p:nvSpPr>
          <p:spPr>
            <a:xfrm>
              <a:off x="891201" y="2276156"/>
              <a:ext cx="811460" cy="385894"/>
            </a:xfrm>
            <a:prstGeom prst="rect">
              <a:avLst/>
            </a:prstGeom>
            <a:solidFill>
              <a:srgbClr val="993366"/>
            </a:solidFill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/>
                <a:t>Subscriber</a:t>
              </a:r>
              <a:endParaRPr lang="zh-CN" altLang="en-US" sz="600" b="1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3AAB43-04A7-4545-9AFD-D4D117EA984F}"/>
                </a:ext>
              </a:extLst>
            </p:cNvPr>
            <p:cNvSpPr/>
            <p:nvPr/>
          </p:nvSpPr>
          <p:spPr>
            <a:xfrm>
              <a:off x="891201" y="2662050"/>
              <a:ext cx="811460" cy="385894"/>
            </a:xfrm>
            <a:prstGeom prst="rect">
              <a:avLst/>
            </a:prstGeom>
            <a:noFill/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rgbClr val="993366"/>
                  </a:solidFill>
                </a:rPr>
                <a:t>Publisher</a:t>
              </a:r>
              <a:endParaRPr lang="zh-CN" altLang="en-US" sz="600" b="1" dirty="0">
                <a:solidFill>
                  <a:srgbClr val="993366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B2233EE-0A0A-4004-AC45-3E7FE71880B2}"/>
                </a:ext>
              </a:extLst>
            </p:cNvPr>
            <p:cNvSpPr/>
            <p:nvPr/>
          </p:nvSpPr>
          <p:spPr>
            <a:xfrm>
              <a:off x="1877722" y="2276156"/>
              <a:ext cx="811460" cy="385894"/>
            </a:xfrm>
            <a:prstGeom prst="rect">
              <a:avLst/>
            </a:prstGeom>
            <a:solidFill>
              <a:srgbClr val="DE8400"/>
            </a:solidFill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/>
                <a:t>Subscriber</a:t>
              </a:r>
              <a:endParaRPr lang="zh-CN" altLang="en-US" sz="600" b="1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BC71FCF-DEA5-4E0E-A4D2-94F0107AF761}"/>
                </a:ext>
              </a:extLst>
            </p:cNvPr>
            <p:cNvSpPr/>
            <p:nvPr/>
          </p:nvSpPr>
          <p:spPr>
            <a:xfrm>
              <a:off x="1877722" y="2662050"/>
              <a:ext cx="811460" cy="385894"/>
            </a:xfrm>
            <a:prstGeom prst="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rgbClr val="DE8400"/>
                  </a:solidFill>
                </a:rPr>
                <a:t>Publisher</a:t>
              </a:r>
              <a:endParaRPr lang="zh-CN" altLang="en-US" sz="600" b="1" dirty="0">
                <a:solidFill>
                  <a:srgbClr val="DE8400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DEE0C93-E7E2-4B3B-9F61-F5C2B398D304}"/>
                </a:ext>
              </a:extLst>
            </p:cNvPr>
            <p:cNvSpPr/>
            <p:nvPr/>
          </p:nvSpPr>
          <p:spPr>
            <a:xfrm>
              <a:off x="10634877" y="2276156"/>
              <a:ext cx="811460" cy="385894"/>
            </a:xfrm>
            <a:prstGeom prst="rect">
              <a:avLst/>
            </a:prstGeom>
            <a:solidFill>
              <a:srgbClr val="009999"/>
            </a:solidFill>
            <a:ln w="19050"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/>
                <a:t>Subscriber</a:t>
              </a:r>
              <a:endParaRPr lang="zh-CN" altLang="en-US" sz="600" b="1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A31C8F1-19B8-4B98-9BF1-CFA26FFC4AA4}"/>
                </a:ext>
              </a:extLst>
            </p:cNvPr>
            <p:cNvSpPr/>
            <p:nvPr/>
          </p:nvSpPr>
          <p:spPr>
            <a:xfrm>
              <a:off x="10634877" y="2662050"/>
              <a:ext cx="811460" cy="385894"/>
            </a:xfrm>
            <a:prstGeom prst="rect">
              <a:avLst/>
            </a:prstGeom>
            <a:noFill/>
            <a:ln w="19050"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rgbClr val="009999"/>
                  </a:solidFill>
                </a:rPr>
                <a:t>Publisher</a:t>
              </a:r>
              <a:endParaRPr lang="zh-CN" altLang="en-US" sz="600" b="1" dirty="0">
                <a:solidFill>
                  <a:srgbClr val="009999"/>
                </a:solidFill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4DEF275-66AA-4562-8DB1-9530B27CBBE2}"/>
                </a:ext>
              </a:extLst>
            </p:cNvPr>
            <p:cNvSpPr txBox="1"/>
            <p:nvPr/>
          </p:nvSpPr>
          <p:spPr>
            <a:xfrm>
              <a:off x="9246216" y="324429"/>
              <a:ext cx="1615736" cy="33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rgbClr val="4472C4"/>
                  </a:solidFill>
                </a:rPr>
                <a:t>Node C</a:t>
              </a:r>
              <a:endParaRPr lang="zh-CN" altLang="en-US" sz="1100" b="1" dirty="0">
                <a:solidFill>
                  <a:srgbClr val="4472C4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2B7B1ABB-4284-406F-8433-08E7328CA3D7}"/>
                </a:ext>
              </a:extLst>
            </p:cNvPr>
            <p:cNvSpPr/>
            <p:nvPr/>
          </p:nvSpPr>
          <p:spPr>
            <a:xfrm>
              <a:off x="8661833" y="2276156"/>
              <a:ext cx="811460" cy="385894"/>
            </a:xfrm>
            <a:prstGeom prst="rect">
              <a:avLst/>
            </a:prstGeom>
            <a:solidFill>
              <a:srgbClr val="993366"/>
            </a:solidFill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/>
                <a:t>Subscriber</a:t>
              </a:r>
              <a:endParaRPr lang="zh-CN" altLang="en-US" sz="600" b="1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DF02A5F-A9AB-459E-9419-5943B5BFA0B9}"/>
                </a:ext>
              </a:extLst>
            </p:cNvPr>
            <p:cNvSpPr/>
            <p:nvPr/>
          </p:nvSpPr>
          <p:spPr>
            <a:xfrm>
              <a:off x="8661833" y="2662050"/>
              <a:ext cx="811460" cy="385894"/>
            </a:xfrm>
            <a:prstGeom prst="rect">
              <a:avLst/>
            </a:prstGeom>
            <a:noFill/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rgbClr val="993366"/>
                  </a:solidFill>
                </a:rPr>
                <a:t>Publisher</a:t>
              </a:r>
              <a:endParaRPr lang="zh-CN" altLang="en-US" sz="600" b="1" dirty="0">
                <a:solidFill>
                  <a:srgbClr val="993366"/>
                </a:solidFill>
              </a:endParaRPr>
            </a:p>
          </p:txBody>
        </p:sp>
        <p:sp>
          <p:nvSpPr>
            <p:cNvPr id="112" name="箭头: 右 111">
              <a:extLst>
                <a:ext uri="{FF2B5EF4-FFF2-40B4-BE49-F238E27FC236}">
                  <a16:creationId xmlns:a16="http://schemas.microsoft.com/office/drawing/2014/main" id="{5599D1A2-314B-49BE-9749-32BA191D87C7}"/>
                </a:ext>
              </a:extLst>
            </p:cNvPr>
            <p:cNvSpPr/>
            <p:nvPr/>
          </p:nvSpPr>
          <p:spPr>
            <a:xfrm>
              <a:off x="682095" y="3869161"/>
              <a:ext cx="6960728" cy="604010"/>
            </a:xfrm>
            <a:prstGeom prst="rightArrow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Channel 1 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(Topic:1-A,1-B)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箭头: 右 112">
              <a:extLst>
                <a:ext uri="{FF2B5EF4-FFF2-40B4-BE49-F238E27FC236}">
                  <a16:creationId xmlns:a16="http://schemas.microsoft.com/office/drawing/2014/main" id="{C98B90B6-7CDB-4BE4-ACF5-A4A8506F1E13}"/>
                </a:ext>
              </a:extLst>
            </p:cNvPr>
            <p:cNvSpPr/>
            <p:nvPr/>
          </p:nvSpPr>
          <p:spPr>
            <a:xfrm>
              <a:off x="4609716" y="4510924"/>
              <a:ext cx="7201283" cy="637563"/>
            </a:xfrm>
            <a:prstGeom prst="rightArrow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Channel 2 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(Topic:2-A)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箭头: 右 113">
              <a:extLst>
                <a:ext uri="{FF2B5EF4-FFF2-40B4-BE49-F238E27FC236}">
                  <a16:creationId xmlns:a16="http://schemas.microsoft.com/office/drawing/2014/main" id="{EAF0B054-9C44-4AC1-AFB0-D6FA52C98048}"/>
                </a:ext>
              </a:extLst>
            </p:cNvPr>
            <p:cNvSpPr/>
            <p:nvPr/>
          </p:nvSpPr>
          <p:spPr>
            <a:xfrm>
              <a:off x="782763" y="5186240"/>
              <a:ext cx="11028236" cy="637563"/>
            </a:xfrm>
            <a:prstGeom prst="rightArrow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Channel 3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(Topic:3-A,3-B)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B26A5286-C831-48DD-8483-16F1EEE622A3}"/>
                </a:ext>
              </a:extLst>
            </p:cNvPr>
            <p:cNvSpPr txBox="1"/>
            <p:nvPr/>
          </p:nvSpPr>
          <p:spPr>
            <a:xfrm>
              <a:off x="888671" y="1851109"/>
              <a:ext cx="2869406" cy="292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DCPS Manager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(Basic Component)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9072CE7-F17C-4A2F-8A9E-457C24B5958C}"/>
                </a:ext>
              </a:extLst>
            </p:cNvPr>
            <p:cNvSpPr txBox="1"/>
            <p:nvPr/>
          </p:nvSpPr>
          <p:spPr>
            <a:xfrm>
              <a:off x="5328098" y="1844097"/>
              <a:ext cx="1615736" cy="292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DCPS Manager</a:t>
              </a:r>
              <a:endPara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73A1165-1733-4DFF-BA5E-46B1FFF67A68}"/>
                </a:ext>
              </a:extLst>
            </p:cNvPr>
            <p:cNvSpPr txBox="1"/>
            <p:nvPr/>
          </p:nvSpPr>
          <p:spPr>
            <a:xfrm>
              <a:off x="9246216" y="1844097"/>
              <a:ext cx="1615736" cy="292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DCPS Manager</a:t>
              </a:r>
              <a:endPara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D7BD7C8B-5D80-49F9-A8BC-E87F93F13CAB}"/>
                </a:ext>
              </a:extLst>
            </p:cNvPr>
            <p:cNvSpPr txBox="1"/>
            <p:nvPr/>
          </p:nvSpPr>
          <p:spPr>
            <a:xfrm>
              <a:off x="5328098" y="6096061"/>
              <a:ext cx="1847402" cy="33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组件虚拟总线</a:t>
              </a: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40D85F4-B2EA-4177-8283-BF512900B713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 flipH="1">
              <a:off x="2279838" y="3047944"/>
              <a:ext cx="3614" cy="966844"/>
            </a:xfrm>
            <a:prstGeom prst="straightConnector1">
              <a:avLst/>
            </a:prstGeom>
            <a:ln w="381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07F51402-53A9-4AE8-B25D-4A9184A8E7A4}"/>
                </a:ext>
              </a:extLst>
            </p:cNvPr>
            <p:cNvSpPr/>
            <p:nvPr/>
          </p:nvSpPr>
          <p:spPr>
            <a:xfrm>
              <a:off x="706064" y="961305"/>
              <a:ext cx="882230" cy="745567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1FE3C134-BD66-4FEF-9DA2-655B03EC9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6190" y="3047944"/>
              <a:ext cx="3614" cy="966844"/>
            </a:xfrm>
            <a:prstGeom prst="straightConnector1">
              <a:avLst/>
            </a:prstGeom>
            <a:ln w="381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BB01698F-74BF-43EF-8F39-886B1A8955D8}"/>
                </a:ext>
              </a:extLst>
            </p:cNvPr>
            <p:cNvCxnSpPr>
              <a:cxnSpLocks/>
            </p:cNvCxnSpPr>
            <p:nvPr/>
          </p:nvCxnSpPr>
          <p:spPr>
            <a:xfrm>
              <a:off x="7131580" y="3047944"/>
              <a:ext cx="0" cy="1635998"/>
            </a:xfrm>
            <a:prstGeom prst="straightConnector1">
              <a:avLst/>
            </a:prstGeom>
            <a:ln w="381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C7B18BC9-B011-4F13-8500-A2527193B843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600" y="3047944"/>
              <a:ext cx="0" cy="1635998"/>
            </a:xfrm>
            <a:prstGeom prst="straightConnector1">
              <a:avLst/>
            </a:prstGeom>
            <a:ln w="381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E6DD5DE6-66FC-47D1-91CF-0EC91D23F56D}"/>
                </a:ext>
              </a:extLst>
            </p:cNvPr>
            <p:cNvCxnSpPr>
              <a:cxnSpLocks/>
            </p:cNvCxnSpPr>
            <p:nvPr/>
          </p:nvCxnSpPr>
          <p:spPr>
            <a:xfrm>
              <a:off x="1295123" y="3047944"/>
              <a:ext cx="0" cy="2286056"/>
            </a:xfrm>
            <a:prstGeom prst="straightConnector1">
              <a:avLst/>
            </a:prstGeom>
            <a:ln w="381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3802BB1C-FDF3-4BC1-BDAB-548EE26D612D}"/>
                </a:ext>
              </a:extLst>
            </p:cNvPr>
            <p:cNvCxnSpPr>
              <a:cxnSpLocks/>
            </p:cNvCxnSpPr>
            <p:nvPr/>
          </p:nvCxnSpPr>
          <p:spPr>
            <a:xfrm>
              <a:off x="5127781" y="3047944"/>
              <a:ext cx="0" cy="2286056"/>
            </a:xfrm>
            <a:prstGeom prst="straightConnector1">
              <a:avLst/>
            </a:prstGeom>
            <a:ln w="381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7E5F86C4-6E90-421C-B531-DB3464159B94}"/>
                </a:ext>
              </a:extLst>
            </p:cNvPr>
            <p:cNvCxnSpPr>
              <a:cxnSpLocks/>
            </p:cNvCxnSpPr>
            <p:nvPr/>
          </p:nvCxnSpPr>
          <p:spPr>
            <a:xfrm>
              <a:off x="9059464" y="3047944"/>
              <a:ext cx="0" cy="2286056"/>
            </a:xfrm>
            <a:prstGeom prst="straightConnector1">
              <a:avLst/>
            </a:prstGeom>
            <a:ln w="381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204F8A77-78E5-4F09-A582-152CF40E65E2}"/>
                </a:ext>
              </a:extLst>
            </p:cNvPr>
            <p:cNvSpPr/>
            <p:nvPr/>
          </p:nvSpPr>
          <p:spPr>
            <a:xfrm>
              <a:off x="2885301" y="961305"/>
              <a:ext cx="882230" cy="745567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082B14D7-7495-41B0-8D8C-5AA3E75B5250}"/>
                </a:ext>
              </a:extLst>
            </p:cNvPr>
            <p:cNvGrpSpPr/>
            <p:nvPr/>
          </p:nvGrpSpPr>
          <p:grpSpPr>
            <a:xfrm>
              <a:off x="1508996" y="1051729"/>
              <a:ext cx="158595" cy="158595"/>
              <a:chOff x="1467378" y="1078057"/>
              <a:chExt cx="195633" cy="195633"/>
            </a:xfrm>
          </p:grpSpPr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803F790E-B8D3-4694-BC31-9221EC5ABC14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97" name="箭头: 右 196">
                <a:extLst>
                  <a:ext uri="{FF2B5EF4-FFF2-40B4-BE49-F238E27FC236}">
                    <a16:creationId xmlns:a16="http://schemas.microsoft.com/office/drawing/2014/main" id="{6DD11F64-9461-4E0F-9330-FAE1A5033749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BF19D7AA-F44B-4D55-91AC-16EF45954838}"/>
                </a:ext>
              </a:extLst>
            </p:cNvPr>
            <p:cNvGrpSpPr/>
            <p:nvPr/>
          </p:nvGrpSpPr>
          <p:grpSpPr>
            <a:xfrm rot="10800000">
              <a:off x="1508996" y="1223179"/>
              <a:ext cx="158595" cy="158595"/>
              <a:chOff x="1467378" y="1078057"/>
              <a:chExt cx="195633" cy="195633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F78289B7-1536-4EE9-8705-8E5693086FF4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5" name="箭头: 右 194">
                <a:extLst>
                  <a:ext uri="{FF2B5EF4-FFF2-40B4-BE49-F238E27FC236}">
                    <a16:creationId xmlns:a16="http://schemas.microsoft.com/office/drawing/2014/main" id="{0A74251D-B8D7-468E-99C1-58781959F556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30539329-5D75-47D3-94D8-0709A7DD3A49}"/>
                </a:ext>
              </a:extLst>
            </p:cNvPr>
            <p:cNvGrpSpPr/>
            <p:nvPr/>
          </p:nvGrpSpPr>
          <p:grpSpPr>
            <a:xfrm>
              <a:off x="1508996" y="1468980"/>
              <a:ext cx="158595" cy="158595"/>
              <a:chOff x="1467378" y="1078057"/>
              <a:chExt cx="195633" cy="195633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470FEEE0-42F0-4F8C-B5A5-2D5B15A1CCC0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3" name="箭头: 右 192">
                <a:extLst>
                  <a:ext uri="{FF2B5EF4-FFF2-40B4-BE49-F238E27FC236}">
                    <a16:creationId xmlns:a16="http://schemas.microsoft.com/office/drawing/2014/main" id="{23266C6A-B63C-4AEA-81BF-FFAEB7D4DD21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FB4A8A36-461C-496B-86D0-FE3B08CADD87}"/>
                </a:ext>
              </a:extLst>
            </p:cNvPr>
            <p:cNvGrpSpPr/>
            <p:nvPr/>
          </p:nvGrpSpPr>
          <p:grpSpPr>
            <a:xfrm>
              <a:off x="2806003" y="1051729"/>
              <a:ext cx="158595" cy="158595"/>
              <a:chOff x="1467378" y="1078057"/>
              <a:chExt cx="195633" cy="195633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7E942130-7BC7-47C9-BC0F-E3917A6725FA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91" name="箭头: 右 190">
                <a:extLst>
                  <a:ext uri="{FF2B5EF4-FFF2-40B4-BE49-F238E27FC236}">
                    <a16:creationId xmlns:a16="http://schemas.microsoft.com/office/drawing/2014/main" id="{FCC54544-6ABF-4F8E-875C-C54694AA6B3A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0664063-6466-4883-B177-6E9EFF6E1C02}"/>
                </a:ext>
              </a:extLst>
            </p:cNvPr>
            <p:cNvGrpSpPr/>
            <p:nvPr/>
          </p:nvGrpSpPr>
          <p:grpSpPr>
            <a:xfrm rot="10800000">
              <a:off x="2806003" y="1478865"/>
              <a:ext cx="158595" cy="158595"/>
              <a:chOff x="1467378" y="1078057"/>
              <a:chExt cx="195633" cy="195633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A921F5AA-FE27-4458-936C-FADDA3AF839A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89" name="箭头: 右 188">
                <a:extLst>
                  <a:ext uri="{FF2B5EF4-FFF2-40B4-BE49-F238E27FC236}">
                    <a16:creationId xmlns:a16="http://schemas.microsoft.com/office/drawing/2014/main" id="{F4A21C7E-2B91-422C-8784-FFEDAF6D697A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A8B76016-6CDF-4FBF-B351-0882C852A389}"/>
                </a:ext>
              </a:extLst>
            </p:cNvPr>
            <p:cNvGrpSpPr/>
            <p:nvPr/>
          </p:nvGrpSpPr>
          <p:grpSpPr>
            <a:xfrm>
              <a:off x="2806003" y="1309773"/>
              <a:ext cx="158595" cy="158595"/>
              <a:chOff x="1467378" y="1078057"/>
              <a:chExt cx="195633" cy="195633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3246D8F1-295A-41C8-9990-EC64A2D7BCF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87" name="箭头: 右 186">
                <a:extLst>
                  <a:ext uri="{FF2B5EF4-FFF2-40B4-BE49-F238E27FC236}">
                    <a16:creationId xmlns:a16="http://schemas.microsoft.com/office/drawing/2014/main" id="{7FA1DC2F-9A07-4F71-99CB-B3C00D5618B5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88FCCF9-94F4-4F13-9BC0-FDA0C0AC70AD}"/>
                </a:ext>
              </a:extLst>
            </p:cNvPr>
            <p:cNvSpPr/>
            <p:nvPr/>
          </p:nvSpPr>
          <p:spPr>
            <a:xfrm>
              <a:off x="1812346" y="1175780"/>
              <a:ext cx="718247" cy="234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reader</a:t>
              </a:r>
              <a:endParaRPr lang="zh-CN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28610E10-8BC1-4C24-B5C6-BA125CFE3F23}"/>
                </a:ext>
              </a:extLst>
            </p:cNvPr>
            <p:cNvSpPr/>
            <p:nvPr/>
          </p:nvSpPr>
          <p:spPr>
            <a:xfrm>
              <a:off x="1812346" y="1007916"/>
              <a:ext cx="699946" cy="234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writer</a:t>
              </a:r>
              <a:endParaRPr lang="zh-CN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D1C5DD7-2247-4EA4-9CE7-61145D1F6993}"/>
                </a:ext>
              </a:extLst>
            </p:cNvPr>
            <p:cNvSpPr/>
            <p:nvPr/>
          </p:nvSpPr>
          <p:spPr>
            <a:xfrm>
              <a:off x="823791" y="1013670"/>
              <a:ext cx="549464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993366"/>
                  </a:solidFill>
                </a:rPr>
                <a:t>Topic 3-A</a:t>
              </a:r>
              <a:endParaRPr lang="zh-CN" altLang="en-US" sz="500" b="1" dirty="0">
                <a:solidFill>
                  <a:srgbClr val="993366"/>
                </a:solidFill>
              </a:endParaRPr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2FDCADD4-9056-4951-8960-37F6F8E4F778}"/>
                </a:ext>
              </a:extLst>
            </p:cNvPr>
            <p:cNvSpPr/>
            <p:nvPr/>
          </p:nvSpPr>
          <p:spPr>
            <a:xfrm>
              <a:off x="6760592" y="961305"/>
              <a:ext cx="882230" cy="745567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C3512A4-ADDB-4C52-95F7-B121C48097D8}"/>
                </a:ext>
              </a:extLst>
            </p:cNvPr>
            <p:cNvGrpSpPr/>
            <p:nvPr/>
          </p:nvGrpSpPr>
          <p:grpSpPr>
            <a:xfrm>
              <a:off x="6693994" y="1051729"/>
              <a:ext cx="158595" cy="158595"/>
              <a:chOff x="1467378" y="1078057"/>
              <a:chExt cx="195633" cy="195633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829128AA-B470-480C-8E97-F2A0E19D877A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85" name="箭头: 右 184">
                <a:extLst>
                  <a:ext uri="{FF2B5EF4-FFF2-40B4-BE49-F238E27FC236}">
                    <a16:creationId xmlns:a16="http://schemas.microsoft.com/office/drawing/2014/main" id="{C6BF28BD-446B-4C88-A0F0-1F1D537B31B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93D3619D-17AF-41F8-92AF-1CE5D57BB482}"/>
                </a:ext>
              </a:extLst>
            </p:cNvPr>
            <p:cNvSpPr/>
            <p:nvPr/>
          </p:nvSpPr>
          <p:spPr>
            <a:xfrm>
              <a:off x="6814176" y="1013670"/>
              <a:ext cx="549464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993366"/>
                  </a:solidFill>
                </a:rPr>
                <a:t>Topic 3-A</a:t>
              </a:r>
              <a:endParaRPr lang="zh-CN" altLang="en-US" sz="500" b="1" dirty="0">
                <a:solidFill>
                  <a:srgbClr val="993366"/>
                </a:solidFill>
              </a:endParaRPr>
            </a:p>
          </p:txBody>
        </p: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67ED516-2F8D-4AAC-8FF5-D8CDB359895C}"/>
                </a:ext>
              </a:extLst>
            </p:cNvPr>
            <p:cNvSpPr/>
            <p:nvPr/>
          </p:nvSpPr>
          <p:spPr>
            <a:xfrm>
              <a:off x="4609716" y="961305"/>
              <a:ext cx="882230" cy="745567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5AB9111E-483B-4A20-ABAD-73503B71A0A8}"/>
                </a:ext>
              </a:extLst>
            </p:cNvPr>
            <p:cNvGrpSpPr/>
            <p:nvPr/>
          </p:nvGrpSpPr>
          <p:grpSpPr>
            <a:xfrm rot="10800000">
              <a:off x="5412648" y="1258358"/>
              <a:ext cx="158595" cy="158595"/>
              <a:chOff x="1467378" y="1078057"/>
              <a:chExt cx="195633" cy="195633"/>
            </a:xfrm>
          </p:grpSpPr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261D8028-B2A6-4AF1-AE4E-804A7F78E41E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83" name="箭头: 右 182">
                <a:extLst>
                  <a:ext uri="{FF2B5EF4-FFF2-40B4-BE49-F238E27FC236}">
                    <a16:creationId xmlns:a16="http://schemas.microsoft.com/office/drawing/2014/main" id="{6425D627-C956-46FB-A296-E93150ACA218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CC42E11-85B0-47F8-A49E-5D5CC0CC8C24}"/>
                </a:ext>
              </a:extLst>
            </p:cNvPr>
            <p:cNvSpPr/>
            <p:nvPr/>
          </p:nvSpPr>
          <p:spPr>
            <a:xfrm>
              <a:off x="826172" y="1195966"/>
              <a:ext cx="545397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993366"/>
                  </a:solidFill>
                </a:rPr>
                <a:t>Topic 3-B</a:t>
              </a:r>
              <a:endParaRPr lang="zh-CN" altLang="en-US" sz="500" b="1" dirty="0">
                <a:solidFill>
                  <a:srgbClr val="993366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8A850CD-4B30-410A-9BF9-E7DCAC6601D5}"/>
                </a:ext>
              </a:extLst>
            </p:cNvPr>
            <p:cNvSpPr/>
            <p:nvPr/>
          </p:nvSpPr>
          <p:spPr>
            <a:xfrm>
              <a:off x="4749456" y="1231145"/>
              <a:ext cx="545397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993366"/>
                  </a:solidFill>
                </a:rPr>
                <a:t>Topic 3-B</a:t>
              </a:r>
              <a:endParaRPr lang="zh-CN" altLang="en-US" sz="500" b="1" dirty="0">
                <a:solidFill>
                  <a:srgbClr val="993366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BE84710-588A-448E-86A8-591F3833E4C6}"/>
                </a:ext>
              </a:extLst>
            </p:cNvPr>
            <p:cNvSpPr/>
            <p:nvPr/>
          </p:nvSpPr>
          <p:spPr>
            <a:xfrm>
              <a:off x="2936238" y="1008980"/>
              <a:ext cx="545397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993366"/>
                  </a:solidFill>
                </a:rPr>
                <a:t>Topic 3-B</a:t>
              </a:r>
              <a:endParaRPr lang="zh-CN" altLang="en-US" sz="500" b="1" dirty="0">
                <a:solidFill>
                  <a:srgbClr val="993366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399A5648-64AD-4CCE-BD0B-D0283EE3B5A1}"/>
                </a:ext>
              </a:extLst>
            </p:cNvPr>
            <p:cNvSpPr/>
            <p:nvPr/>
          </p:nvSpPr>
          <p:spPr>
            <a:xfrm>
              <a:off x="826172" y="1433858"/>
              <a:ext cx="549464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DE8400"/>
                  </a:solidFill>
                </a:rPr>
                <a:t>Topic 1-A</a:t>
              </a:r>
              <a:endParaRPr lang="zh-CN" altLang="en-US" sz="500" b="1" dirty="0">
                <a:solidFill>
                  <a:srgbClr val="DE8400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26956CC-8A9E-45EC-9E82-24B0562CDAE2}"/>
                </a:ext>
              </a:extLst>
            </p:cNvPr>
            <p:cNvSpPr/>
            <p:nvPr/>
          </p:nvSpPr>
          <p:spPr>
            <a:xfrm>
              <a:off x="2939386" y="1262982"/>
              <a:ext cx="549464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DE8400"/>
                  </a:solidFill>
                </a:rPr>
                <a:t>Topic 1-A</a:t>
              </a:r>
              <a:endParaRPr lang="zh-CN" altLang="en-US" sz="500" b="1" dirty="0">
                <a:solidFill>
                  <a:srgbClr val="DE840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0D9A831-3925-431A-A385-E754DE08A1E8}"/>
                </a:ext>
              </a:extLst>
            </p:cNvPr>
            <p:cNvSpPr/>
            <p:nvPr/>
          </p:nvSpPr>
          <p:spPr>
            <a:xfrm>
              <a:off x="2939386" y="1440743"/>
              <a:ext cx="545397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DE8400"/>
                  </a:solidFill>
                </a:rPr>
                <a:t>Topic 1-B</a:t>
              </a:r>
              <a:endParaRPr lang="zh-CN" altLang="en-US" sz="500" b="1" dirty="0">
                <a:solidFill>
                  <a:srgbClr val="DE8400"/>
                </a:solidFill>
              </a:endParaRPr>
            </a:p>
          </p:txBody>
        </p: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288AB683-5897-4DAC-9566-38DB05932E7F}"/>
                </a:ext>
              </a:extLst>
            </p:cNvPr>
            <p:cNvGrpSpPr/>
            <p:nvPr/>
          </p:nvGrpSpPr>
          <p:grpSpPr>
            <a:xfrm>
              <a:off x="5416967" y="1460981"/>
              <a:ext cx="158595" cy="158595"/>
              <a:chOff x="1467378" y="1078057"/>
              <a:chExt cx="195633" cy="195633"/>
            </a:xfrm>
          </p:grpSpPr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02927A74-0147-4FA7-AFB7-6CD7E103D516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81" name="箭头: 右 180">
                <a:extLst>
                  <a:ext uri="{FF2B5EF4-FFF2-40B4-BE49-F238E27FC236}">
                    <a16:creationId xmlns:a16="http://schemas.microsoft.com/office/drawing/2014/main" id="{6FA67AD1-9A76-4989-85EF-0FD7830C0BE1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C5EE53-A772-4097-9691-AE9E0A53E95B}"/>
                </a:ext>
              </a:extLst>
            </p:cNvPr>
            <p:cNvSpPr/>
            <p:nvPr/>
          </p:nvSpPr>
          <p:spPr>
            <a:xfrm>
              <a:off x="4749456" y="1414191"/>
              <a:ext cx="545397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DE8400"/>
                  </a:solidFill>
                </a:rPr>
                <a:t>Topic 1-B</a:t>
              </a:r>
              <a:endParaRPr lang="zh-CN" altLang="en-US" sz="500" b="1" dirty="0">
                <a:solidFill>
                  <a:srgbClr val="DE8400"/>
                </a:solidFill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D756EA2-FA93-4BB7-8BD9-EE8F855A5F02}"/>
                </a:ext>
              </a:extLst>
            </p:cNvPr>
            <p:cNvCxnSpPr>
              <a:cxnSpLocks/>
              <a:endCxn id="196" idx="3"/>
            </p:cNvCxnSpPr>
            <p:nvPr/>
          </p:nvCxnSpPr>
          <p:spPr>
            <a:xfrm flipH="1">
              <a:off x="1667591" y="1131027"/>
              <a:ext cx="192165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36CC9B6-19CD-4824-A44E-C14658262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7591" y="1302476"/>
              <a:ext cx="192165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1D2AAE61-10AC-4377-8B55-6CD1059A0961}"/>
                </a:ext>
              </a:extLst>
            </p:cNvPr>
            <p:cNvCxnSpPr>
              <a:cxnSpLocks/>
              <a:endCxn id="186" idx="1"/>
            </p:cNvCxnSpPr>
            <p:nvPr/>
          </p:nvCxnSpPr>
          <p:spPr>
            <a:xfrm>
              <a:off x="2589987" y="1138027"/>
              <a:ext cx="216016" cy="2510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920DDE69-D55D-4723-9378-6641A3B85026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>
              <a:off x="2599905" y="1315048"/>
              <a:ext cx="206098" cy="24311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85C9B978-D6D7-4769-A681-E02D254AB6D6}"/>
                </a:ext>
              </a:extLst>
            </p:cNvPr>
            <p:cNvGrpSpPr/>
            <p:nvPr/>
          </p:nvGrpSpPr>
          <p:grpSpPr>
            <a:xfrm>
              <a:off x="5412648" y="1062021"/>
              <a:ext cx="158595" cy="158595"/>
              <a:chOff x="1467378" y="1078057"/>
              <a:chExt cx="195633" cy="195633"/>
            </a:xfrm>
          </p:grpSpPr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A714ADC7-7460-4890-BD16-22D66BE243CE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79" name="箭头: 右 178">
                <a:extLst>
                  <a:ext uri="{FF2B5EF4-FFF2-40B4-BE49-F238E27FC236}">
                    <a16:creationId xmlns:a16="http://schemas.microsoft.com/office/drawing/2014/main" id="{F15ABFFA-3FC0-4122-A582-A6305B3C671E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80EB6905-2CA3-4119-ADF6-400E6D7BC666}"/>
                </a:ext>
              </a:extLst>
            </p:cNvPr>
            <p:cNvSpPr/>
            <p:nvPr/>
          </p:nvSpPr>
          <p:spPr>
            <a:xfrm>
              <a:off x="4749456" y="1034807"/>
              <a:ext cx="549464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009999"/>
                  </a:solidFill>
                </a:rPr>
                <a:t>Topic 2-A</a:t>
              </a:r>
              <a:endParaRPr lang="zh-CN" altLang="en-US" sz="500" b="1" dirty="0">
                <a:solidFill>
                  <a:srgbClr val="009999"/>
                </a:solidFill>
              </a:endParaRPr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AB2E91CC-63F8-49F6-BC2C-820F7CEE379E}"/>
                </a:ext>
              </a:extLst>
            </p:cNvPr>
            <p:cNvGrpSpPr/>
            <p:nvPr/>
          </p:nvGrpSpPr>
          <p:grpSpPr>
            <a:xfrm rot="10800000">
              <a:off x="6681294" y="1354560"/>
              <a:ext cx="158595" cy="158595"/>
              <a:chOff x="1467378" y="1078057"/>
              <a:chExt cx="195633" cy="195633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62307B-FB8D-4E11-943F-6E54CB02D210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77" name="箭头: 右 176">
                <a:extLst>
                  <a:ext uri="{FF2B5EF4-FFF2-40B4-BE49-F238E27FC236}">
                    <a16:creationId xmlns:a16="http://schemas.microsoft.com/office/drawing/2014/main" id="{1BC847EA-937E-471A-B154-86F11D1C5849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FBBC98C1-E85E-4CCC-8CEE-CA2EF037BAB4}"/>
                </a:ext>
              </a:extLst>
            </p:cNvPr>
            <p:cNvSpPr/>
            <p:nvPr/>
          </p:nvSpPr>
          <p:spPr>
            <a:xfrm>
              <a:off x="6823565" y="1309446"/>
              <a:ext cx="549464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009999"/>
                  </a:solidFill>
                </a:rPr>
                <a:t>Topic 2-A</a:t>
              </a:r>
              <a:endParaRPr lang="zh-CN" altLang="en-US" sz="500" b="1" dirty="0">
                <a:solidFill>
                  <a:srgbClr val="009999"/>
                </a:solidFill>
              </a:endParaRP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08FCD4D-9810-49E4-AB16-0CD7FB99EC1B}"/>
                </a:ext>
              </a:extLst>
            </p:cNvPr>
            <p:cNvSpPr/>
            <p:nvPr/>
          </p:nvSpPr>
          <p:spPr>
            <a:xfrm>
              <a:off x="10683004" y="961305"/>
              <a:ext cx="882230" cy="745567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A67F210D-5C90-45D3-99FB-940F7958FCB5}"/>
                </a:ext>
              </a:extLst>
            </p:cNvPr>
            <p:cNvGrpSpPr/>
            <p:nvPr/>
          </p:nvGrpSpPr>
          <p:grpSpPr>
            <a:xfrm>
              <a:off x="10616406" y="1051729"/>
              <a:ext cx="158595" cy="158595"/>
              <a:chOff x="1467378" y="1078057"/>
              <a:chExt cx="195633" cy="195633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6B4085B1-B61C-42B2-A4F4-6F855FAF234A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75" name="箭头: 右 174">
                <a:extLst>
                  <a:ext uri="{FF2B5EF4-FFF2-40B4-BE49-F238E27FC236}">
                    <a16:creationId xmlns:a16="http://schemas.microsoft.com/office/drawing/2014/main" id="{350CF1AB-FE02-4DA8-82F1-BDA2CFE93865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B9489616-5BCD-45C2-9A5A-203ABDF569DE}"/>
                </a:ext>
              </a:extLst>
            </p:cNvPr>
            <p:cNvSpPr/>
            <p:nvPr/>
          </p:nvSpPr>
          <p:spPr>
            <a:xfrm>
              <a:off x="10736588" y="1013670"/>
              <a:ext cx="549464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993366"/>
                  </a:solidFill>
                </a:rPr>
                <a:t>Topic 3-A</a:t>
              </a:r>
              <a:endParaRPr lang="zh-CN" altLang="en-US" sz="500" b="1" dirty="0">
                <a:solidFill>
                  <a:srgbClr val="993366"/>
                </a:solidFill>
              </a:endParaRPr>
            </a:p>
          </p:txBody>
        </p: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091F69D8-74FD-44DF-9339-28A0C85529E7}"/>
                </a:ext>
              </a:extLst>
            </p:cNvPr>
            <p:cNvSpPr/>
            <p:nvPr/>
          </p:nvSpPr>
          <p:spPr>
            <a:xfrm>
              <a:off x="8532128" y="961305"/>
              <a:ext cx="882230" cy="745567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1FAFC057-FC44-4D7F-B6C0-57E0482A8628}"/>
                </a:ext>
              </a:extLst>
            </p:cNvPr>
            <p:cNvGrpSpPr/>
            <p:nvPr/>
          </p:nvGrpSpPr>
          <p:grpSpPr>
            <a:xfrm rot="10800000">
              <a:off x="9335060" y="1258358"/>
              <a:ext cx="158595" cy="158595"/>
              <a:chOff x="1467378" y="1078057"/>
              <a:chExt cx="195633" cy="195633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2BFCF42F-C0E3-4EF3-864C-B7B112FE5A5D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73" name="箭头: 右 172">
                <a:extLst>
                  <a:ext uri="{FF2B5EF4-FFF2-40B4-BE49-F238E27FC236}">
                    <a16:creationId xmlns:a16="http://schemas.microsoft.com/office/drawing/2014/main" id="{FEC43268-E744-4D6F-9A94-38827A9CEFBC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DADEFC1-E449-4690-917F-E393652E245A}"/>
                </a:ext>
              </a:extLst>
            </p:cNvPr>
            <p:cNvSpPr/>
            <p:nvPr/>
          </p:nvSpPr>
          <p:spPr>
            <a:xfrm>
              <a:off x="8671868" y="1231145"/>
              <a:ext cx="545397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993366"/>
                  </a:solidFill>
                </a:rPr>
                <a:t>Topic 3-B</a:t>
              </a:r>
              <a:endParaRPr lang="zh-CN" altLang="en-US" sz="500" b="1" dirty="0">
                <a:solidFill>
                  <a:srgbClr val="993366"/>
                </a:solidFill>
              </a:endParaRPr>
            </a:p>
          </p:txBody>
        </p: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84ABFA90-E37C-4B1D-A79F-CD23CB145D3C}"/>
                </a:ext>
              </a:extLst>
            </p:cNvPr>
            <p:cNvGrpSpPr/>
            <p:nvPr/>
          </p:nvGrpSpPr>
          <p:grpSpPr>
            <a:xfrm>
              <a:off x="9335060" y="1062021"/>
              <a:ext cx="158595" cy="158595"/>
              <a:chOff x="1467378" y="1078057"/>
              <a:chExt cx="195633" cy="195633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59D844E-70DD-4D43-A66B-81769823C9A9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71" name="箭头: 右 170">
                <a:extLst>
                  <a:ext uri="{FF2B5EF4-FFF2-40B4-BE49-F238E27FC236}">
                    <a16:creationId xmlns:a16="http://schemas.microsoft.com/office/drawing/2014/main" id="{ECD9E619-5B84-43A4-853C-9AC138912FDB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DC1776F0-78EE-4E37-A20D-EC4B27E2A051}"/>
                </a:ext>
              </a:extLst>
            </p:cNvPr>
            <p:cNvSpPr/>
            <p:nvPr/>
          </p:nvSpPr>
          <p:spPr>
            <a:xfrm>
              <a:off x="8671868" y="1034807"/>
              <a:ext cx="549464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009999"/>
                  </a:solidFill>
                </a:rPr>
                <a:t>Topic 2-A</a:t>
              </a:r>
              <a:endParaRPr lang="zh-CN" altLang="en-US" sz="500" b="1" dirty="0">
                <a:solidFill>
                  <a:srgbClr val="009999"/>
                </a:solidFill>
              </a:endParaRPr>
            </a:p>
          </p:txBody>
        </p: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0F0743A6-E266-4886-AA02-B5AFAB06B2FA}"/>
                </a:ext>
              </a:extLst>
            </p:cNvPr>
            <p:cNvGrpSpPr/>
            <p:nvPr/>
          </p:nvGrpSpPr>
          <p:grpSpPr>
            <a:xfrm rot="10800000">
              <a:off x="10616405" y="1258358"/>
              <a:ext cx="158595" cy="158595"/>
              <a:chOff x="1467378" y="1078057"/>
              <a:chExt cx="195633" cy="195633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28A35218-F97C-4B87-8F13-F9EC1F3CB481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69" name="箭头: 右 168">
                <a:extLst>
                  <a:ext uri="{FF2B5EF4-FFF2-40B4-BE49-F238E27FC236}">
                    <a16:creationId xmlns:a16="http://schemas.microsoft.com/office/drawing/2014/main" id="{096CDB67-54F7-4983-9E13-B6D91D36B07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AA507DC-7F9C-4305-8841-2210F0230642}"/>
                </a:ext>
              </a:extLst>
            </p:cNvPr>
            <p:cNvSpPr/>
            <p:nvPr/>
          </p:nvSpPr>
          <p:spPr>
            <a:xfrm>
              <a:off x="10736588" y="1218672"/>
              <a:ext cx="549464" cy="21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00" b="1" dirty="0">
                  <a:solidFill>
                    <a:srgbClr val="993366"/>
                  </a:solidFill>
                </a:rPr>
                <a:t>Topic 3-A</a:t>
              </a:r>
              <a:endParaRPr lang="zh-CN" altLang="en-US" sz="500" b="1" dirty="0">
                <a:solidFill>
                  <a:srgbClr val="99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95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13769</TotalTime>
  <Words>841</Words>
  <Application>Microsoft Office PowerPoint</Application>
  <PresentationFormat>宽屏</PresentationFormat>
  <Paragraphs>203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59</cp:revision>
  <dcterms:created xsi:type="dcterms:W3CDTF">2019-03-13T08:39:02Z</dcterms:created>
  <dcterms:modified xsi:type="dcterms:W3CDTF">2019-04-12T11:48:34Z</dcterms:modified>
</cp:coreProperties>
</file>