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1103" r:id="rId9"/>
    <p:sldId id="1114" r:id="rId10"/>
    <p:sldId id="1125" r:id="rId11"/>
    <p:sldId id="1127" r:id="rId12"/>
    <p:sldId id="1121" r:id="rId13"/>
    <p:sldId id="1117" r:id="rId14"/>
    <p:sldId id="11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14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D5D3-4F42-4BB1-AFE0-2D2133323C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328F2-5DFB-402F-B364-38F8FD72D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859C0-292A-4539-BF35-7BE3DC347E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09495-7AF7-4490-A9C7-6085C88D5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A3BDA-35BA-4B5C-99ED-F3ACE663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F6061-F43F-4B0D-8D03-4354140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A6960-CA7B-49C8-8AAB-69FD698E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2A1B3-24DE-4EC2-BD47-C682FAB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06B9-861F-41CB-8EE7-FFBA2D6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16738-8BA3-402D-8ADC-87CF5091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B81C8-9395-40FF-BAD3-84A5DF85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60BC3-C377-4292-ACF4-ABB52E0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4D76F-E8E9-408D-8610-E8A6136F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0C4C5-CBB8-4537-84A5-E19F3754A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77E97-4180-4EEA-A7F9-035E8F4DF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E6A75-0233-4D04-BFB2-19D04BD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75121-150C-40A3-B85F-92FD337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615AB-8AF1-4698-8A4A-1279CFC2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C4C0-50E6-4B8B-B137-5049937A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71F72-AA77-4FD0-A766-27C91F79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2299D-369C-432D-B524-8797F67B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78427-E0C3-4E6D-A18C-6F05436D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1CEA9-0604-4C4A-AD7B-D10DCBA5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AE690-A39E-4D3F-A27C-4626F292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24557-8240-4C23-8D98-E60D655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04639-2536-43CB-B1F4-D32AB708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68A8B-B598-45C9-8B05-220BCDE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86D69-C76E-4217-8BA8-CDDF6122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6A2A-AD2E-4E43-A791-6ACB2ADB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B090-50E1-4562-8FEA-6483395AD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EC39E-08C0-449C-98B2-AD775DB2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0101C-4830-4CD0-AD81-58EE2B1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A0C85-8A08-40F5-BA5C-3E9AA733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C7AE5-0475-465D-A3CB-C244703B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96E26-9121-4434-AC5A-12BF04D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BC58D-8083-49F9-940A-C8493826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CA25F-FEEE-478C-9585-2DCD647D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3801D-32CA-4104-A6DF-62071EAAC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3BD12-B7A4-4D33-9508-6C4349529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19CB4D-A038-4D7A-B59B-99F7C2B8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AEC3BA-16B6-4423-90A6-33D98147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F03E99-F014-4ABF-8223-CB577372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D798-C911-4E11-A2DC-14F25E37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903BC-7B2F-4172-9588-F50FAEE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6AE68-9655-4F53-9F0D-E0BAE666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7DF801-E63A-4194-B595-3D59070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8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93F9A-6667-47A5-A192-1362E648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783E5E-2807-42C5-95A3-C9818D4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35985-1CFD-4BFF-9118-3338C349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4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28046-A2DB-43F2-8D26-9F502E11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87952-CAE5-4F7B-9969-7578EC47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7BFE42-B08E-4E86-909A-0615BC70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29DAA-3274-47C3-A27D-4881B43F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FEE19-EA37-4290-9CF5-C9C83C8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FA806-8D1A-404D-840F-F71E32E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22F1E-220F-45BE-9C94-5601830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71FAB2-A71A-4DA0-9B90-BE2E84FFE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9B74B-17B7-4177-A9DF-CDE22D57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36C54-98FC-4C7A-8265-EFD1A1D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6076F-55DF-4011-8324-4E005B3E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C8534-1F6C-4BCC-957E-6144B7B7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AD31D1-BE22-4880-8E76-5271ADEB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17CEA-E3EA-4911-8CF4-A00E397E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AC58-FDAD-4205-8873-D29E3D458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6338-CCD5-46DD-A500-EA193D9C9B3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7090B-4A49-486C-81FE-35DB7EF4C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D2E65-559A-4B3F-A8DE-FDCDE47E9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2C3B-247B-41E4-A743-FB9E46C12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0960-B579-44FA-BF16-5ECFE7F38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基于发布订阅式消息中间件的容器组件技术研究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83781-6859-40AA-BD1A-6D61C237D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01CE5A-CBE6-405E-B7D6-5FE307C5D460}"/>
              </a:ext>
            </a:extLst>
          </p:cNvPr>
          <p:cNvSpPr/>
          <p:nvPr/>
        </p:nvSpPr>
        <p:spPr>
          <a:xfrm>
            <a:off x="732839" y="1076325"/>
            <a:ext cx="718946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48235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ED0E62-281C-46CB-BF8A-EB80F49D0BC9}"/>
              </a:ext>
            </a:extLst>
          </p:cNvPr>
          <p:cNvSpPr/>
          <p:nvPr/>
        </p:nvSpPr>
        <p:spPr>
          <a:xfrm>
            <a:off x="825818" y="4910051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C5D8C-4957-4EAA-878F-11887ECA8BF8}"/>
              </a:ext>
            </a:extLst>
          </p:cNvPr>
          <p:cNvSpPr/>
          <p:nvPr/>
        </p:nvSpPr>
        <p:spPr>
          <a:xfrm>
            <a:off x="825818" y="4427452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Runtime(OS)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487C52-413B-41B5-BC92-0F7DBD8955C1}"/>
              </a:ext>
            </a:extLst>
          </p:cNvPr>
          <p:cNvSpPr/>
          <p:nvPr/>
        </p:nvSpPr>
        <p:spPr>
          <a:xfrm>
            <a:off x="8015287" y="1076325"/>
            <a:ext cx="3500439" cy="431396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6F2A8D-048D-44C6-A63D-E1BC8AD54975}"/>
              </a:ext>
            </a:extLst>
          </p:cNvPr>
          <p:cNvSpPr/>
          <p:nvPr/>
        </p:nvSpPr>
        <p:spPr>
          <a:xfrm>
            <a:off x="8151496" y="4427452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Low-Level Runtime(OS)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272B59-4988-46EA-B68F-070147BEF5A2}"/>
              </a:ext>
            </a:extLst>
          </p:cNvPr>
          <p:cNvSpPr/>
          <p:nvPr/>
        </p:nvSpPr>
        <p:spPr>
          <a:xfrm>
            <a:off x="8146496" y="4910051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1628CD-8D0D-4276-A4DA-31C29B7AFED5}"/>
              </a:ext>
            </a:extLst>
          </p:cNvPr>
          <p:cNvSpPr/>
          <p:nvPr/>
        </p:nvSpPr>
        <p:spPr>
          <a:xfrm>
            <a:off x="1221558" y="1989466"/>
            <a:ext cx="822121" cy="797184"/>
          </a:xfrm>
          <a:prstGeom prst="roundRect">
            <a:avLst>
              <a:gd name="adj" fmla="val 7196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9BD79C-4E99-4D8E-985C-ABAE44A19499}"/>
              </a:ext>
            </a:extLst>
          </p:cNvPr>
          <p:cNvSpPr/>
          <p:nvPr/>
        </p:nvSpPr>
        <p:spPr>
          <a:xfrm>
            <a:off x="5075339" y="1748667"/>
            <a:ext cx="2604191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BA09A4-11B3-49D5-BDB7-8DCF98259AA9}"/>
              </a:ext>
            </a:extLst>
          </p:cNvPr>
          <p:cNvSpPr/>
          <p:nvPr/>
        </p:nvSpPr>
        <p:spPr>
          <a:xfrm>
            <a:off x="8146494" y="1748667"/>
            <a:ext cx="3214687" cy="13002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AF0C0AAE-FD78-4EA4-B3F1-E4C79885181B}"/>
              </a:ext>
            </a:extLst>
          </p:cNvPr>
          <p:cNvSpPr/>
          <p:nvPr/>
        </p:nvSpPr>
        <p:spPr>
          <a:xfrm rot="16200000">
            <a:off x="1326421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>
            <a:extLst>
              <a:ext uri="{FF2B5EF4-FFF2-40B4-BE49-F238E27FC236}">
                <a16:creationId xmlns:a16="http://schemas.microsoft.com/office/drawing/2014/main" id="{5E89708B-76AA-4695-BFB7-EB5CB410D233}"/>
              </a:ext>
            </a:extLst>
          </p:cNvPr>
          <p:cNvSpPr/>
          <p:nvPr/>
        </p:nvSpPr>
        <p:spPr>
          <a:xfrm rot="16200000">
            <a:off x="2560182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B7E90E7E-71BF-46A8-927B-F75E69869849}"/>
              </a:ext>
            </a:extLst>
          </p:cNvPr>
          <p:cNvSpPr/>
          <p:nvPr/>
        </p:nvSpPr>
        <p:spPr>
          <a:xfrm rot="16200000">
            <a:off x="3793363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CFB3D2E2-3735-43F6-977B-FBABE5896F38}"/>
              </a:ext>
            </a:extLst>
          </p:cNvPr>
          <p:cNvSpPr/>
          <p:nvPr/>
        </p:nvSpPr>
        <p:spPr>
          <a:xfrm rot="16200000">
            <a:off x="5453605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A6AC9A2D-EF6D-48ED-80DE-0519DCAF25A5}"/>
              </a:ext>
            </a:extLst>
          </p:cNvPr>
          <p:cNvSpPr/>
          <p:nvPr/>
        </p:nvSpPr>
        <p:spPr>
          <a:xfrm rot="16200000">
            <a:off x="6686786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ED1C70-9805-4ED3-A1D9-C0ABAFF1E0AD}"/>
              </a:ext>
            </a:extLst>
          </p:cNvPr>
          <p:cNvSpPr/>
          <p:nvPr/>
        </p:nvSpPr>
        <p:spPr>
          <a:xfrm>
            <a:off x="2454778" y="1989466"/>
            <a:ext cx="822121" cy="797184"/>
          </a:xfrm>
          <a:prstGeom prst="roundRect">
            <a:avLst>
              <a:gd name="adj" fmla="val 10353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2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FA57A6-44C0-4334-9E04-0DDB19496BD3}"/>
              </a:ext>
            </a:extLst>
          </p:cNvPr>
          <p:cNvSpPr/>
          <p:nvPr/>
        </p:nvSpPr>
        <p:spPr>
          <a:xfrm>
            <a:off x="3687998" y="1989466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A3BCDF6-FED4-427D-988E-971640346DCF}"/>
              </a:ext>
            </a:extLst>
          </p:cNvPr>
          <p:cNvSpPr/>
          <p:nvPr/>
        </p:nvSpPr>
        <p:spPr>
          <a:xfrm>
            <a:off x="5352093" y="1989466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B80E37-AFFA-4388-8B0C-C6AF9C81C2DD}"/>
              </a:ext>
            </a:extLst>
          </p:cNvPr>
          <p:cNvSpPr/>
          <p:nvPr/>
        </p:nvSpPr>
        <p:spPr>
          <a:xfrm>
            <a:off x="6581923" y="1989466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60303888-BFAE-4FD3-AE10-98CC72544B47}"/>
              </a:ext>
            </a:extLst>
          </p:cNvPr>
          <p:cNvSpPr/>
          <p:nvPr/>
        </p:nvSpPr>
        <p:spPr>
          <a:xfrm rot="16200000">
            <a:off x="8859536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3CD0E555-77DE-46D1-ADD2-B2666A0AD57A}"/>
              </a:ext>
            </a:extLst>
          </p:cNvPr>
          <p:cNvSpPr/>
          <p:nvPr/>
        </p:nvSpPr>
        <p:spPr>
          <a:xfrm rot="16200000">
            <a:off x="10092717" y="2065734"/>
            <a:ext cx="612397" cy="1023457"/>
          </a:xfrm>
          <a:prstGeom prst="leftBracket">
            <a:avLst>
              <a:gd name="adj" fmla="val 0"/>
            </a:avLst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8CC6E4B-DD8A-458E-AB67-434843E896F3}"/>
              </a:ext>
            </a:extLst>
          </p:cNvPr>
          <p:cNvSpPr/>
          <p:nvPr/>
        </p:nvSpPr>
        <p:spPr>
          <a:xfrm>
            <a:off x="8758024" y="1989466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51CCA2-62FE-479E-A9C2-16E8835F9FDE}"/>
              </a:ext>
            </a:extLst>
          </p:cNvPr>
          <p:cNvSpPr/>
          <p:nvPr/>
        </p:nvSpPr>
        <p:spPr>
          <a:xfrm>
            <a:off x="9987854" y="1989466"/>
            <a:ext cx="822121" cy="797184"/>
          </a:xfrm>
          <a:prstGeom prst="roundRect">
            <a:avLst>
              <a:gd name="adj" fmla="val 8248"/>
            </a:avLst>
          </a:pr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1600" b="1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V 形 54">
            <a:extLst>
              <a:ext uri="{FF2B5EF4-FFF2-40B4-BE49-F238E27FC236}">
                <a16:creationId xmlns:a16="http://schemas.microsoft.com/office/drawing/2014/main" id="{35749D38-1C8F-44C2-BB40-C130481DF6CE}"/>
              </a:ext>
            </a:extLst>
          </p:cNvPr>
          <p:cNvSpPr/>
          <p:nvPr/>
        </p:nvSpPr>
        <p:spPr>
          <a:xfrm>
            <a:off x="292526" y="3160682"/>
            <a:ext cx="11763375" cy="941272"/>
          </a:xfrm>
          <a:prstGeom prst="chevron">
            <a:avLst>
              <a:gd name="adj" fmla="val 39476"/>
            </a:avLst>
          </a:prstGeom>
          <a:solidFill>
            <a:srgbClr val="B5CD85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028137C-9070-4935-A457-537EF6912EFC}"/>
              </a:ext>
            </a:extLst>
          </p:cNvPr>
          <p:cNvGrpSpPr/>
          <p:nvPr/>
        </p:nvGrpSpPr>
        <p:grpSpPr>
          <a:xfrm rot="5400000">
            <a:off x="5671400" y="2795636"/>
            <a:ext cx="176806" cy="176806"/>
            <a:chOff x="2463060" y="1957889"/>
            <a:chExt cx="176806" cy="176806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84277FA-A170-4225-B5EC-E99333EB7F24}"/>
                </a:ext>
              </a:extLst>
            </p:cNvPr>
            <p:cNvSpPr/>
            <p:nvPr/>
          </p:nvSpPr>
          <p:spPr>
            <a:xfrm rot="5400000">
              <a:off x="2463060" y="1957889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E59D821B-F603-4A75-A942-FE72FA78DA73}"/>
                </a:ext>
              </a:extLst>
            </p:cNvPr>
            <p:cNvSpPr/>
            <p:nvPr/>
          </p:nvSpPr>
          <p:spPr>
            <a:xfrm>
              <a:off x="2491220" y="2005738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548DC4-D8FE-4DE0-9D14-79D00132EE48}"/>
              </a:ext>
            </a:extLst>
          </p:cNvPr>
          <p:cNvGrpSpPr/>
          <p:nvPr/>
        </p:nvGrpSpPr>
        <p:grpSpPr>
          <a:xfrm>
            <a:off x="10310511" y="2795067"/>
            <a:ext cx="176806" cy="176806"/>
            <a:chOff x="6948665" y="2938521"/>
            <a:chExt cx="176806" cy="17680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272E7F-1C62-472C-A38A-FEB5382F342F}"/>
                </a:ext>
              </a:extLst>
            </p:cNvPr>
            <p:cNvSpPr/>
            <p:nvPr/>
          </p:nvSpPr>
          <p:spPr>
            <a:xfrm rot="16200000">
              <a:off x="6948665" y="2938521"/>
              <a:ext cx="176806" cy="1768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0" name="箭头: 五边形 69">
              <a:extLst>
                <a:ext uri="{FF2B5EF4-FFF2-40B4-BE49-F238E27FC236}">
                  <a16:creationId xmlns:a16="http://schemas.microsoft.com/office/drawing/2014/main" id="{3460EE34-6B18-4AE4-B1E2-32C1F861A763}"/>
                </a:ext>
              </a:extLst>
            </p:cNvPr>
            <p:cNvSpPr/>
            <p:nvPr/>
          </p:nvSpPr>
          <p:spPr>
            <a:xfrm rot="16200000">
              <a:off x="6970260" y="2979523"/>
              <a:ext cx="133616" cy="83545"/>
            </a:xfrm>
            <a:prstGeom prst="homePlate">
              <a:avLst>
                <a:gd name="adj" fmla="val 562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5C63D1-7458-4372-9FB0-5562BAE7FD3E}"/>
              </a:ext>
            </a:extLst>
          </p:cNvPr>
          <p:cNvCxnSpPr>
            <a:stCxn id="71" idx="0"/>
            <a:endCxn id="69" idx="1"/>
          </p:cNvCxnSpPr>
          <p:nvPr/>
        </p:nvCxnSpPr>
        <p:spPr>
          <a:xfrm rot="5400000" flipH="1" flipV="1">
            <a:off x="8079073" y="652602"/>
            <a:ext cx="569" cy="4639111"/>
          </a:xfrm>
          <a:prstGeom prst="bentConnector3">
            <a:avLst>
              <a:gd name="adj1" fmla="val -658435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281973E-7CA0-4005-9A61-06C782F1DA2B}"/>
              </a:ext>
            </a:extLst>
          </p:cNvPr>
          <p:cNvGrpSpPr/>
          <p:nvPr/>
        </p:nvGrpSpPr>
        <p:grpSpPr>
          <a:xfrm>
            <a:off x="1341335" y="2793605"/>
            <a:ext cx="184418" cy="184418"/>
            <a:chOff x="1239309" y="2937059"/>
            <a:chExt cx="184418" cy="18441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2AC575-96C8-490C-ADBA-D65986EB66B0}"/>
                </a:ext>
              </a:extLst>
            </p:cNvPr>
            <p:cNvSpPr/>
            <p:nvPr/>
          </p:nvSpPr>
          <p:spPr>
            <a:xfrm rot="10800000">
              <a:off x="1239309" y="2937059"/>
              <a:ext cx="184418" cy="1844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07F9AA60-8053-452E-9748-D7DAD5FB5922}"/>
                </a:ext>
              </a:extLst>
            </p:cNvPr>
            <p:cNvSpPr/>
            <p:nvPr/>
          </p:nvSpPr>
          <p:spPr>
            <a:xfrm rot="10800000">
              <a:off x="1266995" y="297412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C999A9-ADF2-48DA-BDD0-8A09B68E0F18}"/>
              </a:ext>
            </a:extLst>
          </p:cNvPr>
          <p:cNvGrpSpPr/>
          <p:nvPr/>
        </p:nvGrpSpPr>
        <p:grpSpPr>
          <a:xfrm rot="16200000">
            <a:off x="4040521" y="2793605"/>
            <a:ext cx="184418" cy="184418"/>
            <a:chOff x="8395703" y="5715346"/>
            <a:chExt cx="237109" cy="23710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D78697C-6E5E-4118-BB85-91F5D3139938}"/>
                </a:ext>
              </a:extLst>
            </p:cNvPr>
            <p:cNvSpPr/>
            <p:nvPr/>
          </p:nvSpPr>
          <p:spPr>
            <a:xfrm rot="5400000">
              <a:off x="8395703" y="5715346"/>
              <a:ext cx="237109" cy="2371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80F9C18-40E8-4891-8AEE-5345EA3C8208}"/>
                </a:ext>
              </a:extLst>
            </p:cNvPr>
            <p:cNvSpPr/>
            <p:nvPr/>
          </p:nvSpPr>
          <p:spPr>
            <a:xfrm rot="5400000">
              <a:off x="8433120" y="5763332"/>
              <a:ext cx="169893" cy="149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7DB381A-375B-44F2-9390-582348BADFF6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H="1">
            <a:off x="2783137" y="1628430"/>
            <a:ext cx="12700" cy="2699186"/>
          </a:xfrm>
          <a:prstGeom prst="bentConnector3">
            <a:avLst>
              <a:gd name="adj1" fmla="val 2737496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10B5C2-BD0E-4225-8DA0-F8CFB203A98C}"/>
              </a:ext>
            </a:extLst>
          </p:cNvPr>
          <p:cNvSpPr txBox="1"/>
          <p:nvPr/>
        </p:nvSpPr>
        <p:spPr>
          <a:xfrm>
            <a:off x="966862" y="3373918"/>
            <a:ext cx="37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(shared memory)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20EF1D-CBEB-4E8F-91CE-BA4F4A0C4028}"/>
              </a:ext>
            </a:extLst>
          </p:cNvPr>
          <p:cNvSpPr txBox="1"/>
          <p:nvPr/>
        </p:nvSpPr>
        <p:spPr>
          <a:xfrm>
            <a:off x="5481772" y="3373918"/>
            <a:ext cx="44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inter-node communication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handled by middleware </a:t>
            </a:r>
          </a:p>
          <a:p>
            <a:pPr algn="ctr"/>
            <a:r>
              <a:rPr lang="en-US" altLang="zh-CN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(field bus) </a:t>
            </a:r>
            <a:endParaRPr lang="zh-CN" altLang="en-US" sz="1200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A28FA8F-D98E-41B0-B87C-D447DCBAAEFE}"/>
              </a:ext>
            </a:extLst>
          </p:cNvPr>
          <p:cNvSpPr txBox="1"/>
          <p:nvPr/>
        </p:nvSpPr>
        <p:spPr>
          <a:xfrm>
            <a:off x="9072800" y="5661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26A34A-87AE-4C70-9F61-A896528CB4B7}"/>
              </a:ext>
            </a:extLst>
          </p:cNvPr>
          <p:cNvSpPr txBox="1"/>
          <p:nvPr/>
        </p:nvSpPr>
        <p:spPr>
          <a:xfrm>
            <a:off x="3930252" y="568863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029B77-3279-4987-A583-963F9B5A0F77}"/>
              </a:ext>
            </a:extLst>
          </p:cNvPr>
          <p:cNvSpPr txBox="1"/>
          <p:nvPr/>
        </p:nvSpPr>
        <p:spPr>
          <a:xfrm>
            <a:off x="3687998" y="1244814"/>
            <a:ext cx="195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Manager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E2073F-A78D-4760-8D42-50023CCDB33A}"/>
              </a:ext>
            </a:extLst>
          </p:cNvPr>
          <p:cNvSpPr txBox="1"/>
          <p:nvPr/>
        </p:nvSpPr>
        <p:spPr>
          <a:xfrm>
            <a:off x="8787046" y="1244814"/>
            <a:ext cx="195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Manager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7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82967B-0CA3-4A2F-8EA1-FC84A2687777}"/>
              </a:ext>
            </a:extLst>
          </p:cNvPr>
          <p:cNvSpPr txBox="1"/>
          <p:nvPr/>
        </p:nvSpPr>
        <p:spPr>
          <a:xfrm>
            <a:off x="685765" y="623506"/>
            <a:ext cx="19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Manager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2A0005-A4E6-4FDE-8B7C-5B2171255F99}"/>
              </a:ext>
            </a:extLst>
          </p:cNvPr>
          <p:cNvSpPr/>
          <p:nvPr/>
        </p:nvSpPr>
        <p:spPr>
          <a:xfrm>
            <a:off x="1532118" y="2435085"/>
            <a:ext cx="1097280" cy="5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434F11-225A-4E95-8074-241143E57E0D}"/>
              </a:ext>
            </a:extLst>
          </p:cNvPr>
          <p:cNvSpPr/>
          <p:nvPr/>
        </p:nvSpPr>
        <p:spPr>
          <a:xfrm>
            <a:off x="1664198" y="2490965"/>
            <a:ext cx="1097280" cy="5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5CFE1E-77A8-48DE-8E7D-E1B2B9A5905B}"/>
              </a:ext>
            </a:extLst>
          </p:cNvPr>
          <p:cNvSpPr/>
          <p:nvPr/>
        </p:nvSpPr>
        <p:spPr>
          <a:xfrm>
            <a:off x="1796278" y="2546845"/>
            <a:ext cx="1097280" cy="5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Type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卷形: 垂直 8">
            <a:extLst>
              <a:ext uri="{FF2B5EF4-FFF2-40B4-BE49-F238E27FC236}">
                <a16:creationId xmlns:a16="http://schemas.microsoft.com/office/drawing/2014/main" id="{C71A42E3-F691-41E0-81BB-F205D22B0FE9}"/>
              </a:ext>
            </a:extLst>
          </p:cNvPr>
          <p:cNvSpPr/>
          <p:nvPr/>
        </p:nvSpPr>
        <p:spPr>
          <a:xfrm>
            <a:off x="1774942" y="3992613"/>
            <a:ext cx="986536" cy="97536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xml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2DC915-8FC0-46F9-A585-C6ACE2C43039}"/>
              </a:ext>
            </a:extLst>
          </p:cNvPr>
          <p:cNvSpPr/>
          <p:nvPr/>
        </p:nvSpPr>
        <p:spPr>
          <a:xfrm>
            <a:off x="3860743" y="1666664"/>
            <a:ext cx="6799139" cy="35711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AC07B-F3DD-4453-86C7-54EBDA8E2296}"/>
              </a:ext>
            </a:extLst>
          </p:cNvPr>
          <p:cNvSpPr txBox="1"/>
          <p:nvPr/>
        </p:nvSpPr>
        <p:spPr>
          <a:xfrm>
            <a:off x="6314946" y="5249855"/>
            <a:ext cx="195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Container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48FC8E-77F6-4629-A399-06D01E2A8081}"/>
              </a:ext>
            </a:extLst>
          </p:cNvPr>
          <p:cNvGrpSpPr/>
          <p:nvPr/>
        </p:nvGrpSpPr>
        <p:grpSpPr>
          <a:xfrm>
            <a:off x="8572495" y="3255230"/>
            <a:ext cx="1583945" cy="872894"/>
            <a:chOff x="6263628" y="2268715"/>
            <a:chExt cx="1805426" cy="8728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2057E7-2BFC-4E7F-BD56-06DF60D56010}"/>
                </a:ext>
              </a:extLst>
            </p:cNvPr>
            <p:cNvSpPr/>
            <p:nvPr/>
          </p:nvSpPr>
          <p:spPr>
            <a:xfrm>
              <a:off x="6370446" y="2268715"/>
              <a:ext cx="1583945" cy="778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中括号 14">
              <a:extLst>
                <a:ext uri="{FF2B5EF4-FFF2-40B4-BE49-F238E27FC236}">
                  <a16:creationId xmlns:a16="http://schemas.microsoft.com/office/drawing/2014/main" id="{F79D4909-D417-4F20-BB92-9DCC121C01E0}"/>
                </a:ext>
              </a:extLst>
            </p:cNvPr>
            <p:cNvSpPr/>
            <p:nvPr/>
          </p:nvSpPr>
          <p:spPr>
            <a:xfrm rot="16200000">
              <a:off x="6860142" y="1932698"/>
              <a:ext cx="612397" cy="1805426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柱体 15">
            <a:extLst>
              <a:ext uri="{FF2B5EF4-FFF2-40B4-BE49-F238E27FC236}">
                <a16:creationId xmlns:a16="http://schemas.microsoft.com/office/drawing/2014/main" id="{4F62E360-F64E-45D5-B269-38BAF776AD41}"/>
              </a:ext>
            </a:extLst>
          </p:cNvPr>
          <p:cNvSpPr/>
          <p:nvPr/>
        </p:nvSpPr>
        <p:spPr>
          <a:xfrm>
            <a:off x="4132844" y="2208045"/>
            <a:ext cx="1384916" cy="101034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卷形: 垂直 16">
            <a:extLst>
              <a:ext uri="{FF2B5EF4-FFF2-40B4-BE49-F238E27FC236}">
                <a16:creationId xmlns:a16="http://schemas.microsoft.com/office/drawing/2014/main" id="{134F5443-05D6-4963-97B4-4194B8AE10B3}"/>
              </a:ext>
            </a:extLst>
          </p:cNvPr>
          <p:cNvSpPr/>
          <p:nvPr/>
        </p:nvSpPr>
        <p:spPr>
          <a:xfrm>
            <a:off x="4531224" y="5569661"/>
            <a:ext cx="986536" cy="975360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idl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03E739-2500-4A17-9F47-18DBA509A523}"/>
              </a:ext>
            </a:extLst>
          </p:cNvPr>
          <p:cNvSpPr/>
          <p:nvPr/>
        </p:nvSpPr>
        <p:spPr>
          <a:xfrm>
            <a:off x="4132844" y="3957164"/>
            <a:ext cx="1384916" cy="101034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DDS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B72435-D604-418D-8B37-8D77B514399D}"/>
              </a:ext>
            </a:extLst>
          </p:cNvPr>
          <p:cNvGrpSpPr/>
          <p:nvPr/>
        </p:nvGrpSpPr>
        <p:grpSpPr>
          <a:xfrm>
            <a:off x="6504875" y="3302422"/>
            <a:ext cx="1583945" cy="872894"/>
            <a:chOff x="6263628" y="2268715"/>
            <a:chExt cx="1805426" cy="87289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6CD0E1B-53E3-4EE7-8B13-20D56C25D471}"/>
                </a:ext>
              </a:extLst>
            </p:cNvPr>
            <p:cNvSpPr/>
            <p:nvPr/>
          </p:nvSpPr>
          <p:spPr>
            <a:xfrm>
              <a:off x="6370446" y="2268715"/>
              <a:ext cx="1583945" cy="778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COMPONENT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左中括号 21">
              <a:extLst>
                <a:ext uri="{FF2B5EF4-FFF2-40B4-BE49-F238E27FC236}">
                  <a16:creationId xmlns:a16="http://schemas.microsoft.com/office/drawing/2014/main" id="{C939DB49-C9FE-4084-98EC-87B6B8B3F422}"/>
                </a:ext>
              </a:extLst>
            </p:cNvPr>
            <p:cNvSpPr/>
            <p:nvPr/>
          </p:nvSpPr>
          <p:spPr>
            <a:xfrm rot="16200000">
              <a:off x="6860142" y="1932698"/>
              <a:ext cx="612397" cy="1805426"/>
            </a:xfrm>
            <a:prstGeom prst="leftBracket">
              <a:avLst>
                <a:gd name="adj" fmla="val 0"/>
              </a:avLst>
            </a:prstGeom>
            <a:ln w="381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箭头: 燕尾形 22">
            <a:extLst>
              <a:ext uri="{FF2B5EF4-FFF2-40B4-BE49-F238E27FC236}">
                <a16:creationId xmlns:a16="http://schemas.microsoft.com/office/drawing/2014/main" id="{38B52EA9-EF6D-498A-B8B8-47A799499767}"/>
              </a:ext>
            </a:extLst>
          </p:cNvPr>
          <p:cNvSpPr/>
          <p:nvPr/>
        </p:nvSpPr>
        <p:spPr>
          <a:xfrm>
            <a:off x="3145729" y="3182426"/>
            <a:ext cx="901513" cy="945699"/>
          </a:xfrm>
          <a:prstGeom prst="notchedRightArrow">
            <a:avLst>
              <a:gd name="adj1" fmla="val 58188"/>
              <a:gd name="adj2" fmla="val 5000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D2186D1B-583C-436E-821A-000FB3DC1290}"/>
              </a:ext>
            </a:extLst>
          </p:cNvPr>
          <p:cNvSpPr/>
          <p:nvPr/>
        </p:nvSpPr>
        <p:spPr>
          <a:xfrm>
            <a:off x="6096000" y="4303753"/>
            <a:ext cx="4500846" cy="317162"/>
          </a:xfrm>
          <a:prstGeom prst="chevron">
            <a:avLst>
              <a:gd name="adj" fmla="val 39476"/>
            </a:avLst>
          </a:prstGeom>
          <a:solidFill>
            <a:schemeClr val="bg1">
              <a:lumMod val="6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8C2CEAE-9952-4570-9D99-E6F0D9D7F07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234194" y="4128125"/>
            <a:ext cx="2130274" cy="34052"/>
          </a:xfrm>
          <a:prstGeom prst="bentConnector4">
            <a:avLst>
              <a:gd name="adj1" fmla="val -5112"/>
              <a:gd name="adj2" fmla="val -988459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BEC0B50C-AA42-437E-99AA-24B5B293B86D}"/>
              </a:ext>
            </a:extLst>
          </p:cNvPr>
          <p:cNvSpPr/>
          <p:nvPr/>
        </p:nvSpPr>
        <p:spPr>
          <a:xfrm>
            <a:off x="5847592" y="4424406"/>
            <a:ext cx="1112501" cy="336643"/>
          </a:xfrm>
          <a:prstGeom prst="notchedRightArrow">
            <a:avLst>
              <a:gd name="adj1" fmla="val 58188"/>
              <a:gd name="adj2" fmla="val 4310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E4F063A-744C-48B0-A4E0-1115B84D5052}"/>
              </a:ext>
            </a:extLst>
          </p:cNvPr>
          <p:cNvSpPr/>
          <p:nvPr/>
        </p:nvSpPr>
        <p:spPr>
          <a:xfrm>
            <a:off x="5771176" y="761486"/>
            <a:ext cx="1097280" cy="556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1148AC2-FCF6-4134-9971-ABB6BEFCCCC4}"/>
              </a:ext>
            </a:extLst>
          </p:cNvPr>
          <p:cNvCxnSpPr>
            <a:stCxn id="31" idx="2"/>
            <a:endCxn id="16" idx="4"/>
          </p:cNvCxnSpPr>
          <p:nvPr/>
        </p:nvCxnSpPr>
        <p:spPr>
          <a:xfrm rot="5400000">
            <a:off x="5221054" y="1614452"/>
            <a:ext cx="1395469" cy="802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1F95FE8-9D4B-43AD-BA3A-D0310FACB6E3}"/>
              </a:ext>
            </a:extLst>
          </p:cNvPr>
          <p:cNvSpPr txBox="1"/>
          <p:nvPr/>
        </p:nvSpPr>
        <p:spPr>
          <a:xfrm>
            <a:off x="6293456" y="1953400"/>
            <a:ext cx="195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Update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CB967FA-12E7-4827-B3B1-90EFA3B68A62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>
            <a:off x="5517760" y="2713215"/>
            <a:ext cx="1775646" cy="589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5DC489F-4E01-43C0-96CF-D0D310C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6" y="1488496"/>
            <a:ext cx="4995889" cy="3223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5BE4F1-7E87-4D48-A1A4-4FF19AE14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3" r="20121"/>
          <a:stretch/>
        </p:blipFill>
        <p:spPr>
          <a:xfrm>
            <a:off x="5941765" y="1257299"/>
            <a:ext cx="5892889" cy="37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FB4552E-ECC5-411D-9321-3ADA64DE57B9}"/>
              </a:ext>
            </a:extLst>
          </p:cNvPr>
          <p:cNvGrpSpPr/>
          <p:nvPr/>
        </p:nvGrpSpPr>
        <p:grpSpPr>
          <a:xfrm>
            <a:off x="3430660" y="828128"/>
            <a:ext cx="989902" cy="989901"/>
            <a:chOff x="1870744" y="4429387"/>
            <a:chExt cx="989902" cy="98990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8EE79B4-5D4F-4C86-9F51-DF2E8A34AD5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8D6677-B830-4A53-9FBF-F0EDB50510C4}"/>
                </a:ext>
              </a:extLst>
            </p:cNvPr>
            <p:cNvSpPr txBox="1"/>
            <p:nvPr/>
          </p:nvSpPr>
          <p:spPr>
            <a:xfrm>
              <a:off x="1870744" y="4770448"/>
              <a:ext cx="98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LOADED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3F4224-5B5B-47AD-A6E1-268B7B84698B}"/>
              </a:ext>
            </a:extLst>
          </p:cNvPr>
          <p:cNvGrpSpPr/>
          <p:nvPr/>
        </p:nvGrpSpPr>
        <p:grpSpPr>
          <a:xfrm>
            <a:off x="858769" y="826495"/>
            <a:ext cx="989901" cy="989901"/>
            <a:chOff x="1870745" y="4429387"/>
            <a:chExt cx="989901" cy="98990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2FF58B3-EE5A-44EB-9415-AC53DD8E085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EA77EEB-56A2-4ACC-A4EA-CB84066356E9}"/>
                </a:ext>
              </a:extLst>
            </p:cNvPr>
            <p:cNvSpPr txBox="1"/>
            <p:nvPr/>
          </p:nvSpPr>
          <p:spPr>
            <a:xfrm>
              <a:off x="2015713" y="4770448"/>
              <a:ext cx="703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3D71EAA-F8AE-45E0-86F6-8E4D313FB319}"/>
              </a:ext>
            </a:extLst>
          </p:cNvPr>
          <p:cNvGrpSpPr/>
          <p:nvPr/>
        </p:nvGrpSpPr>
        <p:grpSpPr>
          <a:xfrm>
            <a:off x="5692691" y="833302"/>
            <a:ext cx="989901" cy="989901"/>
            <a:chOff x="1870745" y="4429387"/>
            <a:chExt cx="989901" cy="98990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6938DB8-9112-4C6D-AE23-6DC2D443CF0C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568387-BA48-40BF-B872-326D41480D2C}"/>
                </a:ext>
              </a:extLst>
            </p:cNvPr>
            <p:cNvSpPr txBox="1"/>
            <p:nvPr/>
          </p:nvSpPr>
          <p:spPr>
            <a:xfrm>
              <a:off x="1882089" y="4770448"/>
              <a:ext cx="972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READY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F37DB63E-82D3-4A10-8A34-BC8508F6119B}"/>
              </a:ext>
            </a:extLst>
          </p:cNvPr>
          <p:cNvSpPr txBox="1"/>
          <p:nvPr/>
        </p:nvSpPr>
        <p:spPr>
          <a:xfrm>
            <a:off x="1353719" y="3575566"/>
            <a:ext cx="10362031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组件实例化，参数初始化；组件通过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加载，并在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注册其提供的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，获取所需的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，并建立组件间路由连接（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routing, DCPS writer/reader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Periodic 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，并开始运行。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停止接收新的调用和通信，等待当前调用执行完成并返回。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调用执行完成，释放资源，解绑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 Manager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中注册的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，卸载组件。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阻塞新的调用和通信，等待当前调用执行完成并返回。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，更换新的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实例，将之前的引用重定向至新版本的组件，并重新建立连接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唤醒步骤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中阻塞的调用和通信，重新绑定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并开始运行。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8554E01-ECF4-487B-96F1-B657C7B82B9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1848670" y="1321446"/>
            <a:ext cx="1581990" cy="1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D97DC8E-72A9-4DF9-ACF9-DC09238664D8}"/>
              </a:ext>
            </a:extLst>
          </p:cNvPr>
          <p:cNvGrpSpPr/>
          <p:nvPr/>
        </p:nvGrpSpPr>
        <p:grpSpPr>
          <a:xfrm>
            <a:off x="9297398" y="2304120"/>
            <a:ext cx="1110616" cy="989901"/>
            <a:chOff x="1823117" y="4429387"/>
            <a:chExt cx="1110616" cy="989901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E822F32-D661-4C24-97C9-82A4A1B5C6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0F70BB-EF77-4335-A169-7E740CF028BC}"/>
                </a:ext>
              </a:extLst>
            </p:cNvPr>
            <p:cNvSpPr txBox="1"/>
            <p:nvPr/>
          </p:nvSpPr>
          <p:spPr>
            <a:xfrm>
              <a:off x="1823117" y="4780942"/>
              <a:ext cx="1110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BLOCKED</a:t>
              </a: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6B5F5A1-9A49-4D34-9A0C-18656041A415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4420562" y="1323078"/>
            <a:ext cx="1272129" cy="5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637402A-352A-4B27-9BA5-DAEA2A70FD3D}"/>
              </a:ext>
            </a:extLst>
          </p:cNvPr>
          <p:cNvGrpSpPr/>
          <p:nvPr/>
        </p:nvGrpSpPr>
        <p:grpSpPr>
          <a:xfrm>
            <a:off x="7980037" y="828128"/>
            <a:ext cx="989901" cy="989901"/>
            <a:chOff x="1870745" y="4429387"/>
            <a:chExt cx="989901" cy="98990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79B427B-AE40-4403-B4F5-BBD47D648605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A44755D-65DA-443C-935F-CC8E09BBAE9F}"/>
                </a:ext>
              </a:extLst>
            </p:cNvPr>
            <p:cNvSpPr txBox="1"/>
            <p:nvPr/>
          </p:nvSpPr>
          <p:spPr>
            <a:xfrm>
              <a:off x="1936483" y="4770448"/>
              <a:ext cx="887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7F3CCBE-3475-4BEC-BC74-B05089FE43A2}"/>
              </a:ext>
            </a:extLst>
          </p:cNvPr>
          <p:cNvCxnSpPr>
            <a:cxnSpLocks/>
            <a:stCxn id="18" idx="3"/>
            <a:endCxn id="65" idx="2"/>
          </p:cNvCxnSpPr>
          <p:nvPr/>
        </p:nvCxnSpPr>
        <p:spPr>
          <a:xfrm flipV="1">
            <a:off x="6676895" y="1323079"/>
            <a:ext cx="1303142" cy="5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A7F021-3C2B-4C79-9D28-E5F5AE2E358D}"/>
              </a:ext>
            </a:extLst>
          </p:cNvPr>
          <p:cNvCxnSpPr>
            <a:cxnSpLocks/>
            <a:stCxn id="65" idx="5"/>
            <a:endCxn id="49" idx="1"/>
          </p:cNvCxnSpPr>
          <p:nvPr/>
        </p:nvCxnSpPr>
        <p:spPr>
          <a:xfrm>
            <a:off x="8824970" y="1673061"/>
            <a:ext cx="665024" cy="77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C1B6883-F3EB-47C6-8E40-6E63131EA675}"/>
              </a:ext>
            </a:extLst>
          </p:cNvPr>
          <p:cNvGrpSpPr/>
          <p:nvPr/>
        </p:nvGrpSpPr>
        <p:grpSpPr>
          <a:xfrm>
            <a:off x="5641864" y="2320303"/>
            <a:ext cx="1107939" cy="989901"/>
            <a:chOff x="1811725" y="4429387"/>
            <a:chExt cx="1107939" cy="989901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C9A9D13-7EE2-456E-B8C6-6A5954BC09CB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67045A7-019E-4D92-B704-8CA7829B3245}"/>
                </a:ext>
              </a:extLst>
            </p:cNvPr>
            <p:cNvSpPr txBox="1"/>
            <p:nvPr/>
          </p:nvSpPr>
          <p:spPr>
            <a:xfrm>
              <a:off x="1811725" y="4778204"/>
              <a:ext cx="1107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DEACTIVE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C9AFE9-32AB-4AA7-B515-B5B88C1C4C87}"/>
              </a:ext>
            </a:extLst>
          </p:cNvPr>
          <p:cNvCxnSpPr>
            <a:cxnSpLocks/>
            <a:stCxn id="65" idx="3"/>
            <a:endCxn id="96" idx="7"/>
          </p:cNvCxnSpPr>
          <p:nvPr/>
        </p:nvCxnSpPr>
        <p:spPr>
          <a:xfrm flipH="1">
            <a:off x="6545817" y="1673061"/>
            <a:ext cx="1579188" cy="792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8D2A772-0FCE-4321-872D-75D55BD53D21}"/>
              </a:ext>
            </a:extLst>
          </p:cNvPr>
          <p:cNvCxnSpPr>
            <a:cxnSpLocks/>
            <a:stCxn id="96" idx="1"/>
            <a:endCxn id="5" idx="5"/>
          </p:cNvCxnSpPr>
          <p:nvPr/>
        </p:nvCxnSpPr>
        <p:spPr>
          <a:xfrm flipH="1" flipV="1">
            <a:off x="4275594" y="1673061"/>
            <a:ext cx="1570258" cy="79221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E001764-2717-4F5A-8F84-175453627F44}"/>
              </a:ext>
            </a:extLst>
          </p:cNvPr>
          <p:cNvCxnSpPr>
            <a:cxnSpLocks/>
            <a:stCxn id="49" idx="7"/>
            <a:endCxn id="144" idx="3"/>
          </p:cNvCxnSpPr>
          <p:nvPr/>
        </p:nvCxnSpPr>
        <p:spPr>
          <a:xfrm flipV="1">
            <a:off x="10189959" y="1671430"/>
            <a:ext cx="523764" cy="77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83A581-551C-4FF0-BF78-040625BF4C0C}"/>
              </a:ext>
            </a:extLst>
          </p:cNvPr>
          <p:cNvGrpSpPr/>
          <p:nvPr/>
        </p:nvGrpSpPr>
        <p:grpSpPr>
          <a:xfrm>
            <a:off x="2073473" y="2318639"/>
            <a:ext cx="1131630" cy="989901"/>
            <a:chOff x="1799880" y="4429387"/>
            <a:chExt cx="1131630" cy="989901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E12C276-81E4-4D18-A07E-A64E6B4C9632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E6B943B-AD9E-438F-A8FD-CDCEC7301CD9}"/>
                </a:ext>
              </a:extLst>
            </p:cNvPr>
            <p:cNvSpPr txBox="1"/>
            <p:nvPr/>
          </p:nvSpPr>
          <p:spPr>
            <a:xfrm>
              <a:off x="1799880" y="4770448"/>
              <a:ext cx="1131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76550E8-4CC3-48E5-A559-FD2EF87CF4EA}"/>
              </a:ext>
            </a:extLst>
          </p:cNvPr>
          <p:cNvCxnSpPr>
            <a:cxnSpLocks/>
            <a:stCxn id="5" idx="3"/>
            <a:endCxn id="111" idx="7"/>
          </p:cNvCxnSpPr>
          <p:nvPr/>
        </p:nvCxnSpPr>
        <p:spPr>
          <a:xfrm flipH="1">
            <a:off x="2989271" y="1673061"/>
            <a:ext cx="586358" cy="790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6581A1FC-5119-4854-BC7D-69ED08449157}"/>
              </a:ext>
            </a:extLst>
          </p:cNvPr>
          <p:cNvSpPr/>
          <p:nvPr/>
        </p:nvSpPr>
        <p:spPr>
          <a:xfrm>
            <a:off x="2508100" y="1008953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E7A2E2D-6337-46AF-8EC1-396DEE4A6623}"/>
              </a:ext>
            </a:extLst>
          </p:cNvPr>
          <p:cNvSpPr/>
          <p:nvPr/>
        </p:nvSpPr>
        <p:spPr>
          <a:xfrm>
            <a:off x="10504008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823048CE-3194-4E06-B191-23EFB5711D1E}"/>
              </a:ext>
            </a:extLst>
          </p:cNvPr>
          <p:cNvSpPr/>
          <p:nvPr/>
        </p:nvSpPr>
        <p:spPr>
          <a:xfrm>
            <a:off x="8809481" y="218968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0C0732D-0540-4B8C-BCAC-7902762E8374}"/>
              </a:ext>
            </a:extLst>
          </p:cNvPr>
          <p:cNvSpPr/>
          <p:nvPr/>
        </p:nvSpPr>
        <p:spPr>
          <a:xfrm>
            <a:off x="7308431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1AE5763-83B2-4D19-8D27-9F9B67E247F4}"/>
              </a:ext>
            </a:extLst>
          </p:cNvPr>
          <p:cNvSpPr/>
          <p:nvPr/>
        </p:nvSpPr>
        <p:spPr>
          <a:xfrm>
            <a:off x="4915667" y="219934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42915C-E698-4EB6-8061-A3B08C454B71}"/>
              </a:ext>
            </a:extLst>
          </p:cNvPr>
          <p:cNvSpPr/>
          <p:nvPr/>
        </p:nvSpPr>
        <p:spPr>
          <a:xfrm>
            <a:off x="4911061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5673FA0-2284-4C14-8EAD-6D5B67A5661D}"/>
              </a:ext>
            </a:extLst>
          </p:cNvPr>
          <p:cNvSpPr/>
          <p:nvPr/>
        </p:nvSpPr>
        <p:spPr>
          <a:xfrm>
            <a:off x="7223355" y="10135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C506B8E-2983-4C2F-8592-E9C51620A39A}"/>
              </a:ext>
            </a:extLst>
          </p:cNvPr>
          <p:cNvSpPr/>
          <p:nvPr/>
        </p:nvSpPr>
        <p:spPr>
          <a:xfrm>
            <a:off x="3306836" y="221569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0C1C872-31C8-43BF-966C-54FAD21B28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353719" y="409387"/>
            <a:ext cx="1" cy="4171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E07529E-E786-4CC9-ACB8-F91EFFBC5CEB}"/>
              </a:ext>
            </a:extLst>
          </p:cNvPr>
          <p:cNvGrpSpPr/>
          <p:nvPr/>
        </p:nvGrpSpPr>
        <p:grpSpPr>
          <a:xfrm>
            <a:off x="10536253" y="826497"/>
            <a:ext cx="1054903" cy="989901"/>
            <a:chOff x="1838243" y="4429387"/>
            <a:chExt cx="1054903" cy="989901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4ADEE07A-B582-47B8-963F-C29E46B3D86D}"/>
                </a:ext>
              </a:extLst>
            </p:cNvPr>
            <p:cNvSpPr/>
            <p:nvPr/>
          </p:nvSpPr>
          <p:spPr>
            <a:xfrm>
              <a:off x="1870745" y="4429387"/>
              <a:ext cx="989901" cy="989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32BBDD6-B377-41C7-81CB-40D9255CE4EE}"/>
                </a:ext>
              </a:extLst>
            </p:cNvPr>
            <p:cNvSpPr txBox="1"/>
            <p:nvPr/>
          </p:nvSpPr>
          <p:spPr>
            <a:xfrm>
              <a:off x="1838243" y="4770448"/>
              <a:ext cx="1054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UPDATED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4A30599-C4D2-4CAE-8061-8D290A1BC9E7}"/>
              </a:ext>
            </a:extLst>
          </p:cNvPr>
          <p:cNvCxnSpPr>
            <a:cxnSpLocks/>
            <a:stCxn id="145" idx="1"/>
            <a:endCxn id="65" idx="6"/>
          </p:cNvCxnSpPr>
          <p:nvPr/>
        </p:nvCxnSpPr>
        <p:spPr>
          <a:xfrm flipH="1">
            <a:off x="8969938" y="1321447"/>
            <a:ext cx="1566315" cy="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BE3C6B5D-EAA8-4295-87E8-58876440E37C}"/>
              </a:ext>
            </a:extLst>
          </p:cNvPr>
          <p:cNvSpPr/>
          <p:nvPr/>
        </p:nvSpPr>
        <p:spPr>
          <a:xfrm>
            <a:off x="9713833" y="1017927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999F5F4-3F0A-414A-84F7-5F80D82CC687}"/>
              </a:ext>
            </a:extLst>
          </p:cNvPr>
          <p:cNvSpPr txBox="1"/>
          <p:nvPr/>
        </p:nvSpPr>
        <p:spPr>
          <a:xfrm>
            <a:off x="12192000" y="2645181"/>
            <a:ext cx="111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2956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DC32F9B-C3B0-4247-A8B7-98E9C1DAE1DB}"/>
              </a:ext>
            </a:extLst>
          </p:cNvPr>
          <p:cNvGrpSpPr/>
          <p:nvPr/>
        </p:nvGrpSpPr>
        <p:grpSpPr>
          <a:xfrm>
            <a:off x="6935664" y="3525713"/>
            <a:ext cx="933450" cy="741839"/>
            <a:chOff x="4036046" y="3286782"/>
            <a:chExt cx="1216874" cy="115186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8549971-C25D-4ACD-954C-4270F6FEAA5F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FD8EA32-1AF6-42E2-8370-79B9F2739C4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129E98-EF61-4CD0-A9E7-1AE2CF9F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184" y="1672830"/>
            <a:ext cx="1356812" cy="4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28773A-BF92-498D-9C0E-78243DD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89" y="1320605"/>
            <a:ext cx="666297" cy="9151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396B2-80BB-45C0-812B-FB7C0C94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64" y="1320605"/>
            <a:ext cx="666296" cy="9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CCD36-654B-473E-97BC-A45CCC5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5090" y="2242730"/>
            <a:ext cx="974038" cy="7837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6515AB-9E83-41EF-85F2-07C0F2EC84AD}"/>
              </a:ext>
            </a:extLst>
          </p:cNvPr>
          <p:cNvGrpSpPr/>
          <p:nvPr/>
        </p:nvGrpSpPr>
        <p:grpSpPr>
          <a:xfrm rot="5400000">
            <a:off x="4343860" y="2288145"/>
            <a:ext cx="598202" cy="697824"/>
            <a:chOff x="1340788" y="3414786"/>
            <a:chExt cx="1248413" cy="14563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3F77499-820B-40D6-9E2B-C72156D7F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D30610-F081-4606-86FD-1D8B51E60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EAD83A-9074-44D3-B8B7-549BE16FB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88BDB1-74B3-4112-A26F-48B462F27EBB}"/>
              </a:ext>
            </a:extLst>
          </p:cNvPr>
          <p:cNvGrpSpPr/>
          <p:nvPr/>
        </p:nvGrpSpPr>
        <p:grpSpPr>
          <a:xfrm rot="5400000">
            <a:off x="7085591" y="2288145"/>
            <a:ext cx="598202" cy="697824"/>
            <a:chOff x="1340788" y="3414786"/>
            <a:chExt cx="1248413" cy="145631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4A26490-55DF-4DC9-BB70-03C44C7CDC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429D7F6-0076-4D3E-AE2A-47F560FCF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6D5444-F0ED-4DBF-9336-F3FE87DB8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69A8A4-F110-4FBB-99F2-D90D6154997C}"/>
              </a:ext>
            </a:extLst>
          </p:cNvPr>
          <p:cNvGrpSpPr/>
          <p:nvPr/>
        </p:nvGrpSpPr>
        <p:grpSpPr>
          <a:xfrm rot="5400000">
            <a:off x="9836489" y="2288145"/>
            <a:ext cx="598202" cy="697824"/>
            <a:chOff x="1340788" y="3414786"/>
            <a:chExt cx="1248413" cy="145631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D49DDA-CEDA-4392-BF35-77A514F58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16200000">
              <a:off x="1730492" y="4022710"/>
              <a:ext cx="458690" cy="12380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77CDC59-5555-402B-A1F1-CD9BBDE2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560" r="50165"/>
            <a:stretch/>
          </p:blipFill>
          <p:spPr>
            <a:xfrm rot="5400000">
              <a:off x="1740809" y="3025083"/>
              <a:ext cx="458690" cy="12380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2BD82A-4824-4491-9CE1-694491898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1197" b="61991"/>
            <a:stretch/>
          </p:blipFill>
          <p:spPr>
            <a:xfrm>
              <a:off x="1340788" y="3867125"/>
              <a:ext cx="1238095" cy="545287"/>
            </a:xfrm>
            <a:prstGeom prst="rect">
              <a:avLst/>
            </a:prstGeom>
          </p:spPr>
        </p:pic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06D2AD3-F3D0-4F95-94DB-295A293F083A}"/>
              </a:ext>
            </a:extLst>
          </p:cNvPr>
          <p:cNvSpPr/>
          <p:nvPr/>
        </p:nvSpPr>
        <p:spPr>
          <a:xfrm>
            <a:off x="7019470" y="3562351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DC6374-BFF4-4DEE-8F6A-3B75BD84222D}"/>
              </a:ext>
            </a:extLst>
          </p:cNvPr>
          <p:cNvGrpSpPr/>
          <p:nvPr/>
        </p:nvGrpSpPr>
        <p:grpSpPr>
          <a:xfrm>
            <a:off x="9331262" y="3525271"/>
            <a:ext cx="933450" cy="741839"/>
            <a:chOff x="4031880" y="3286782"/>
            <a:chExt cx="1225206" cy="115186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644BE746-15B3-4BAF-AA65-95722D5B3340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F408D93-C922-44E1-B030-28E5C0145E87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Modbus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1B140B4-8FFA-41E1-99A2-9DB3AF0BF7F9}"/>
              </a:ext>
            </a:extLst>
          </p:cNvPr>
          <p:cNvGrpSpPr/>
          <p:nvPr/>
        </p:nvGrpSpPr>
        <p:grpSpPr>
          <a:xfrm>
            <a:off x="10374607" y="3525271"/>
            <a:ext cx="933450" cy="741839"/>
            <a:chOff x="4031880" y="3286782"/>
            <a:chExt cx="1225206" cy="115186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5D9467F-17B2-46C7-B55D-5363D7D1A9B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FE8AF7F-7DB9-4122-9D3B-AA95E3F345FD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PLC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E26BC48-658C-4DA9-A24B-135B0FE6DC11}"/>
              </a:ext>
            </a:extLst>
          </p:cNvPr>
          <p:cNvSpPr/>
          <p:nvPr/>
        </p:nvSpPr>
        <p:spPr>
          <a:xfrm>
            <a:off x="7019470" y="3894675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14105E7-60CB-4517-93A3-DD2462649D1B}"/>
              </a:ext>
            </a:extLst>
          </p:cNvPr>
          <p:cNvGrpSpPr/>
          <p:nvPr/>
        </p:nvGrpSpPr>
        <p:grpSpPr>
          <a:xfrm>
            <a:off x="4205801" y="3525713"/>
            <a:ext cx="933450" cy="741839"/>
            <a:chOff x="4036046" y="3286782"/>
            <a:chExt cx="1216874" cy="1151868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8FAE9DF-F0F1-4764-961E-321D6FFAEDF8}"/>
                </a:ext>
              </a:extLst>
            </p:cNvPr>
            <p:cNvSpPr/>
            <p:nvPr/>
          </p:nvSpPr>
          <p:spPr>
            <a:xfrm>
              <a:off x="4036046" y="3797882"/>
              <a:ext cx="1216874" cy="640768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6E8B4C6-4F6E-4CB9-B7E2-46640374AD6B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C5AD13B-2FCC-484F-BD25-69F4D09E985E}"/>
              </a:ext>
            </a:extLst>
          </p:cNvPr>
          <p:cNvSpPr/>
          <p:nvPr/>
        </p:nvSpPr>
        <p:spPr>
          <a:xfrm>
            <a:off x="4289607" y="3562351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A406793-A84A-4CFD-85FB-3E9316ED070F}"/>
              </a:ext>
            </a:extLst>
          </p:cNvPr>
          <p:cNvSpPr/>
          <p:nvPr/>
        </p:nvSpPr>
        <p:spPr>
          <a:xfrm>
            <a:off x="4289607" y="3894675"/>
            <a:ext cx="764482" cy="287646"/>
          </a:xfrm>
          <a:prstGeom prst="roundRect">
            <a:avLst>
              <a:gd name="adj" fmla="val 9163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EtherCAT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20026EF-FAE7-4855-90BB-739479D81AED}"/>
              </a:ext>
            </a:extLst>
          </p:cNvPr>
          <p:cNvGrpSpPr/>
          <p:nvPr/>
        </p:nvGrpSpPr>
        <p:grpSpPr>
          <a:xfrm>
            <a:off x="850876" y="3525271"/>
            <a:ext cx="933450" cy="741839"/>
            <a:chOff x="4031880" y="3286782"/>
            <a:chExt cx="1225206" cy="1151868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B570C40-1F66-41FA-9415-3E8B7E8C6709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DF3CBC72-1FB3-47DE-9CFC-FA9CA67C98BA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OPCUA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4C6340E-0AB0-432F-8649-80527D4A1A8E}"/>
              </a:ext>
            </a:extLst>
          </p:cNvPr>
          <p:cNvGrpSpPr/>
          <p:nvPr/>
        </p:nvGrpSpPr>
        <p:grpSpPr>
          <a:xfrm>
            <a:off x="1894221" y="3525271"/>
            <a:ext cx="933450" cy="741839"/>
            <a:chOff x="4031880" y="3286782"/>
            <a:chExt cx="1225206" cy="1151868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34D5D04-3BB1-479B-870A-647EA586A75D}"/>
                </a:ext>
              </a:extLst>
            </p:cNvPr>
            <p:cNvSpPr/>
            <p:nvPr/>
          </p:nvSpPr>
          <p:spPr>
            <a:xfrm>
              <a:off x="4031880" y="3797881"/>
              <a:ext cx="1225206" cy="640769"/>
            </a:xfrm>
            <a:prstGeom prst="roundRect">
              <a:avLst>
                <a:gd name="adj" fmla="val 166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A32358F-6BF4-4D3E-A5E0-D5E0DD714900}"/>
                </a:ext>
              </a:extLst>
            </p:cNvPr>
            <p:cNvSpPr/>
            <p:nvPr/>
          </p:nvSpPr>
          <p:spPr>
            <a:xfrm>
              <a:off x="4090471" y="3286782"/>
              <a:ext cx="1108024" cy="1086581"/>
            </a:xfrm>
            <a:prstGeom prst="roundRect">
              <a:avLst>
                <a:gd name="adj" fmla="val 6411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HMI</a:t>
              </a:r>
              <a:endParaRPr lang="zh-CN" altLang="en-US" sz="1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箭头: V 形 46">
            <a:extLst>
              <a:ext uri="{FF2B5EF4-FFF2-40B4-BE49-F238E27FC236}">
                <a16:creationId xmlns:a16="http://schemas.microsoft.com/office/drawing/2014/main" id="{CFAA0C9C-19BC-474A-AE3E-CDB98CFB7453}"/>
              </a:ext>
            </a:extLst>
          </p:cNvPr>
          <p:cNvSpPr/>
          <p:nvPr/>
        </p:nvSpPr>
        <p:spPr>
          <a:xfrm>
            <a:off x="662398" y="4696776"/>
            <a:ext cx="10601020" cy="412675"/>
          </a:xfrm>
          <a:prstGeom prst="chevron">
            <a:avLst/>
          </a:prstGeom>
          <a:solidFill>
            <a:srgbClr val="BFBF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动态发布总线</a:t>
            </a:r>
          </a:p>
        </p:txBody>
      </p:sp>
    </p:spTree>
    <p:extLst>
      <p:ext uri="{BB962C8B-B14F-4D97-AF65-F5344CB8AC3E}">
        <p14:creationId xmlns:p14="http://schemas.microsoft.com/office/powerpoint/2010/main" val="12942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FE0E8D-B240-4091-92BA-5ADF502ABAC7}"/>
              </a:ext>
            </a:extLst>
          </p:cNvPr>
          <p:cNvSpPr txBox="1"/>
          <p:nvPr/>
        </p:nvSpPr>
        <p:spPr>
          <a:xfrm>
            <a:off x="5164822" y="570234"/>
            <a:ext cx="186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E3A63-9E5D-4B61-A056-3EC2C3539441}"/>
              </a:ext>
            </a:extLst>
          </p:cNvPr>
          <p:cNvSpPr txBox="1"/>
          <p:nvPr/>
        </p:nvSpPr>
        <p:spPr>
          <a:xfrm>
            <a:off x="3246540" y="3768754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C3188C-2EF7-4DAA-84A0-555E6817C647}"/>
              </a:ext>
            </a:extLst>
          </p:cNvPr>
          <p:cNvSpPr txBox="1"/>
          <p:nvPr/>
        </p:nvSpPr>
        <p:spPr>
          <a:xfrm>
            <a:off x="8224009" y="3768754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B92CCA-FEDA-4A5D-9D5E-E99AE250ED1E}"/>
              </a:ext>
            </a:extLst>
          </p:cNvPr>
          <p:cNvSpPr txBox="1"/>
          <p:nvPr/>
        </p:nvSpPr>
        <p:spPr>
          <a:xfrm>
            <a:off x="2625754" y="2598003"/>
            <a:ext cx="196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Namespace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BA9C3-DAF9-41D9-813D-538B1CDFD42C}"/>
              </a:ext>
            </a:extLst>
          </p:cNvPr>
          <p:cNvSpPr txBox="1"/>
          <p:nvPr/>
        </p:nvSpPr>
        <p:spPr>
          <a:xfrm>
            <a:off x="7603223" y="2598003"/>
            <a:ext cx="196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Cgroups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7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9B2444-A81A-4F24-A21E-D72E76585230}"/>
              </a:ext>
            </a:extLst>
          </p:cNvPr>
          <p:cNvSpPr txBox="1"/>
          <p:nvPr/>
        </p:nvSpPr>
        <p:spPr>
          <a:xfrm>
            <a:off x="763399" y="548992"/>
            <a:ext cx="35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Namespace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3E076-1427-4C58-A0B5-57090E0C992B}"/>
              </a:ext>
            </a:extLst>
          </p:cNvPr>
          <p:cNvSpPr txBox="1"/>
          <p:nvPr/>
        </p:nvSpPr>
        <p:spPr>
          <a:xfrm>
            <a:off x="2390861" y="1753477"/>
            <a:ext cx="210563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FF1C78-CC1E-4D3D-B197-6AD4E5FAF214}"/>
              </a:ext>
            </a:extLst>
          </p:cNvPr>
          <p:cNvSpPr txBox="1"/>
          <p:nvPr/>
        </p:nvSpPr>
        <p:spPr>
          <a:xfrm>
            <a:off x="6669249" y="1753477"/>
            <a:ext cx="2726420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主机名隔离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网络隔离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9B2444-A81A-4F24-A21E-D72E76585230}"/>
              </a:ext>
            </a:extLst>
          </p:cNvPr>
          <p:cNvSpPr txBox="1"/>
          <p:nvPr/>
        </p:nvSpPr>
        <p:spPr>
          <a:xfrm>
            <a:off x="763399" y="548992"/>
            <a:ext cx="35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Cgroups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E84E46-AD8C-418F-9CD6-3EFEA237F4E5}"/>
              </a:ext>
            </a:extLst>
          </p:cNvPr>
          <p:cNvSpPr/>
          <p:nvPr/>
        </p:nvSpPr>
        <p:spPr>
          <a:xfrm>
            <a:off x="763399" y="1193145"/>
            <a:ext cx="10058400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Groups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内核提供了对一组进程及将来子进程的资源限制、控制和统计的能力。这些资源包括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读写速度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D02DF3-24C4-4E1D-9D82-165C03F18CCB}"/>
              </a:ext>
            </a:extLst>
          </p:cNvPr>
          <p:cNvSpPr txBox="1"/>
          <p:nvPr/>
        </p:nvSpPr>
        <p:spPr>
          <a:xfrm>
            <a:off x="763399" y="3538504"/>
            <a:ext cx="350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AUFS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3D712-F54B-43D2-A24D-3F83188D2220}"/>
              </a:ext>
            </a:extLst>
          </p:cNvPr>
          <p:cNvSpPr/>
          <p:nvPr/>
        </p:nvSpPr>
        <p:spPr>
          <a:xfrm>
            <a:off x="763398" y="4244965"/>
            <a:ext cx="1097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把文件系统上多个物理位置分开的目录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也叫分支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内容联合挂载到同一个目录下，并支持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Copy-on-Write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17EF1B-4D89-4EF8-8900-5B5962958A93}"/>
              </a:ext>
            </a:extLst>
          </p:cNvPr>
          <p:cNvSpPr/>
          <p:nvPr/>
        </p:nvSpPr>
        <p:spPr>
          <a:xfrm>
            <a:off x="2838975" y="5525586"/>
            <a:ext cx="66461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Layer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EB4844-9618-4920-A0AD-F9F55FD31343}"/>
              </a:ext>
            </a:extLst>
          </p:cNvPr>
          <p:cNvSpPr/>
          <p:nvPr/>
        </p:nvSpPr>
        <p:spPr>
          <a:xfrm>
            <a:off x="2838975" y="5055802"/>
            <a:ext cx="21273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 Layer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A07FE7-D1AF-4D25-95E5-A164A2E4B303}"/>
              </a:ext>
            </a:extLst>
          </p:cNvPr>
          <p:cNvSpPr/>
          <p:nvPr/>
        </p:nvSpPr>
        <p:spPr>
          <a:xfrm>
            <a:off x="5098411" y="5055802"/>
            <a:ext cx="21273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 Layer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BA6C3E-596E-49DE-8A54-55004E4110EA}"/>
              </a:ext>
            </a:extLst>
          </p:cNvPr>
          <p:cNvSpPr/>
          <p:nvPr/>
        </p:nvSpPr>
        <p:spPr>
          <a:xfrm>
            <a:off x="7357847" y="5055802"/>
            <a:ext cx="21273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7F16D5-6F48-48ED-81CD-3346D4D067AA}"/>
              </a:ext>
            </a:extLst>
          </p:cNvPr>
          <p:cNvSpPr txBox="1"/>
          <p:nvPr/>
        </p:nvSpPr>
        <p:spPr>
          <a:xfrm>
            <a:off x="5164822" y="570234"/>
            <a:ext cx="186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062380-6D87-4A59-B0E5-FB903BA9F518}"/>
              </a:ext>
            </a:extLst>
          </p:cNvPr>
          <p:cNvSpPr/>
          <p:nvPr/>
        </p:nvSpPr>
        <p:spPr>
          <a:xfrm>
            <a:off x="1045504" y="1205810"/>
            <a:ext cx="971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IOC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控制反转是一种设计思想，即</a:t>
            </a:r>
            <a:r>
              <a:rPr lang="zh-CN" altLang="en-US" dirty="0"/>
              <a:t>让某一对象创建不再直接依赖于外部对象创建，而是由外界根据配置灵活地创建对象。从而使对象之间充分解耦。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957EE3-7B33-451A-97AD-584BED2DEE68}"/>
              </a:ext>
            </a:extLst>
          </p:cNvPr>
          <p:cNvSpPr txBox="1"/>
          <p:nvPr/>
        </p:nvSpPr>
        <p:spPr>
          <a:xfrm>
            <a:off x="5164822" y="2163483"/>
            <a:ext cx="186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BA2F47-0D81-4C74-8995-370A1A52F209}"/>
              </a:ext>
            </a:extLst>
          </p:cNvPr>
          <p:cNvSpPr/>
          <p:nvPr/>
        </p:nvSpPr>
        <p:spPr>
          <a:xfrm>
            <a:off x="1045504" y="3387860"/>
            <a:ext cx="4979281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IOC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容器应具有两个主要功能：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创建对象（对象工厂）</a:t>
            </a:r>
            <a:endParaRPr lang="en-US" altLang="zh-C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依赖注入</a:t>
            </a:r>
            <a:r>
              <a:rPr lang="en-US" altLang="zh-CN" sz="1600" dirty="0"/>
              <a:t>Dependency Injection</a:t>
            </a:r>
            <a:r>
              <a:rPr lang="zh-CN" altLang="en-US" sz="1600" dirty="0"/>
              <a:t>（基于</a:t>
            </a:r>
            <a:r>
              <a:rPr lang="en-US" altLang="zh-CN" sz="1600" dirty="0"/>
              <a:t>XML</a:t>
            </a:r>
            <a:r>
              <a:rPr lang="zh-CN" altLang="en-US" sz="1600" dirty="0"/>
              <a:t>）或者是依赖查找</a:t>
            </a:r>
            <a:r>
              <a:rPr lang="en-US" altLang="zh-CN" sz="1600" dirty="0"/>
              <a:t>Dependency Lookup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目前主流</a:t>
            </a:r>
            <a:r>
              <a:rPr lang="en-US" altLang="zh-CN" sz="1600" dirty="0"/>
              <a:t>IOC</a:t>
            </a:r>
            <a:r>
              <a:rPr lang="zh-CN" altLang="en-US" sz="1600" dirty="0"/>
              <a:t>容器有</a:t>
            </a:r>
            <a:r>
              <a:rPr lang="en-US" altLang="zh-CN" sz="1600" dirty="0"/>
              <a:t>Spring</a:t>
            </a:r>
            <a:r>
              <a:rPr lang="zh-CN" altLang="en-US" sz="1600" dirty="0"/>
              <a:t>、</a:t>
            </a:r>
            <a:r>
              <a:rPr lang="en-US" altLang="zh-CN" sz="1600" dirty="0"/>
              <a:t>PicoContainer</a:t>
            </a:r>
            <a:r>
              <a:rPr lang="zh-CN" altLang="en-US" sz="1600" dirty="0"/>
              <a:t>等</a:t>
            </a:r>
          </a:p>
        </p:txBody>
      </p:sp>
      <p:pic>
        <p:nvPicPr>
          <p:cNvPr id="1028" name="Picture 4" descr="https://upload-images.jianshu.io/upload_images/4476195-b0dcfc02f38bf5b3?imageMogr2/auto-orient/">
            <a:extLst>
              <a:ext uri="{FF2B5EF4-FFF2-40B4-BE49-F238E27FC236}">
                <a16:creationId xmlns:a16="http://schemas.microsoft.com/office/drawing/2014/main" id="{2B1CD02B-E783-4F22-A760-B70FF747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3981"/>
            <a:ext cx="54864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3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D71C69-B88D-4CAF-8C05-C3C9BDB06662}"/>
              </a:ext>
            </a:extLst>
          </p:cNvPr>
          <p:cNvSpPr txBox="1"/>
          <p:nvPr/>
        </p:nvSpPr>
        <p:spPr>
          <a:xfrm>
            <a:off x="5164822" y="570234"/>
            <a:ext cx="186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8CA04-C066-4F4C-9E73-FE69B3F9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0" y="1732750"/>
            <a:ext cx="5480100" cy="2386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3E67C9-6406-4079-838D-BAE10890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760" y="1654029"/>
            <a:ext cx="4410685" cy="23749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34A120-82C4-44AA-9685-ABEF2B6C1F1F}"/>
              </a:ext>
            </a:extLst>
          </p:cNvPr>
          <p:cNvSpPr txBox="1"/>
          <p:nvPr/>
        </p:nvSpPr>
        <p:spPr>
          <a:xfrm>
            <a:off x="1719129" y="4721631"/>
            <a:ext cx="265774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可插拔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5BB1A6-7455-409B-9A04-A19149113672}"/>
              </a:ext>
            </a:extLst>
          </p:cNvPr>
          <p:cNvSpPr/>
          <p:nvPr/>
        </p:nvSpPr>
        <p:spPr>
          <a:xfrm>
            <a:off x="3048000" y="11198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HiddenHorzOCR"/>
              </a:rPr>
              <a:t>以数据为中心的发布</a:t>
            </a:r>
            <a:r>
              <a:rPr lang="en-US" altLang="zh-CN" sz="1400" dirty="0">
                <a:latin typeface="HiddenHorzOCR"/>
              </a:rPr>
              <a:t>/</a:t>
            </a:r>
            <a:r>
              <a:rPr lang="zh-CN" altLang="en-US" sz="1400" dirty="0">
                <a:latin typeface="HiddenHorzOCR"/>
              </a:rPr>
              <a:t>订阅式消息中间件技术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13C11A-B2FD-47A0-BEAE-6EFE3489DC8F}"/>
              </a:ext>
            </a:extLst>
          </p:cNvPr>
          <p:cNvSpPr/>
          <p:nvPr/>
        </p:nvSpPr>
        <p:spPr>
          <a:xfrm>
            <a:off x="6775760" y="4721631"/>
            <a:ext cx="351833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够快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支持丰富的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</p:txBody>
      </p:sp>
    </p:spTree>
    <p:extLst>
      <p:ext uri="{BB962C8B-B14F-4D97-AF65-F5344CB8AC3E}">
        <p14:creationId xmlns:p14="http://schemas.microsoft.com/office/powerpoint/2010/main" val="42623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A7CA5F7-42C6-48F0-94A4-6DC373BA755D}"/>
              </a:ext>
            </a:extLst>
          </p:cNvPr>
          <p:cNvGrpSpPr/>
          <p:nvPr/>
        </p:nvGrpSpPr>
        <p:grpSpPr>
          <a:xfrm>
            <a:off x="195794" y="2120401"/>
            <a:ext cx="3871349" cy="2830175"/>
            <a:chOff x="1402714" y="2477423"/>
            <a:chExt cx="4571365" cy="33419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CA71CA-62CF-4F0D-8487-61D649EFD2CB}"/>
                </a:ext>
              </a:extLst>
            </p:cNvPr>
            <p:cNvSpPr/>
            <p:nvPr/>
          </p:nvSpPr>
          <p:spPr>
            <a:xfrm>
              <a:off x="2427040" y="3876355"/>
              <a:ext cx="811460" cy="385894"/>
            </a:xfrm>
            <a:prstGeom prst="rect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/>
                <a:t>Subscriber</a:t>
              </a:r>
              <a:endParaRPr lang="zh-CN" altLang="en-US" sz="8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39543F-81E1-43CD-93D3-BF4452EDB080}"/>
                </a:ext>
              </a:extLst>
            </p:cNvPr>
            <p:cNvSpPr/>
            <p:nvPr/>
          </p:nvSpPr>
          <p:spPr>
            <a:xfrm>
              <a:off x="4132015" y="3876355"/>
              <a:ext cx="811460" cy="385894"/>
            </a:xfrm>
            <a:prstGeom prst="rect">
              <a:avLst/>
            </a:prstGeom>
            <a:noFill/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rgbClr val="993366"/>
                  </a:solidFill>
                </a:rPr>
                <a:t>Publisher</a:t>
              </a:r>
              <a:endParaRPr lang="zh-CN" altLang="en-US" sz="800" b="1" dirty="0">
                <a:solidFill>
                  <a:srgbClr val="993366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BA70475-E4CB-4EB3-A87C-4DD821CABF38}"/>
                </a:ext>
              </a:extLst>
            </p:cNvPr>
            <p:cNvSpPr/>
            <p:nvPr/>
          </p:nvSpPr>
          <p:spPr>
            <a:xfrm>
              <a:off x="2144337" y="2477423"/>
              <a:ext cx="934105" cy="745567"/>
            </a:xfrm>
            <a:prstGeom prst="roundRect">
              <a:avLst>
                <a:gd name="adj" fmla="val 1208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Component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6FF9290-07D9-4487-81F0-69BAB390F2C6}"/>
                </a:ext>
              </a:extLst>
            </p:cNvPr>
            <p:cNvGrpSpPr/>
            <p:nvPr/>
          </p:nvGrpSpPr>
          <p:grpSpPr>
            <a:xfrm rot="5400000">
              <a:off x="2674175" y="3143692"/>
              <a:ext cx="158595" cy="158595"/>
              <a:chOff x="1467378" y="1078057"/>
              <a:chExt cx="195633" cy="19563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6D73ACF-CAC0-40F6-8EB0-A1C11EEB1169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32" name="箭头: 右 31">
                <a:extLst>
                  <a:ext uri="{FF2B5EF4-FFF2-40B4-BE49-F238E27FC236}">
                    <a16:creationId xmlns:a16="http://schemas.microsoft.com/office/drawing/2014/main" id="{8D6DFAAD-9ACE-4E67-A232-1EE2F7B8BBE6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654F139-FDD2-4911-96BC-B770A011C640}"/>
                </a:ext>
              </a:extLst>
            </p:cNvPr>
            <p:cNvGrpSpPr/>
            <p:nvPr/>
          </p:nvGrpSpPr>
          <p:grpSpPr>
            <a:xfrm rot="16200000">
              <a:off x="2425777" y="3144856"/>
              <a:ext cx="158595" cy="158595"/>
              <a:chOff x="1467378" y="1078057"/>
              <a:chExt cx="195633" cy="19563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9D7386F-3D3F-47BE-9E57-6B332D343F8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806FA6AA-AF74-4BEE-9774-7514777FF39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3EBFB77-4BD3-49C4-B09B-6638433BD0B6}"/>
                </a:ext>
              </a:extLst>
            </p:cNvPr>
            <p:cNvSpPr/>
            <p:nvPr/>
          </p:nvSpPr>
          <p:spPr>
            <a:xfrm>
              <a:off x="4091505" y="2477423"/>
              <a:ext cx="946271" cy="745567"/>
            </a:xfrm>
            <a:prstGeom prst="roundRect">
              <a:avLst>
                <a:gd name="adj" fmla="val 1208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Component</a:t>
              </a:r>
              <a:endParaRPr lang="en-US" altLang="zh-CN" sz="8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9B5A61-104B-485F-BAAA-FD7016BE0DDE}"/>
                </a:ext>
              </a:extLst>
            </p:cNvPr>
            <p:cNvGrpSpPr/>
            <p:nvPr/>
          </p:nvGrpSpPr>
          <p:grpSpPr>
            <a:xfrm rot="5400000">
              <a:off x="4564888" y="3143692"/>
              <a:ext cx="158595" cy="158595"/>
              <a:chOff x="1467378" y="1078057"/>
              <a:chExt cx="195633" cy="19563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0434B27-A1AA-4DF4-9C1E-CF4625179755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6331C541-975C-4EBB-9DB7-0B9C4D00D037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2CD51F3-5CE8-4EBD-8D35-996C81FA56C1}"/>
                </a:ext>
              </a:extLst>
            </p:cNvPr>
            <p:cNvGrpSpPr/>
            <p:nvPr/>
          </p:nvGrpSpPr>
          <p:grpSpPr>
            <a:xfrm rot="16200000">
              <a:off x="4316490" y="3144856"/>
              <a:ext cx="158595" cy="158595"/>
              <a:chOff x="1467378" y="1078057"/>
              <a:chExt cx="195633" cy="19563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FBD764-3959-4157-A7B3-33AB3546F26F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6" name="箭头: 右 25">
                <a:extLst>
                  <a:ext uri="{FF2B5EF4-FFF2-40B4-BE49-F238E27FC236}">
                    <a16:creationId xmlns:a16="http://schemas.microsoft.com/office/drawing/2014/main" id="{50D583CE-CFC7-46AB-8A7D-9CF42C24B9F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3" name="箭头: 燕尾形 12">
              <a:extLst>
                <a:ext uri="{FF2B5EF4-FFF2-40B4-BE49-F238E27FC236}">
                  <a16:creationId xmlns:a16="http://schemas.microsoft.com/office/drawing/2014/main" id="{31151F85-4028-47AD-B932-55020D5B5EEB}"/>
                </a:ext>
              </a:extLst>
            </p:cNvPr>
            <p:cNvSpPr/>
            <p:nvPr/>
          </p:nvSpPr>
          <p:spPr>
            <a:xfrm>
              <a:off x="1402714" y="4529720"/>
              <a:ext cx="4571365" cy="1116700"/>
            </a:xfrm>
            <a:prstGeom prst="notchedRightArrow">
              <a:avLst>
                <a:gd name="adj1" fmla="val 58188"/>
                <a:gd name="adj2" fmla="val 50000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流程图: 卡片 13">
              <a:extLst>
                <a:ext uri="{FF2B5EF4-FFF2-40B4-BE49-F238E27FC236}">
                  <a16:creationId xmlns:a16="http://schemas.microsoft.com/office/drawing/2014/main" id="{2C743EB0-B9F4-4776-BD08-17FF46500B71}"/>
                </a:ext>
              </a:extLst>
            </p:cNvPr>
            <p:cNvSpPr/>
            <p:nvPr/>
          </p:nvSpPr>
          <p:spPr>
            <a:xfrm>
              <a:off x="2505073" y="4914804"/>
              <a:ext cx="821768" cy="375639"/>
            </a:xfrm>
            <a:prstGeom prst="flowChartPunchedCard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Topic A</a:t>
              </a:r>
              <a:endParaRPr lang="zh-CN" altLang="en-US" sz="1100" dirty="0"/>
            </a:p>
          </p:txBody>
        </p:sp>
        <p:sp>
          <p:nvSpPr>
            <p:cNvPr id="15" name="流程图: 卡片 14">
              <a:extLst>
                <a:ext uri="{FF2B5EF4-FFF2-40B4-BE49-F238E27FC236}">
                  <a16:creationId xmlns:a16="http://schemas.microsoft.com/office/drawing/2014/main" id="{F4B4C746-72C1-4BB3-ADC1-389B0A6B56A1}"/>
                </a:ext>
              </a:extLst>
            </p:cNvPr>
            <p:cNvSpPr/>
            <p:nvPr/>
          </p:nvSpPr>
          <p:spPr>
            <a:xfrm>
              <a:off x="4034156" y="4914804"/>
              <a:ext cx="821768" cy="375639"/>
            </a:xfrm>
            <a:prstGeom prst="flowChartPunchedCard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Topic B</a:t>
              </a:r>
              <a:endParaRPr lang="zh-CN" altLang="en-US" sz="11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5E740C-F8A3-4BD2-B9FA-7B098A1C730F}"/>
                </a:ext>
              </a:extLst>
            </p:cNvPr>
            <p:cNvSpPr txBox="1"/>
            <p:nvPr/>
          </p:nvSpPr>
          <p:spPr>
            <a:xfrm>
              <a:off x="2963431" y="5455920"/>
              <a:ext cx="1454940" cy="36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Domain</a:t>
              </a:r>
              <a:endParaRPr lang="zh-CN" altLang="en-US" sz="1400" dirty="0"/>
            </a:p>
          </p:txBody>
        </p:sp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6940790C-CEC3-4A13-B03F-1CAECE7CDE2A}"/>
                </a:ext>
              </a:extLst>
            </p:cNvPr>
            <p:cNvSpPr/>
            <p:nvPr/>
          </p:nvSpPr>
          <p:spPr>
            <a:xfrm>
              <a:off x="2753472" y="4446270"/>
              <a:ext cx="209958" cy="201063"/>
            </a:xfrm>
            <a:prstGeom prst="upArrow">
              <a:avLst/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775EEE0A-7320-440F-9005-F9CE7EDCD1DA}"/>
                </a:ext>
              </a:extLst>
            </p:cNvPr>
            <p:cNvSpPr/>
            <p:nvPr/>
          </p:nvSpPr>
          <p:spPr>
            <a:xfrm rot="10800000">
              <a:off x="4418370" y="4446270"/>
              <a:ext cx="209958" cy="201063"/>
            </a:xfrm>
            <a:prstGeom prst="upArrow">
              <a:avLst/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C763DB5F-F468-4F25-A3EB-CFF5093D8A9A}"/>
                </a:ext>
              </a:extLst>
            </p:cNvPr>
            <p:cNvCxnSpPr>
              <a:stCxn id="29" idx="0"/>
              <a:endCxn id="14" idx="1"/>
            </p:cNvCxnSpPr>
            <p:nvPr/>
          </p:nvCxnSpPr>
          <p:spPr>
            <a:xfrm rot="10800000" flipH="1" flipV="1">
              <a:off x="2425777" y="3224152"/>
              <a:ext cx="79296" cy="1878471"/>
            </a:xfrm>
            <a:prstGeom prst="curvedConnector3">
              <a:avLst>
                <a:gd name="adj1" fmla="val -28828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37517EEF-E6BF-4511-82B7-54E9ED8AAFB6}"/>
                </a:ext>
              </a:extLst>
            </p:cNvPr>
            <p:cNvCxnSpPr>
              <a:cxnSpLocks/>
              <a:stCxn id="27" idx="0"/>
              <a:endCxn id="14" idx="3"/>
            </p:cNvCxnSpPr>
            <p:nvPr/>
          </p:nvCxnSpPr>
          <p:spPr>
            <a:xfrm flipH="1">
              <a:off x="3326841" y="3222990"/>
              <a:ext cx="1396642" cy="1879634"/>
            </a:xfrm>
            <a:prstGeom prst="curvedConnector3">
              <a:avLst>
                <a:gd name="adj1" fmla="val -39829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3BD74DF8-C71F-4F61-BA9A-C3800CF417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93647" y="3562114"/>
              <a:ext cx="1800337" cy="1280684"/>
            </a:xfrm>
            <a:prstGeom prst="curved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5CA53F29-5B33-4F26-82E0-8A7BA4CA2CD6}"/>
                </a:ext>
              </a:extLst>
            </p:cNvPr>
            <p:cNvCxnSpPr>
              <a:cxnSpLocks/>
              <a:stCxn id="25" idx="0"/>
              <a:endCxn id="15" idx="0"/>
            </p:cNvCxnSpPr>
            <p:nvPr/>
          </p:nvCxnSpPr>
          <p:spPr>
            <a:xfrm rot="10800000" flipH="1" flipV="1">
              <a:off x="4316490" y="3224152"/>
              <a:ext cx="128550" cy="1690651"/>
            </a:xfrm>
            <a:prstGeom prst="curvedConnector4">
              <a:avLst>
                <a:gd name="adj1" fmla="val -177830"/>
                <a:gd name="adj2" fmla="val 9741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箭头: 左右 22">
              <a:extLst>
                <a:ext uri="{FF2B5EF4-FFF2-40B4-BE49-F238E27FC236}">
                  <a16:creationId xmlns:a16="http://schemas.microsoft.com/office/drawing/2014/main" id="{E1FD17C8-E53D-4027-9EB9-655DCE43374A}"/>
                </a:ext>
              </a:extLst>
            </p:cNvPr>
            <p:cNvSpPr/>
            <p:nvPr/>
          </p:nvSpPr>
          <p:spPr>
            <a:xfrm rot="5400000">
              <a:off x="4454545" y="3532375"/>
              <a:ext cx="250729" cy="158596"/>
            </a:xfrm>
            <a:prstGeom prst="leftRightArrow">
              <a:avLst>
                <a:gd name="adj1" fmla="val 55502"/>
                <a:gd name="adj2" fmla="val 50000"/>
              </a:avLst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箭头: 左右 23">
              <a:extLst>
                <a:ext uri="{FF2B5EF4-FFF2-40B4-BE49-F238E27FC236}">
                  <a16:creationId xmlns:a16="http://schemas.microsoft.com/office/drawing/2014/main" id="{EBDD37BE-79DE-4D93-A2A5-6D8D47561CBB}"/>
                </a:ext>
              </a:extLst>
            </p:cNvPr>
            <p:cNvSpPr/>
            <p:nvPr/>
          </p:nvSpPr>
          <p:spPr>
            <a:xfrm rot="5400000">
              <a:off x="2643480" y="3565922"/>
              <a:ext cx="250729" cy="158596"/>
            </a:xfrm>
            <a:prstGeom prst="leftRightArrow">
              <a:avLst>
                <a:gd name="adj1" fmla="val 55502"/>
                <a:gd name="adj2" fmla="val 50000"/>
              </a:avLst>
            </a:prstGeom>
            <a:noFill/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E0F0C405-BD6F-4AAE-BC50-6E21B2C068A7}"/>
              </a:ext>
            </a:extLst>
          </p:cNvPr>
          <p:cNvGrpSpPr/>
          <p:nvPr/>
        </p:nvGrpSpPr>
        <p:grpSpPr>
          <a:xfrm>
            <a:off x="4256803" y="1620922"/>
            <a:ext cx="3560201" cy="3695185"/>
            <a:chOff x="4256803" y="1522508"/>
            <a:chExt cx="3953648" cy="410355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57205E06-872B-4E1D-91FE-678510FE9E11}"/>
                </a:ext>
              </a:extLst>
            </p:cNvPr>
            <p:cNvSpPr/>
            <p:nvPr/>
          </p:nvSpPr>
          <p:spPr>
            <a:xfrm>
              <a:off x="4418654" y="2544586"/>
              <a:ext cx="657490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7CDAAEB9-6301-4C43-B9FF-3FCC04EF599E}"/>
                </a:ext>
              </a:extLst>
            </p:cNvPr>
            <p:cNvSpPr/>
            <p:nvPr/>
          </p:nvSpPr>
          <p:spPr>
            <a:xfrm>
              <a:off x="5515398" y="2484325"/>
              <a:ext cx="344760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filter</a:t>
              </a:r>
              <a:endParaRPr lang="zh-CN" altLang="en-US" sz="700" b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F2D04E8-1993-4A0C-A798-57471A53C4B4}"/>
                </a:ext>
              </a:extLst>
            </p:cNvPr>
            <p:cNvSpPr/>
            <p:nvPr/>
          </p:nvSpPr>
          <p:spPr>
            <a:xfrm>
              <a:off x="7043799" y="2544586"/>
              <a:ext cx="1098570" cy="188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3073EC4-8D2A-448A-8062-EA2EF4469CB8}"/>
                </a:ext>
              </a:extLst>
            </p:cNvPr>
            <p:cNvGrpSpPr/>
            <p:nvPr/>
          </p:nvGrpSpPr>
          <p:grpSpPr>
            <a:xfrm>
              <a:off x="4256803" y="1522508"/>
              <a:ext cx="3826877" cy="1098292"/>
              <a:chOff x="1248410" y="1984219"/>
              <a:chExt cx="3826877" cy="1098292"/>
            </a:xfrm>
          </p:grpSpPr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3CDC358A-4DF4-456F-AE7D-62CD8844609F}"/>
                  </a:ext>
                </a:extLst>
              </p:cNvPr>
              <p:cNvSpPr/>
              <p:nvPr/>
            </p:nvSpPr>
            <p:spPr>
              <a:xfrm>
                <a:off x="4094096" y="2134328"/>
                <a:ext cx="981191" cy="829198"/>
              </a:xfrm>
              <a:prstGeom prst="roundRect">
                <a:avLst>
                  <a:gd name="adj" fmla="val 12081"/>
                </a:avLst>
              </a:pr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32495F3E-5BEE-422B-B7A7-D3926645CD88}"/>
                  </a:ext>
                </a:extLst>
              </p:cNvPr>
              <p:cNvGrpSpPr/>
              <p:nvPr/>
            </p:nvGrpSpPr>
            <p:grpSpPr>
              <a:xfrm>
                <a:off x="4037088" y="2259144"/>
                <a:ext cx="176385" cy="176385"/>
                <a:chOff x="1467378" y="1078057"/>
                <a:chExt cx="195633" cy="195633"/>
              </a:xfrm>
            </p:grpSpPr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4F5CF1C8-E052-40C4-906A-EFE84674C7BF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7" name="箭头: 右 346">
                  <a:extLst>
                    <a:ext uri="{FF2B5EF4-FFF2-40B4-BE49-F238E27FC236}">
                      <a16:creationId xmlns:a16="http://schemas.microsoft.com/office/drawing/2014/main" id="{D1AE47B7-D64F-488B-AC54-28B643CF7BEA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5" name="组合 324">
                <a:extLst>
                  <a:ext uri="{FF2B5EF4-FFF2-40B4-BE49-F238E27FC236}">
                    <a16:creationId xmlns:a16="http://schemas.microsoft.com/office/drawing/2014/main" id="{B390F49F-F39B-44B0-B00A-840E094BFF69}"/>
                  </a:ext>
                </a:extLst>
              </p:cNvPr>
              <p:cNvGrpSpPr/>
              <p:nvPr/>
            </p:nvGrpSpPr>
            <p:grpSpPr>
              <a:xfrm rot="10800000">
                <a:off x="4038404" y="2613690"/>
                <a:ext cx="176385" cy="176385"/>
                <a:chOff x="1467378" y="1078057"/>
                <a:chExt cx="195633" cy="195633"/>
              </a:xfrm>
            </p:grpSpPr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0CDF9E89-6151-4580-9A24-5249417E3C22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5" name="箭头: 右 344">
                  <a:extLst>
                    <a:ext uri="{FF2B5EF4-FFF2-40B4-BE49-F238E27FC236}">
                      <a16:creationId xmlns:a16="http://schemas.microsoft.com/office/drawing/2014/main" id="{4114FFD3-8D79-4692-A32A-0EA677CC8F31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26" name="直接箭头连接符 325">
                <a:extLst>
                  <a:ext uri="{FF2B5EF4-FFF2-40B4-BE49-F238E27FC236}">
                    <a16:creationId xmlns:a16="http://schemas.microsoft.com/office/drawing/2014/main" id="{B22F889B-C310-42DD-9A02-D5C62E951F25}"/>
                  </a:ext>
                </a:extLst>
              </p:cNvPr>
              <p:cNvCxnSpPr>
                <a:cxnSpLocks/>
                <a:stCxn id="340" idx="3"/>
                <a:endCxn id="342" idx="2"/>
              </p:cNvCxnSpPr>
              <p:nvPr/>
            </p:nvCxnSpPr>
            <p:spPr>
              <a:xfrm flipV="1">
                <a:off x="2317793" y="2174534"/>
                <a:ext cx="381011" cy="176081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C8AB75A0-8256-46AA-81BC-7212B4F84E4D}"/>
                  </a:ext>
                </a:extLst>
              </p:cNvPr>
              <p:cNvCxnSpPr>
                <a:cxnSpLocks/>
                <a:stCxn id="342" idx="6"/>
                <a:endCxn id="346" idx="1"/>
              </p:cNvCxnSpPr>
              <p:nvPr/>
            </p:nvCxnSpPr>
            <p:spPr>
              <a:xfrm>
                <a:off x="3679995" y="2174534"/>
                <a:ext cx="357093" cy="172802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" name="组合 327">
                <a:extLst>
                  <a:ext uri="{FF2B5EF4-FFF2-40B4-BE49-F238E27FC236}">
                    <a16:creationId xmlns:a16="http://schemas.microsoft.com/office/drawing/2014/main" id="{662BCF47-A35D-4CAB-B720-6D86BA8BBFE9}"/>
                  </a:ext>
                </a:extLst>
              </p:cNvPr>
              <p:cNvGrpSpPr/>
              <p:nvPr/>
            </p:nvGrpSpPr>
            <p:grpSpPr>
              <a:xfrm>
                <a:off x="2698805" y="1984219"/>
                <a:ext cx="981190" cy="380630"/>
                <a:chOff x="2315448" y="701912"/>
                <a:chExt cx="607032" cy="235770"/>
              </a:xfrm>
            </p:grpSpPr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F69B0394-C9F5-4048-90AA-23B0AF673697}"/>
                    </a:ext>
                  </a:extLst>
                </p:cNvPr>
                <p:cNvSpPr/>
                <p:nvPr/>
              </p:nvSpPr>
              <p:spPr>
                <a:xfrm>
                  <a:off x="2315448" y="701912"/>
                  <a:ext cx="607032" cy="235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3" name="文本框 342">
                  <a:extLst>
                    <a:ext uri="{FF2B5EF4-FFF2-40B4-BE49-F238E27FC236}">
                      <a16:creationId xmlns:a16="http://schemas.microsoft.com/office/drawing/2014/main" id="{90422367-6794-4E32-8593-906DE7701923}"/>
                    </a:ext>
                  </a:extLst>
                </p:cNvPr>
                <p:cNvSpPr txBox="1"/>
                <p:nvPr/>
              </p:nvSpPr>
              <p:spPr>
                <a:xfrm>
                  <a:off x="2355969" y="731625"/>
                  <a:ext cx="525989" cy="197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Request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Topic</a:t>
                  </a:r>
                  <a:endParaRPr lang="zh-CN" altLang="en-US" sz="8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29" name="矩形: 圆角 328">
                <a:extLst>
                  <a:ext uri="{FF2B5EF4-FFF2-40B4-BE49-F238E27FC236}">
                    <a16:creationId xmlns:a16="http://schemas.microsoft.com/office/drawing/2014/main" id="{BBE2FEF8-B0F7-407C-977E-296902CD2662}"/>
                  </a:ext>
                </a:extLst>
              </p:cNvPr>
              <p:cNvSpPr/>
              <p:nvPr/>
            </p:nvSpPr>
            <p:spPr>
              <a:xfrm>
                <a:off x="1248410" y="2137608"/>
                <a:ext cx="981191" cy="829198"/>
              </a:xfrm>
              <a:prstGeom prst="roundRect">
                <a:avLst>
                  <a:gd name="adj" fmla="val 12081"/>
                </a:avLst>
              </a:prstGeom>
              <a:noFill/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C892E81A-315F-4687-AAF0-4E55114268DA}"/>
                  </a:ext>
                </a:extLst>
              </p:cNvPr>
              <p:cNvGrpSpPr/>
              <p:nvPr/>
            </p:nvGrpSpPr>
            <p:grpSpPr>
              <a:xfrm>
                <a:off x="2141408" y="2262423"/>
                <a:ext cx="176385" cy="176385"/>
                <a:chOff x="1467378" y="1078057"/>
                <a:chExt cx="195633" cy="195633"/>
              </a:xfrm>
            </p:grpSpPr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D5972460-11B5-4957-B083-2D9DE4DC664B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1" name="箭头: 右 340">
                  <a:extLst>
                    <a:ext uri="{FF2B5EF4-FFF2-40B4-BE49-F238E27FC236}">
                      <a16:creationId xmlns:a16="http://schemas.microsoft.com/office/drawing/2014/main" id="{67004608-8DDA-42F4-AC5A-A31C91CFE3E1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1" name="组合 330">
                <a:extLst>
                  <a:ext uri="{FF2B5EF4-FFF2-40B4-BE49-F238E27FC236}">
                    <a16:creationId xmlns:a16="http://schemas.microsoft.com/office/drawing/2014/main" id="{8F2D3FD9-689B-4575-91FC-0A16EA516F5B}"/>
                  </a:ext>
                </a:extLst>
              </p:cNvPr>
              <p:cNvGrpSpPr/>
              <p:nvPr/>
            </p:nvGrpSpPr>
            <p:grpSpPr>
              <a:xfrm rot="10800000">
                <a:off x="2141408" y="2616970"/>
                <a:ext cx="176385" cy="176385"/>
                <a:chOff x="1467378" y="1078057"/>
                <a:chExt cx="195633" cy="195633"/>
              </a:xfrm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F1770867-40AC-4489-A7C2-366B8BC35E28}"/>
                    </a:ext>
                  </a:extLst>
                </p:cNvPr>
                <p:cNvSpPr/>
                <p:nvPr/>
              </p:nvSpPr>
              <p:spPr>
                <a:xfrm>
                  <a:off x="1467378" y="1078057"/>
                  <a:ext cx="195633" cy="195633"/>
                </a:xfrm>
                <a:prstGeom prst="rect">
                  <a:avLst/>
                </a:prstGeom>
                <a:solidFill>
                  <a:srgbClr val="99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9" name="箭头: 右 338">
                  <a:extLst>
                    <a:ext uri="{FF2B5EF4-FFF2-40B4-BE49-F238E27FC236}">
                      <a16:creationId xmlns:a16="http://schemas.microsoft.com/office/drawing/2014/main" id="{F54574CB-5C38-48C9-B6A9-A3FC7047B5A9}"/>
                    </a:ext>
                  </a:extLst>
                </p:cNvPr>
                <p:cNvSpPr/>
                <p:nvPr/>
              </p:nvSpPr>
              <p:spPr>
                <a:xfrm>
                  <a:off x="1493151" y="1115117"/>
                  <a:ext cx="144394" cy="1215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32" name="直接箭头连接符 331">
                <a:extLst>
                  <a:ext uri="{FF2B5EF4-FFF2-40B4-BE49-F238E27FC236}">
                    <a16:creationId xmlns:a16="http://schemas.microsoft.com/office/drawing/2014/main" id="{B1D0BB01-A441-4960-BF56-03CD6374D227}"/>
                  </a:ext>
                </a:extLst>
              </p:cNvPr>
              <p:cNvCxnSpPr>
                <a:cxnSpLocks/>
                <a:stCxn id="336" idx="2"/>
                <a:endCxn id="338" idx="1"/>
              </p:cNvCxnSpPr>
              <p:nvPr/>
            </p:nvCxnSpPr>
            <p:spPr>
              <a:xfrm flipH="1" flipV="1">
                <a:off x="2317793" y="2705162"/>
                <a:ext cx="381011" cy="187035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箭头连接符 332">
                <a:extLst>
                  <a:ext uri="{FF2B5EF4-FFF2-40B4-BE49-F238E27FC236}">
                    <a16:creationId xmlns:a16="http://schemas.microsoft.com/office/drawing/2014/main" id="{2E7A09F4-F2F3-44AB-9523-E1A428610F0D}"/>
                  </a:ext>
                </a:extLst>
              </p:cNvPr>
              <p:cNvCxnSpPr>
                <a:cxnSpLocks/>
                <a:stCxn id="344" idx="3"/>
                <a:endCxn id="336" idx="6"/>
              </p:cNvCxnSpPr>
              <p:nvPr/>
            </p:nvCxnSpPr>
            <p:spPr>
              <a:xfrm flipH="1">
                <a:off x="3679995" y="2701883"/>
                <a:ext cx="358409" cy="190314"/>
              </a:xfrm>
              <a:prstGeom prst="straightConnector1">
                <a:avLst/>
              </a:prstGeom>
              <a:ln w="12700">
                <a:solidFill>
                  <a:srgbClr val="9933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D4F51395-5E8F-4DF9-B8D4-0EFA9F71F7F2}"/>
                  </a:ext>
                </a:extLst>
              </p:cNvPr>
              <p:cNvGrpSpPr/>
              <p:nvPr/>
            </p:nvGrpSpPr>
            <p:grpSpPr>
              <a:xfrm>
                <a:off x="2698805" y="2701881"/>
                <a:ext cx="981190" cy="380630"/>
                <a:chOff x="2315448" y="701912"/>
                <a:chExt cx="607032" cy="235770"/>
              </a:xfrm>
            </p:grpSpPr>
            <p:sp>
              <p:nvSpPr>
                <p:cNvPr id="336" name="椭圆 335">
                  <a:extLst>
                    <a:ext uri="{FF2B5EF4-FFF2-40B4-BE49-F238E27FC236}">
                      <a16:creationId xmlns:a16="http://schemas.microsoft.com/office/drawing/2014/main" id="{08B68F37-8A06-454D-8915-6859CA8C5B75}"/>
                    </a:ext>
                  </a:extLst>
                </p:cNvPr>
                <p:cNvSpPr/>
                <p:nvPr/>
              </p:nvSpPr>
              <p:spPr>
                <a:xfrm>
                  <a:off x="2315448" y="701912"/>
                  <a:ext cx="607032" cy="235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9933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50243B7D-D200-423C-AB2E-74AD4E25981E}"/>
                    </a:ext>
                  </a:extLst>
                </p:cNvPr>
                <p:cNvSpPr txBox="1"/>
                <p:nvPr/>
              </p:nvSpPr>
              <p:spPr>
                <a:xfrm>
                  <a:off x="2361506" y="731671"/>
                  <a:ext cx="513812" cy="1976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Reply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rgbClr val="993366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Topic</a:t>
                  </a:r>
                  <a:endParaRPr lang="zh-CN" altLang="en-US" sz="800" b="1" dirty="0">
                    <a:solidFill>
                      <a:srgbClr val="9933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B4FEE9C1-DFE6-4C51-8B2E-454E4C41C129}"/>
                  </a:ext>
                </a:extLst>
              </p:cNvPr>
              <p:cNvSpPr/>
              <p:nvPr/>
            </p:nvSpPr>
            <p:spPr>
              <a:xfrm rot="1667349">
                <a:off x="2620228" y="2841407"/>
                <a:ext cx="116010" cy="83442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009999"/>
                  </a:solidFill>
                </a:endParaRPr>
              </a:p>
            </p:txBody>
          </p:sp>
        </p:grp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D9250FA6-42B2-475D-80E7-D60E2E04CA6B}"/>
                </a:ext>
              </a:extLst>
            </p:cNvPr>
            <p:cNvSpPr/>
            <p:nvPr/>
          </p:nvSpPr>
          <p:spPr>
            <a:xfrm>
              <a:off x="5060706" y="2844669"/>
              <a:ext cx="794380" cy="5424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7205A7E9-7DC3-4286-A94A-D29CE6EC6945}"/>
                </a:ext>
              </a:extLst>
            </p:cNvPr>
            <p:cNvSpPr/>
            <p:nvPr/>
          </p:nvSpPr>
          <p:spPr>
            <a:xfrm>
              <a:off x="6461599" y="2844669"/>
              <a:ext cx="794380" cy="542467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986AD2C1-B761-452F-9A67-AFF7CA114EDF}"/>
                </a:ext>
              </a:extLst>
            </p:cNvPr>
            <p:cNvGrpSpPr/>
            <p:nvPr/>
          </p:nvGrpSpPr>
          <p:grpSpPr>
            <a:xfrm>
              <a:off x="6362361" y="3034079"/>
              <a:ext cx="174374" cy="174374"/>
              <a:chOff x="3516045" y="2250901"/>
              <a:chExt cx="273003" cy="273003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1601F8A-BAEA-4569-BB54-6D7251DB3850}"/>
                  </a:ext>
                </a:extLst>
              </p:cNvPr>
              <p:cNvSpPr/>
              <p:nvPr/>
            </p:nvSpPr>
            <p:spPr>
              <a:xfrm>
                <a:off x="3516045" y="2250901"/>
                <a:ext cx="273003" cy="27300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01D490ED-BE23-4CB0-86A3-C53BF553AE36}"/>
                  </a:ext>
                </a:extLst>
              </p:cNvPr>
              <p:cNvSpPr/>
              <p:nvPr/>
            </p:nvSpPr>
            <p:spPr>
              <a:xfrm>
                <a:off x="3553782" y="2289813"/>
                <a:ext cx="189638" cy="1896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19D55534-FD8A-4887-934C-6A9D8D345FBB}"/>
                </a:ext>
              </a:extLst>
            </p:cNvPr>
            <p:cNvGrpSpPr/>
            <p:nvPr/>
          </p:nvGrpSpPr>
          <p:grpSpPr>
            <a:xfrm rot="5400000">
              <a:off x="5777322" y="3034081"/>
              <a:ext cx="174374" cy="174374"/>
              <a:chOff x="4011345" y="2250901"/>
              <a:chExt cx="273003" cy="273003"/>
            </a:xfrm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A4A6F56F-9700-40D2-9CEE-890DA91D7500}"/>
                  </a:ext>
                </a:extLst>
              </p:cNvPr>
              <p:cNvSpPr/>
              <p:nvPr/>
            </p:nvSpPr>
            <p:spPr>
              <a:xfrm>
                <a:off x="4011345" y="2250901"/>
                <a:ext cx="273003" cy="273003"/>
              </a:xfrm>
              <a:prstGeom prst="rect">
                <a:avLst/>
              </a:pr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20" name="空心弧 319">
                <a:extLst>
                  <a:ext uri="{FF2B5EF4-FFF2-40B4-BE49-F238E27FC236}">
                    <a16:creationId xmlns:a16="http://schemas.microsoft.com/office/drawing/2014/main" id="{7BC27F64-F47F-4B3E-8DB8-BD2802153A20}"/>
                  </a:ext>
                </a:extLst>
              </p:cNvPr>
              <p:cNvSpPr/>
              <p:nvPr/>
            </p:nvSpPr>
            <p:spPr>
              <a:xfrm rot="10800000">
                <a:off x="4051326" y="2250901"/>
                <a:ext cx="193040" cy="193040"/>
              </a:xfrm>
              <a:prstGeom prst="blockArc">
                <a:avLst>
                  <a:gd name="adj1" fmla="val 10800000"/>
                  <a:gd name="adj2" fmla="val 21599999"/>
                  <a:gd name="adj3" fmla="val 210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D689B0F6-8957-418B-A02C-59D0D56E1717}"/>
                </a:ext>
              </a:extLst>
            </p:cNvPr>
            <p:cNvCxnSpPr>
              <a:cxnSpLocks/>
              <a:stCxn id="319" idx="0"/>
              <a:endCxn id="321" idx="1"/>
            </p:cNvCxnSpPr>
            <p:nvPr/>
          </p:nvCxnSpPr>
          <p:spPr>
            <a:xfrm flipV="1">
              <a:off x="5951695" y="3121266"/>
              <a:ext cx="410665" cy="1"/>
            </a:xfrm>
            <a:prstGeom prst="straightConnector1">
              <a:avLst/>
            </a:prstGeom>
            <a:ln w="12700">
              <a:solidFill>
                <a:srgbClr val="9933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C80DEF0-52C6-40D0-BE26-F9CBF2BDA593}"/>
                </a:ext>
              </a:extLst>
            </p:cNvPr>
            <p:cNvSpPr/>
            <p:nvPr/>
          </p:nvSpPr>
          <p:spPr>
            <a:xfrm>
              <a:off x="5211265" y="3025259"/>
              <a:ext cx="583462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requester</a:t>
              </a:r>
              <a:endPara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6F205B7-E5D0-40E5-84AE-9D03B8E32614}"/>
                </a:ext>
              </a:extLst>
            </p:cNvPr>
            <p:cNvSpPr/>
            <p:nvPr/>
          </p:nvSpPr>
          <p:spPr>
            <a:xfrm>
              <a:off x="6518194" y="3025259"/>
              <a:ext cx="453536" cy="1885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replier</a:t>
              </a:r>
              <a:endPara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66C71C2-A595-4F48-A871-D13A3BBD26D3}"/>
                </a:ext>
              </a:extLst>
            </p:cNvPr>
            <p:cNvSpPr/>
            <p:nvPr/>
          </p:nvSpPr>
          <p:spPr>
            <a:xfrm>
              <a:off x="4384843" y="4769003"/>
              <a:ext cx="76655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763325A2-0B6D-4F26-AEB8-29F2A1012193}"/>
                </a:ext>
              </a:extLst>
            </p:cNvPr>
            <p:cNvSpPr/>
            <p:nvPr/>
          </p:nvSpPr>
          <p:spPr>
            <a:xfrm>
              <a:off x="7156065" y="3884871"/>
              <a:ext cx="994878" cy="840765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17A4FC98-057F-4F44-A4D2-17B48DCD905A}"/>
                </a:ext>
              </a:extLst>
            </p:cNvPr>
            <p:cNvGrpSpPr/>
            <p:nvPr/>
          </p:nvGrpSpPr>
          <p:grpSpPr>
            <a:xfrm>
              <a:off x="7080912" y="4225221"/>
              <a:ext cx="178845" cy="178845"/>
              <a:chOff x="1467378" y="1078057"/>
              <a:chExt cx="195633" cy="195633"/>
            </a:xfrm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1CE1080D-98FE-4DF9-B852-78445E970DC7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箭头: 右 295">
                <a:extLst>
                  <a:ext uri="{FF2B5EF4-FFF2-40B4-BE49-F238E27FC236}">
                    <a16:creationId xmlns:a16="http://schemas.microsoft.com/office/drawing/2014/main" id="{7BCEA16E-E61F-4075-95B6-328897E6E29B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6EF3F9A3-A6DC-4319-9178-E8EC33513D00}"/>
                </a:ext>
              </a:extLst>
            </p:cNvPr>
            <p:cNvSpPr/>
            <p:nvPr/>
          </p:nvSpPr>
          <p:spPr>
            <a:xfrm>
              <a:off x="7096556" y="4769003"/>
              <a:ext cx="111389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243E2838-B735-47B1-9585-427182E66885}"/>
                </a:ext>
              </a:extLst>
            </p:cNvPr>
            <p:cNvCxnSpPr>
              <a:cxnSpLocks/>
              <a:stCxn id="291" idx="3"/>
              <a:endCxn id="293" idx="2"/>
            </p:cNvCxnSpPr>
            <p:nvPr/>
          </p:nvCxnSpPr>
          <p:spPr>
            <a:xfrm flipV="1">
              <a:off x="5354983" y="4313154"/>
              <a:ext cx="386326" cy="2225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BF89A31F-0BC4-4FEF-9870-4727DB59012D}"/>
                </a:ext>
              </a:extLst>
            </p:cNvPr>
            <p:cNvCxnSpPr>
              <a:cxnSpLocks/>
              <a:stCxn id="293" idx="6"/>
              <a:endCxn id="295" idx="1"/>
            </p:cNvCxnSpPr>
            <p:nvPr/>
          </p:nvCxnSpPr>
          <p:spPr>
            <a:xfrm>
              <a:off x="6675787" y="4313154"/>
              <a:ext cx="405125" cy="1490"/>
            </a:xfrm>
            <a:prstGeom prst="straightConnector1">
              <a:avLst/>
            </a:prstGeom>
            <a:ln w="12700">
              <a:solidFill>
                <a:srgbClr val="009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77D6D227-A630-44D9-919F-EC816AF31C3A}"/>
                </a:ext>
              </a:extLst>
            </p:cNvPr>
            <p:cNvGrpSpPr/>
            <p:nvPr/>
          </p:nvGrpSpPr>
          <p:grpSpPr>
            <a:xfrm>
              <a:off x="5677103" y="4119327"/>
              <a:ext cx="1090515" cy="410147"/>
              <a:chOff x="2273741" y="701389"/>
              <a:chExt cx="708393" cy="250559"/>
            </a:xfrm>
          </p:grpSpPr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F2A0C7B9-D7FB-4569-B8D8-F9483A3107A7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BFA218D4-980F-40B6-A428-C2B914A9D67E}"/>
                  </a:ext>
                </a:extLst>
              </p:cNvPr>
              <p:cNvSpPr txBox="1"/>
              <p:nvPr/>
            </p:nvSpPr>
            <p:spPr>
              <a:xfrm>
                <a:off x="2273741" y="701389"/>
                <a:ext cx="708393" cy="2505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Flow</a:t>
                </a:r>
              </a:p>
              <a:p>
                <a:pPr algn="ctr"/>
                <a:r>
                  <a:rPr lang="en-US" altLang="zh-CN" sz="900" b="1" dirty="0">
                    <a:solidFill>
                      <a:srgbClr val="0099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900" b="1" dirty="0">
                  <a:solidFill>
                    <a:srgbClr val="00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E80C6B52-744B-45A9-9F0C-8B0F443C27DD}"/>
                </a:ext>
              </a:extLst>
            </p:cNvPr>
            <p:cNvSpPr/>
            <p:nvPr/>
          </p:nvSpPr>
          <p:spPr>
            <a:xfrm>
              <a:off x="4270682" y="3888196"/>
              <a:ext cx="994878" cy="840765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D202D637-DF34-472F-9494-0930262E60E6}"/>
                </a:ext>
              </a:extLst>
            </p:cNvPr>
            <p:cNvGrpSpPr/>
            <p:nvPr/>
          </p:nvGrpSpPr>
          <p:grpSpPr>
            <a:xfrm>
              <a:off x="5176138" y="4225956"/>
              <a:ext cx="178845" cy="178845"/>
              <a:chOff x="1467378" y="1078057"/>
              <a:chExt cx="195633" cy="195633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5B835C13-ECB9-4E2E-8B3C-3E858426897D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箭头: 右 291">
                <a:extLst>
                  <a:ext uri="{FF2B5EF4-FFF2-40B4-BE49-F238E27FC236}">
                    <a16:creationId xmlns:a16="http://schemas.microsoft.com/office/drawing/2014/main" id="{6944067B-B728-4D49-8478-2D5DA428F9AF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4" name="等腰三角形 243">
              <a:extLst>
                <a:ext uri="{FF2B5EF4-FFF2-40B4-BE49-F238E27FC236}">
                  <a16:creationId xmlns:a16="http://schemas.microsoft.com/office/drawing/2014/main" id="{6B2A141C-2EEC-4393-A8C0-B31B0AD8B2EC}"/>
                </a:ext>
              </a:extLst>
            </p:cNvPr>
            <p:cNvSpPr/>
            <p:nvPr/>
          </p:nvSpPr>
          <p:spPr>
            <a:xfrm rot="5400000">
              <a:off x="6648610" y="4241794"/>
              <a:ext cx="137534" cy="144211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76AC0FA0-917E-4146-A0E0-6F234E228308}"/>
                </a:ext>
              </a:extLst>
            </p:cNvPr>
            <p:cNvSpPr/>
            <p:nvPr/>
          </p:nvSpPr>
          <p:spPr>
            <a:xfrm>
              <a:off x="6564540" y="4420860"/>
              <a:ext cx="39145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filter</a:t>
              </a:r>
              <a:endParaRPr lang="zh-CN" altLang="en-US" sz="800" b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F60E8084-9752-47B8-8607-87247EE09A73}"/>
                </a:ext>
              </a:extLst>
            </p:cNvPr>
            <p:cNvSpPr/>
            <p:nvPr/>
          </p:nvSpPr>
          <p:spPr>
            <a:xfrm>
              <a:off x="5084668" y="5076024"/>
              <a:ext cx="805462" cy="55003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837E7320-34EC-4735-A9F8-B9A243934CD2}"/>
                </a:ext>
              </a:extLst>
            </p:cNvPr>
            <p:cNvSpPr/>
            <p:nvPr/>
          </p:nvSpPr>
          <p:spPr>
            <a:xfrm>
              <a:off x="6505103" y="5076024"/>
              <a:ext cx="805462" cy="550034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4BC69A1-ABC0-43E2-98CA-4390124AFD2B}"/>
                </a:ext>
              </a:extLst>
            </p:cNvPr>
            <p:cNvSpPr/>
            <p:nvPr/>
          </p:nvSpPr>
          <p:spPr>
            <a:xfrm>
              <a:off x="6404481" y="5268076"/>
              <a:ext cx="176806" cy="17680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C6E5763-983D-4628-B4DE-0B4C58585C33}"/>
                </a:ext>
              </a:extLst>
            </p:cNvPr>
            <p:cNvSpPr/>
            <p:nvPr/>
          </p:nvSpPr>
          <p:spPr>
            <a:xfrm rot="5400000">
              <a:off x="5811280" y="5268078"/>
              <a:ext cx="176806" cy="17680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A6B03871-F296-4762-B5CC-A4242D758F95}"/>
                </a:ext>
              </a:extLst>
            </p:cNvPr>
            <p:cNvCxnSpPr>
              <a:cxnSpLocks/>
              <a:stCxn id="249" idx="0"/>
              <a:endCxn id="248" idx="1"/>
            </p:cNvCxnSpPr>
            <p:nvPr/>
          </p:nvCxnSpPr>
          <p:spPr>
            <a:xfrm flipV="1">
              <a:off x="5988087" y="5356480"/>
              <a:ext cx="416394" cy="1"/>
            </a:xfrm>
            <a:prstGeom prst="straightConnector1">
              <a:avLst/>
            </a:prstGeom>
            <a:ln w="12700">
              <a:solidFill>
                <a:srgbClr val="0099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2D522EF-6A91-4AAF-A259-3C934F0428B9}"/>
                </a:ext>
              </a:extLst>
            </p:cNvPr>
            <p:cNvSpPr/>
            <p:nvPr/>
          </p:nvSpPr>
          <p:spPr>
            <a:xfrm>
              <a:off x="5345751" y="5264598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sender</a:t>
              </a:r>
              <a:endPara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E45A74CC-752D-4209-A1DF-D77D9CF5AFC2}"/>
                </a:ext>
              </a:extLst>
            </p:cNvPr>
            <p:cNvSpPr/>
            <p:nvPr/>
          </p:nvSpPr>
          <p:spPr>
            <a:xfrm>
              <a:off x="6588028" y="5264598"/>
              <a:ext cx="5918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receiver</a:t>
              </a:r>
              <a:endPara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箭头: 五边形 252">
              <a:extLst>
                <a:ext uri="{FF2B5EF4-FFF2-40B4-BE49-F238E27FC236}">
                  <a16:creationId xmlns:a16="http://schemas.microsoft.com/office/drawing/2014/main" id="{F279B5DF-DF88-42D3-8029-5B0F48107687}"/>
                </a:ext>
              </a:extLst>
            </p:cNvPr>
            <p:cNvSpPr/>
            <p:nvPr/>
          </p:nvSpPr>
          <p:spPr>
            <a:xfrm>
              <a:off x="5839439" y="5298944"/>
              <a:ext cx="133616" cy="115071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4" name="箭头: 五边形 253">
              <a:extLst>
                <a:ext uri="{FF2B5EF4-FFF2-40B4-BE49-F238E27FC236}">
                  <a16:creationId xmlns:a16="http://schemas.microsoft.com/office/drawing/2014/main" id="{FBBA00E8-AC49-455B-815B-7080ED41D756}"/>
                </a:ext>
              </a:extLst>
            </p:cNvPr>
            <p:cNvSpPr/>
            <p:nvPr/>
          </p:nvSpPr>
          <p:spPr>
            <a:xfrm>
              <a:off x="6428256" y="5298944"/>
              <a:ext cx="133616" cy="115071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AF8C5A3E-C7EF-456A-AAB5-52D4DD798ECD}"/>
              </a:ext>
            </a:extLst>
          </p:cNvPr>
          <p:cNvGrpSpPr/>
          <p:nvPr/>
        </p:nvGrpSpPr>
        <p:grpSpPr>
          <a:xfrm>
            <a:off x="8049042" y="1620922"/>
            <a:ext cx="3817404" cy="3955951"/>
            <a:chOff x="8647335" y="1422255"/>
            <a:chExt cx="4264546" cy="4419321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85E8AE22-4A12-4819-80B5-C37102D605C5}"/>
                </a:ext>
              </a:extLst>
            </p:cNvPr>
            <p:cNvSpPr/>
            <p:nvPr/>
          </p:nvSpPr>
          <p:spPr>
            <a:xfrm>
              <a:off x="11707868" y="1580434"/>
              <a:ext cx="1033946" cy="87378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80461093-C85F-4866-9046-1F26306D3E9A}"/>
                </a:ext>
              </a:extLst>
            </p:cNvPr>
            <p:cNvGrpSpPr/>
            <p:nvPr/>
          </p:nvGrpSpPr>
          <p:grpSpPr>
            <a:xfrm>
              <a:off x="11647795" y="1711961"/>
              <a:ext cx="185868" cy="185868"/>
              <a:chOff x="1467378" y="1078057"/>
              <a:chExt cx="195633" cy="195633"/>
            </a:xfrm>
          </p:grpSpPr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9BE628BB-6348-4D55-8A72-47B289F04729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8" name="箭头: 右 317">
                <a:extLst>
                  <a:ext uri="{FF2B5EF4-FFF2-40B4-BE49-F238E27FC236}">
                    <a16:creationId xmlns:a16="http://schemas.microsoft.com/office/drawing/2014/main" id="{3D1E346B-A9A5-4220-B464-EDD3FC8C9B97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1587C6C4-CD31-4078-ADB3-1E90887FFD3B}"/>
                </a:ext>
              </a:extLst>
            </p:cNvPr>
            <p:cNvGrpSpPr/>
            <p:nvPr/>
          </p:nvGrpSpPr>
          <p:grpSpPr>
            <a:xfrm rot="10800000">
              <a:off x="11649182" y="2085570"/>
              <a:ext cx="185868" cy="185868"/>
              <a:chOff x="1467378" y="1078057"/>
              <a:chExt cx="195633" cy="195633"/>
            </a:xfrm>
          </p:grpSpPr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A148DA84-6DC6-4F41-BEF1-23E652E974D4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箭头: 右 315">
                <a:extLst>
                  <a:ext uri="{FF2B5EF4-FFF2-40B4-BE49-F238E27FC236}">
                    <a16:creationId xmlns:a16="http://schemas.microsoft.com/office/drawing/2014/main" id="{ED107ECD-3BA7-4955-8131-0806A4A45CAD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87674BF-2873-4608-A4FD-9D9DBCDCB0B4}"/>
                </a:ext>
              </a:extLst>
            </p:cNvPr>
            <p:cNvSpPr/>
            <p:nvPr/>
          </p:nvSpPr>
          <p:spPr>
            <a:xfrm>
              <a:off x="11646023" y="2499285"/>
              <a:ext cx="1157636" cy="20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8AA902AA-0323-43CB-868D-BEFCCA8461E5}"/>
                </a:ext>
              </a:extLst>
            </p:cNvPr>
            <p:cNvCxnSpPr>
              <a:cxnSpLocks/>
              <a:stCxn id="313" idx="2"/>
              <a:endCxn id="311" idx="1"/>
            </p:cNvCxnSpPr>
            <p:nvPr/>
          </p:nvCxnSpPr>
          <p:spPr>
            <a:xfrm flipH="1">
              <a:off x="9836061" y="1622802"/>
              <a:ext cx="401497" cy="185548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0A6E23C2-16B0-41AB-AC76-ADE870FB6CA7}"/>
                </a:ext>
              </a:extLst>
            </p:cNvPr>
            <p:cNvCxnSpPr>
              <a:cxnSpLocks/>
              <a:stCxn id="313" idx="6"/>
              <a:endCxn id="317" idx="1"/>
            </p:cNvCxnSpPr>
            <p:nvPr/>
          </p:nvCxnSpPr>
          <p:spPr>
            <a:xfrm>
              <a:off x="11271503" y="1622802"/>
              <a:ext cx="376293" cy="182093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A6A5A7D-F4C8-4954-A3F8-5092CB51FC50}"/>
                </a:ext>
              </a:extLst>
            </p:cNvPr>
            <p:cNvGrpSpPr/>
            <p:nvPr/>
          </p:nvGrpSpPr>
          <p:grpSpPr>
            <a:xfrm>
              <a:off x="10237557" y="1422255"/>
              <a:ext cx="1033945" cy="401712"/>
              <a:chOff x="2315448" y="701912"/>
              <a:chExt cx="607032" cy="236133"/>
            </a:xfrm>
          </p:grpSpPr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171FBCFD-68CD-4361-9F88-061D11ECC85A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913F5F5-7077-4C47-A6D1-5A079ACB2D37}"/>
                  </a:ext>
                </a:extLst>
              </p:cNvPr>
              <p:cNvSpPr txBox="1"/>
              <p:nvPr/>
            </p:nvSpPr>
            <p:spPr>
              <a:xfrm>
                <a:off x="2355969" y="731625"/>
                <a:ext cx="525989" cy="206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Input Area</a:t>
                </a:r>
              </a:p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F375AB82-4319-4868-B1EA-A67B804068C6}"/>
                </a:ext>
              </a:extLst>
            </p:cNvPr>
            <p:cNvSpPr/>
            <p:nvPr/>
          </p:nvSpPr>
          <p:spPr>
            <a:xfrm>
              <a:off x="8709180" y="1583890"/>
              <a:ext cx="1033946" cy="87378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EEE64746-CDBF-44E4-BA7B-69D0EB1DB835}"/>
                </a:ext>
              </a:extLst>
            </p:cNvPr>
            <p:cNvGrpSpPr/>
            <p:nvPr/>
          </p:nvGrpSpPr>
          <p:grpSpPr>
            <a:xfrm rot="10800000">
              <a:off x="9650192" y="1715416"/>
              <a:ext cx="185868" cy="185868"/>
              <a:chOff x="1467378" y="1078057"/>
              <a:chExt cx="195633" cy="195633"/>
            </a:xfrm>
          </p:grpSpPr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B792BE3B-99ED-407A-9501-39FFB7FFC3AB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2" name="箭头: 右 311">
                <a:extLst>
                  <a:ext uri="{FF2B5EF4-FFF2-40B4-BE49-F238E27FC236}">
                    <a16:creationId xmlns:a16="http://schemas.microsoft.com/office/drawing/2014/main" id="{71B93ECF-B481-4C6D-B621-FA0FB69D6D97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E8A71EB0-5654-434D-BD4E-E6857AD33500}"/>
                </a:ext>
              </a:extLst>
            </p:cNvPr>
            <p:cNvGrpSpPr/>
            <p:nvPr/>
          </p:nvGrpSpPr>
          <p:grpSpPr>
            <a:xfrm>
              <a:off x="9650192" y="2089025"/>
              <a:ext cx="185868" cy="185868"/>
              <a:chOff x="1467378" y="1078057"/>
              <a:chExt cx="195633" cy="195633"/>
            </a:xfrm>
          </p:grpSpPr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EC18087A-C50B-4E80-9FE7-23887D9204EF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0" name="箭头: 右 309">
                <a:extLst>
                  <a:ext uri="{FF2B5EF4-FFF2-40B4-BE49-F238E27FC236}">
                    <a16:creationId xmlns:a16="http://schemas.microsoft.com/office/drawing/2014/main" id="{901D3C98-B94B-408A-B0F3-F2A599E6579A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140E7CA3-6271-4E22-9B55-B11AA94FB9E7}"/>
                </a:ext>
              </a:extLst>
            </p:cNvPr>
            <p:cNvCxnSpPr>
              <a:cxnSpLocks/>
              <a:stCxn id="309" idx="3"/>
              <a:endCxn id="307" idx="2"/>
            </p:cNvCxnSpPr>
            <p:nvPr/>
          </p:nvCxnSpPr>
          <p:spPr>
            <a:xfrm>
              <a:off x="9836061" y="2181960"/>
              <a:ext cx="401497" cy="197091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2B38A6A4-606D-47FE-BF7C-D94E25220A05}"/>
                </a:ext>
              </a:extLst>
            </p:cNvPr>
            <p:cNvCxnSpPr>
              <a:cxnSpLocks/>
              <a:stCxn id="315" idx="3"/>
              <a:endCxn id="307" idx="6"/>
            </p:cNvCxnSpPr>
            <p:nvPr/>
          </p:nvCxnSpPr>
          <p:spPr>
            <a:xfrm flipH="1">
              <a:off x="11271503" y="2178504"/>
              <a:ext cx="377679" cy="200546"/>
            </a:xfrm>
            <a:prstGeom prst="straightConnector1">
              <a:avLst/>
            </a:prstGeom>
            <a:ln w="12700">
              <a:solidFill>
                <a:srgbClr val="DE8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4E4526C2-B4E8-4F6B-9B03-5BD0A9C09F1D}"/>
                </a:ext>
              </a:extLst>
            </p:cNvPr>
            <p:cNvGrpSpPr/>
            <p:nvPr/>
          </p:nvGrpSpPr>
          <p:grpSpPr>
            <a:xfrm>
              <a:off x="10237557" y="2178502"/>
              <a:ext cx="1065074" cy="401095"/>
              <a:chOff x="2315448" y="701912"/>
              <a:chExt cx="625308" cy="235770"/>
            </a:xfrm>
          </p:grpSpPr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6D880B31-1EB4-4D0B-861E-E07BFE88EE88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E8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FC231928-8EBC-4DB6-87E4-E2B9998053B2}"/>
                  </a:ext>
                </a:extLst>
              </p:cNvPr>
              <p:cNvSpPr txBox="1"/>
              <p:nvPr/>
            </p:nvSpPr>
            <p:spPr>
              <a:xfrm>
                <a:off x="2322432" y="711855"/>
                <a:ext cx="618324" cy="222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Output Area</a:t>
                </a:r>
              </a:p>
              <a:p>
                <a:pPr algn="ctr"/>
                <a:r>
                  <a:rPr lang="en-US" altLang="zh-CN" sz="800" b="1" dirty="0">
                    <a:solidFill>
                      <a:srgbClr val="DE84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800" b="1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08D60959-5DE6-4558-A250-6B91128DA3DC}"/>
                </a:ext>
              </a:extLst>
            </p:cNvPr>
            <p:cNvSpPr/>
            <p:nvPr/>
          </p:nvSpPr>
          <p:spPr>
            <a:xfrm>
              <a:off x="8647335" y="2502741"/>
              <a:ext cx="1157636" cy="207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216" name="波形 215">
              <a:extLst>
                <a:ext uri="{FF2B5EF4-FFF2-40B4-BE49-F238E27FC236}">
                  <a16:creationId xmlns:a16="http://schemas.microsoft.com/office/drawing/2014/main" id="{9897645F-E93D-4A6B-9359-26F7A7940246}"/>
                </a:ext>
              </a:extLst>
            </p:cNvPr>
            <p:cNvSpPr/>
            <p:nvPr/>
          </p:nvSpPr>
          <p:spPr>
            <a:xfrm rot="5400000">
              <a:off x="8692712" y="1770996"/>
              <a:ext cx="666945" cy="492657"/>
            </a:xfrm>
            <a:prstGeom prst="wave">
              <a:avLst>
                <a:gd name="adj1" fmla="val 5383"/>
                <a:gd name="adj2" fmla="val 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F2064A91-7F99-4E99-A334-60B223AC6B79}"/>
                </a:ext>
              </a:extLst>
            </p:cNvPr>
            <p:cNvCxnSpPr>
              <a:cxnSpLocks/>
              <a:stCxn id="311" idx="3"/>
            </p:cNvCxnSpPr>
            <p:nvPr/>
          </p:nvCxnSpPr>
          <p:spPr>
            <a:xfrm flipH="1" flipV="1">
              <a:off x="9267657" y="1683852"/>
              <a:ext cx="382535" cy="12449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17840588-E5F2-4619-A4E8-491E934A6FE6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 flipV="1">
              <a:off x="9267656" y="2181960"/>
              <a:ext cx="382536" cy="16883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E8DFFBB-01B9-423D-8565-1CD4E23AE362}"/>
                </a:ext>
              </a:extLst>
            </p:cNvPr>
            <p:cNvSpPr/>
            <p:nvPr/>
          </p:nvSpPr>
          <p:spPr>
            <a:xfrm>
              <a:off x="8818567" y="1862290"/>
              <a:ext cx="425045" cy="319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Cyclic</a:t>
              </a:r>
            </a:p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Task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FC61FFD-1DCC-45B7-9C00-DB3CF35C885F}"/>
                </a:ext>
              </a:extLst>
            </p:cNvPr>
            <p:cNvSpPr/>
            <p:nvPr/>
          </p:nvSpPr>
          <p:spPr>
            <a:xfrm>
              <a:off x="9199307" y="1721041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input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82FDECB-BF83-432E-A60C-723D0CD52389}"/>
                </a:ext>
              </a:extLst>
            </p:cNvPr>
            <p:cNvSpPr/>
            <p:nvPr/>
          </p:nvSpPr>
          <p:spPr>
            <a:xfrm>
              <a:off x="9166255" y="2111817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</a:t>
              </a:r>
            </a:p>
          </p:txBody>
        </p:sp>
        <p:sp>
          <p:nvSpPr>
            <p:cNvPr id="222" name="波形 221">
              <a:extLst>
                <a:ext uri="{FF2B5EF4-FFF2-40B4-BE49-F238E27FC236}">
                  <a16:creationId xmlns:a16="http://schemas.microsoft.com/office/drawing/2014/main" id="{9CD3B4E0-E941-46CE-907A-42134D5C669D}"/>
                </a:ext>
              </a:extLst>
            </p:cNvPr>
            <p:cNvSpPr/>
            <p:nvPr/>
          </p:nvSpPr>
          <p:spPr>
            <a:xfrm rot="5400000">
              <a:off x="12093630" y="1770996"/>
              <a:ext cx="666945" cy="492657"/>
            </a:xfrm>
            <a:prstGeom prst="wave">
              <a:avLst>
                <a:gd name="adj1" fmla="val 5383"/>
                <a:gd name="adj2" fmla="val 0"/>
              </a:avLst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09468DBF-5575-4368-82A8-F3E55DF52CF9}"/>
                </a:ext>
              </a:extLst>
            </p:cNvPr>
            <p:cNvCxnSpPr>
              <a:cxnSpLocks/>
              <a:stCxn id="317" idx="3"/>
            </p:cNvCxnSpPr>
            <p:nvPr/>
          </p:nvCxnSpPr>
          <p:spPr>
            <a:xfrm flipV="1">
              <a:off x="11833664" y="1683851"/>
              <a:ext cx="345723" cy="12104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BDA30B63-0FA4-489C-AAAA-6F7258BEAFA8}"/>
                </a:ext>
              </a:extLst>
            </p:cNvPr>
            <p:cNvCxnSpPr>
              <a:cxnSpLocks/>
              <a:endCxn id="315" idx="1"/>
            </p:cNvCxnSpPr>
            <p:nvPr/>
          </p:nvCxnSpPr>
          <p:spPr>
            <a:xfrm flipH="1" flipV="1">
              <a:off x="11835050" y="2178504"/>
              <a:ext cx="322623" cy="17229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0945F7D-F61C-4252-ADA1-CF888E3B1A5F}"/>
                </a:ext>
              </a:extLst>
            </p:cNvPr>
            <p:cNvSpPr/>
            <p:nvPr/>
          </p:nvSpPr>
          <p:spPr>
            <a:xfrm>
              <a:off x="11844339" y="1721041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input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9B8D30A-123D-4B4A-B96F-975A22DCA23E}"/>
                </a:ext>
              </a:extLst>
            </p:cNvPr>
            <p:cNvSpPr/>
            <p:nvPr/>
          </p:nvSpPr>
          <p:spPr>
            <a:xfrm>
              <a:off x="11858150" y="2113457"/>
              <a:ext cx="401495" cy="175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FAD74086-77C2-4481-88CC-52EC1A14C68B}"/>
                </a:ext>
              </a:extLst>
            </p:cNvPr>
            <p:cNvSpPr/>
            <p:nvPr/>
          </p:nvSpPr>
          <p:spPr>
            <a:xfrm>
              <a:off x="12214579" y="1862290"/>
              <a:ext cx="425045" cy="319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Cyclic</a:t>
              </a:r>
            </a:p>
            <a:p>
              <a:pPr algn="ctr"/>
              <a:r>
                <a:rPr lang="en-US" altLang="zh-CN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Task</a:t>
              </a:r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B475085D-C72D-4777-9824-FA2C5DDDAD1C}"/>
                </a:ext>
              </a:extLst>
            </p:cNvPr>
            <p:cNvGrpSpPr/>
            <p:nvPr/>
          </p:nvGrpSpPr>
          <p:grpSpPr>
            <a:xfrm>
              <a:off x="11895838" y="1927739"/>
              <a:ext cx="152996" cy="133995"/>
              <a:chOff x="10500360" y="1279571"/>
              <a:chExt cx="197425" cy="172906"/>
            </a:xfrm>
          </p:grpSpPr>
          <p:sp>
            <p:nvSpPr>
              <p:cNvPr id="305" name="箭头: 左弧形 304">
                <a:extLst>
                  <a:ext uri="{FF2B5EF4-FFF2-40B4-BE49-F238E27FC236}">
                    <a16:creationId xmlns:a16="http://schemas.microsoft.com/office/drawing/2014/main" id="{3290D9E8-268F-436D-9765-B70812A88F83}"/>
                  </a:ext>
                </a:extLst>
              </p:cNvPr>
              <p:cNvSpPr/>
              <p:nvPr/>
            </p:nvSpPr>
            <p:spPr>
              <a:xfrm>
                <a:off x="10500360" y="1290404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箭头: 左弧形 305">
                <a:extLst>
                  <a:ext uri="{FF2B5EF4-FFF2-40B4-BE49-F238E27FC236}">
                    <a16:creationId xmlns:a16="http://schemas.microsoft.com/office/drawing/2014/main" id="{B6C82054-CBFC-4282-A342-621FDA8852CC}"/>
                  </a:ext>
                </a:extLst>
              </p:cNvPr>
              <p:cNvSpPr/>
              <p:nvPr/>
            </p:nvSpPr>
            <p:spPr>
              <a:xfrm rot="10800000">
                <a:off x="10602747" y="1279571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139560A7-BB5A-45E5-89DA-8A6DDEC66DF0}"/>
                </a:ext>
              </a:extLst>
            </p:cNvPr>
            <p:cNvGrpSpPr/>
            <p:nvPr/>
          </p:nvGrpSpPr>
          <p:grpSpPr>
            <a:xfrm>
              <a:off x="9391196" y="1933644"/>
              <a:ext cx="152996" cy="133995"/>
              <a:chOff x="10500360" y="1279571"/>
              <a:chExt cx="197425" cy="172906"/>
            </a:xfrm>
          </p:grpSpPr>
          <p:sp>
            <p:nvSpPr>
              <p:cNvPr id="303" name="箭头: 左弧形 302">
                <a:extLst>
                  <a:ext uri="{FF2B5EF4-FFF2-40B4-BE49-F238E27FC236}">
                    <a16:creationId xmlns:a16="http://schemas.microsoft.com/office/drawing/2014/main" id="{5035A554-1399-446D-AA98-A8ACFD868162}"/>
                  </a:ext>
                </a:extLst>
              </p:cNvPr>
              <p:cNvSpPr/>
              <p:nvPr/>
            </p:nvSpPr>
            <p:spPr>
              <a:xfrm>
                <a:off x="10500360" y="1290404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箭头: 左弧形 303">
                <a:extLst>
                  <a:ext uri="{FF2B5EF4-FFF2-40B4-BE49-F238E27FC236}">
                    <a16:creationId xmlns:a16="http://schemas.microsoft.com/office/drawing/2014/main" id="{2E39BB92-FC2B-4760-8985-88419624067A}"/>
                  </a:ext>
                </a:extLst>
              </p:cNvPr>
              <p:cNvSpPr/>
              <p:nvPr/>
            </p:nvSpPr>
            <p:spPr>
              <a:xfrm rot="10800000">
                <a:off x="10602747" y="1279571"/>
                <a:ext cx="95038" cy="162073"/>
              </a:xfrm>
              <a:prstGeom prst="curved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0" name="矩形: 圆角 229">
              <a:extLst>
                <a:ext uri="{FF2B5EF4-FFF2-40B4-BE49-F238E27FC236}">
                  <a16:creationId xmlns:a16="http://schemas.microsoft.com/office/drawing/2014/main" id="{12AD7442-58FF-4CF6-92D7-D9CACF487501}"/>
                </a:ext>
              </a:extLst>
            </p:cNvPr>
            <p:cNvSpPr/>
            <p:nvPr/>
          </p:nvSpPr>
          <p:spPr>
            <a:xfrm>
              <a:off x="9631031" y="2815503"/>
              <a:ext cx="837091" cy="571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6E4A3C2E-698F-45D0-A7FB-50EE5D3B00CA}"/>
                </a:ext>
              </a:extLst>
            </p:cNvPr>
            <p:cNvSpPr/>
            <p:nvPr/>
          </p:nvSpPr>
          <p:spPr>
            <a:xfrm>
              <a:off x="10997895" y="2815503"/>
              <a:ext cx="836944" cy="57163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DA496D0C-E7B5-460F-BD45-A182513BC56F}"/>
                </a:ext>
              </a:extLst>
            </p:cNvPr>
            <p:cNvCxnSpPr>
              <a:cxnSpLocks/>
              <a:stCxn id="300" idx="1"/>
              <a:endCxn id="297" idx="3"/>
            </p:cNvCxnSpPr>
            <p:nvPr/>
          </p:nvCxnSpPr>
          <p:spPr>
            <a:xfrm>
              <a:off x="10561038" y="3121508"/>
              <a:ext cx="343932" cy="0"/>
            </a:xfrm>
            <a:prstGeom prst="straightConnector1">
              <a:avLst/>
            </a:prstGeom>
            <a:ln w="12700">
              <a:solidFill>
                <a:srgbClr val="DE8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2EC4811-C391-43E6-8903-6A2E2CCB908F}"/>
                </a:ext>
              </a:extLst>
            </p:cNvPr>
            <p:cNvGrpSpPr/>
            <p:nvPr/>
          </p:nvGrpSpPr>
          <p:grpSpPr>
            <a:xfrm>
              <a:off x="10375188" y="3031939"/>
              <a:ext cx="185850" cy="179139"/>
              <a:chOff x="8538119" y="2547706"/>
              <a:chExt cx="239820" cy="231160"/>
            </a:xfrm>
          </p:grpSpPr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290E47DC-3B20-4CD8-B605-79FE78ECC8DC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箭头: 右 300">
                <a:extLst>
                  <a:ext uri="{FF2B5EF4-FFF2-40B4-BE49-F238E27FC236}">
                    <a16:creationId xmlns:a16="http://schemas.microsoft.com/office/drawing/2014/main" id="{74AC8165-EC28-4EA0-A9E1-23C775EFBF1A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箭头: 右 301">
                <a:extLst>
                  <a:ext uri="{FF2B5EF4-FFF2-40B4-BE49-F238E27FC236}">
                    <a16:creationId xmlns:a16="http://schemas.microsoft.com/office/drawing/2014/main" id="{D2D63892-F1BE-47FA-BE86-11BA31964C5E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6A0C8908-1044-4F5E-9C60-71B0B95BA847}"/>
                </a:ext>
              </a:extLst>
            </p:cNvPr>
            <p:cNvGrpSpPr/>
            <p:nvPr/>
          </p:nvGrpSpPr>
          <p:grpSpPr>
            <a:xfrm>
              <a:off x="10904970" y="3031939"/>
              <a:ext cx="185850" cy="179139"/>
              <a:chOff x="8538119" y="2547706"/>
              <a:chExt cx="239820" cy="231160"/>
            </a:xfrm>
          </p:grpSpPr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3407FFCC-9FD8-4E66-A13F-7644B65B70EC}"/>
                  </a:ext>
                </a:extLst>
              </p:cNvPr>
              <p:cNvSpPr/>
              <p:nvPr/>
            </p:nvSpPr>
            <p:spPr>
              <a:xfrm rot="10800000">
                <a:off x="8538119" y="2547706"/>
                <a:ext cx="239820" cy="23116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箭头: 右 297">
                <a:extLst>
                  <a:ext uri="{FF2B5EF4-FFF2-40B4-BE49-F238E27FC236}">
                    <a16:creationId xmlns:a16="http://schemas.microsoft.com/office/drawing/2014/main" id="{ACD01CDC-17CB-402A-87FD-AB6BFDF1D307}"/>
                  </a:ext>
                </a:extLst>
              </p:cNvPr>
              <p:cNvSpPr/>
              <p:nvPr/>
            </p:nvSpPr>
            <p:spPr>
              <a:xfrm>
                <a:off x="8591549" y="2663286"/>
                <a:ext cx="155191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箭头: 右 298">
                <a:extLst>
                  <a:ext uri="{FF2B5EF4-FFF2-40B4-BE49-F238E27FC236}">
                    <a16:creationId xmlns:a16="http://schemas.microsoft.com/office/drawing/2014/main" id="{DD87D812-F8FB-4A8B-B8E0-07AFDD8D037B}"/>
                  </a:ext>
                </a:extLst>
              </p:cNvPr>
              <p:cNvSpPr/>
              <p:nvPr/>
            </p:nvSpPr>
            <p:spPr>
              <a:xfrm rot="10800000">
                <a:off x="8569715" y="2568418"/>
                <a:ext cx="155192" cy="985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9A667167-C386-45BF-95B1-C9EECF59687E}"/>
                </a:ext>
              </a:extLst>
            </p:cNvPr>
            <p:cNvSpPr/>
            <p:nvPr/>
          </p:nvSpPr>
          <p:spPr>
            <a:xfrm>
              <a:off x="8867941" y="4752500"/>
              <a:ext cx="62549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A</a:t>
              </a:r>
            </a:p>
          </p:txBody>
        </p:sp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404F2AD0-E225-400B-9FE8-EDCA9D99611F}"/>
                </a:ext>
              </a:extLst>
            </p:cNvPr>
            <p:cNvSpPr/>
            <p:nvPr/>
          </p:nvSpPr>
          <p:spPr>
            <a:xfrm>
              <a:off x="11898039" y="3641753"/>
              <a:ext cx="811101" cy="63527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10892DCC-BE53-4B69-AF9E-6ECA4D619F51}"/>
                </a:ext>
              </a:extLst>
            </p:cNvPr>
            <p:cNvGrpSpPr/>
            <p:nvPr/>
          </p:nvGrpSpPr>
          <p:grpSpPr>
            <a:xfrm>
              <a:off x="11835754" y="3866117"/>
              <a:ext cx="186545" cy="186545"/>
              <a:chOff x="1467378" y="1078057"/>
              <a:chExt cx="195633" cy="195633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A3EB6ECA-6729-499C-A6F7-C9995DF1F8CC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箭头: 右 289">
                <a:extLst>
                  <a:ext uri="{FF2B5EF4-FFF2-40B4-BE49-F238E27FC236}">
                    <a16:creationId xmlns:a16="http://schemas.microsoft.com/office/drawing/2014/main" id="{1BFEBB96-688F-42BA-813E-7BA5C8F0DBF0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B9D78F5D-9525-4E63-AB70-3701DA9B6FA2}"/>
                </a:ext>
              </a:extLst>
            </p:cNvPr>
            <p:cNvSpPr/>
            <p:nvPr/>
          </p:nvSpPr>
          <p:spPr>
            <a:xfrm>
              <a:off x="11750034" y="3428741"/>
              <a:ext cx="1161847" cy="188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B</a:t>
              </a:r>
            </a:p>
          </p:txBody>
        </p: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7D4C16B5-CD2F-42E1-950D-5DBC77E80DD7}"/>
                </a:ext>
              </a:extLst>
            </p:cNvPr>
            <p:cNvCxnSpPr>
              <a:cxnSpLocks/>
              <a:stCxn id="285" idx="3"/>
              <a:endCxn id="287" idx="2"/>
            </p:cNvCxnSpPr>
            <p:nvPr/>
          </p:nvCxnSpPr>
          <p:spPr>
            <a:xfrm flipV="1">
              <a:off x="9792814" y="4277026"/>
              <a:ext cx="402958" cy="2321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14AF70E3-30C7-45FA-A25A-5B1E637FC8BA}"/>
                </a:ext>
              </a:extLst>
            </p:cNvPr>
            <p:cNvCxnSpPr>
              <a:cxnSpLocks/>
              <a:stCxn id="287" idx="7"/>
              <a:endCxn id="289" idx="1"/>
            </p:cNvCxnSpPr>
            <p:nvPr/>
          </p:nvCxnSpPr>
          <p:spPr>
            <a:xfrm flipV="1">
              <a:off x="11027736" y="3959389"/>
              <a:ext cx="808018" cy="175312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4F52CCA5-0FCD-4221-A379-459D6244C2B5}"/>
                </a:ext>
              </a:extLst>
            </p:cNvPr>
            <p:cNvGrpSpPr/>
            <p:nvPr/>
          </p:nvGrpSpPr>
          <p:grpSpPr>
            <a:xfrm>
              <a:off x="10105265" y="4075752"/>
              <a:ext cx="1210117" cy="402555"/>
              <a:chOff x="2259083" y="701912"/>
              <a:chExt cx="753641" cy="235770"/>
            </a:xfrm>
          </p:grpSpPr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B99EB5D6-44EF-46EA-8F45-C5BE790C46C4}"/>
                  </a:ext>
                </a:extLst>
              </p:cNvPr>
              <p:cNvSpPr/>
              <p:nvPr/>
            </p:nvSpPr>
            <p:spPr>
              <a:xfrm>
                <a:off x="2315448" y="701912"/>
                <a:ext cx="607032" cy="235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289E96E-35FE-464B-989B-742C24003593}"/>
                  </a:ext>
                </a:extLst>
              </p:cNvPr>
              <p:cNvSpPr txBox="1"/>
              <p:nvPr/>
            </p:nvSpPr>
            <p:spPr>
              <a:xfrm>
                <a:off x="2259083" y="732248"/>
                <a:ext cx="753641" cy="20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Event Trigger</a:t>
                </a:r>
              </a:p>
              <a:p>
                <a:pPr algn="ctr"/>
                <a:r>
                  <a:rPr lang="en-US" altLang="zh-CN" sz="700" b="1" dirty="0">
                    <a:solidFill>
                      <a:srgbClr val="54823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Topic</a:t>
                </a:r>
                <a:endParaRPr lang="zh-CN" altLang="en-US" sz="700" b="1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17A02014-BD8D-46CD-8A58-BF60034905B3}"/>
                </a:ext>
              </a:extLst>
            </p:cNvPr>
            <p:cNvSpPr/>
            <p:nvPr/>
          </p:nvSpPr>
          <p:spPr>
            <a:xfrm>
              <a:off x="8661833" y="3833773"/>
              <a:ext cx="1037708" cy="876961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ED0225B-8F07-4102-ADB5-E0A316E7C101}"/>
                </a:ext>
              </a:extLst>
            </p:cNvPr>
            <p:cNvGrpSpPr/>
            <p:nvPr/>
          </p:nvGrpSpPr>
          <p:grpSpPr>
            <a:xfrm>
              <a:off x="9606269" y="4186074"/>
              <a:ext cx="186545" cy="186545"/>
              <a:chOff x="1467378" y="1078057"/>
              <a:chExt cx="195633" cy="195633"/>
            </a:xfrm>
          </p:grpSpPr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13BE1C0F-A220-425F-A2F6-F8F50B789701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箭头: 右 285">
                <a:extLst>
                  <a:ext uri="{FF2B5EF4-FFF2-40B4-BE49-F238E27FC236}">
                    <a16:creationId xmlns:a16="http://schemas.microsoft.com/office/drawing/2014/main" id="{BB88C8A0-B69E-4281-AE68-FBCB1C16187C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4" name="矩形: 圆角 263">
              <a:extLst>
                <a:ext uri="{FF2B5EF4-FFF2-40B4-BE49-F238E27FC236}">
                  <a16:creationId xmlns:a16="http://schemas.microsoft.com/office/drawing/2014/main" id="{6660C3E7-40B9-4D16-9BC1-B0B88F74C49E}"/>
                </a:ext>
              </a:extLst>
            </p:cNvPr>
            <p:cNvSpPr/>
            <p:nvPr/>
          </p:nvSpPr>
          <p:spPr>
            <a:xfrm>
              <a:off x="11898039" y="4336512"/>
              <a:ext cx="811101" cy="63527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999D245B-531E-4368-B552-7B3850912631}"/>
                </a:ext>
              </a:extLst>
            </p:cNvPr>
            <p:cNvGrpSpPr/>
            <p:nvPr/>
          </p:nvGrpSpPr>
          <p:grpSpPr>
            <a:xfrm>
              <a:off x="11835754" y="4560876"/>
              <a:ext cx="186545" cy="186545"/>
              <a:chOff x="1467378" y="1078057"/>
              <a:chExt cx="195633" cy="195633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012A42C2-120C-49F2-AC61-CC0CDF1EA1F3}"/>
                  </a:ext>
                </a:extLst>
              </p:cNvPr>
              <p:cNvSpPr/>
              <p:nvPr/>
            </p:nvSpPr>
            <p:spPr>
              <a:xfrm>
                <a:off x="1467378" y="1078057"/>
                <a:ext cx="195633" cy="195633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箭头: 右 283">
                <a:extLst>
                  <a:ext uri="{FF2B5EF4-FFF2-40B4-BE49-F238E27FC236}">
                    <a16:creationId xmlns:a16="http://schemas.microsoft.com/office/drawing/2014/main" id="{69DC77A4-6F5D-4221-8D45-2A0D804AAA62}"/>
                  </a:ext>
                </a:extLst>
              </p:cNvPr>
              <p:cNvSpPr/>
              <p:nvPr/>
            </p:nvSpPr>
            <p:spPr>
              <a:xfrm>
                <a:off x="1493151" y="1115117"/>
                <a:ext cx="144394" cy="121511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0433B00E-FA2E-4CA3-BD1D-64A65E78F405}"/>
                </a:ext>
              </a:extLst>
            </p:cNvPr>
            <p:cNvCxnSpPr>
              <a:cxnSpLocks/>
              <a:endCxn id="283" idx="1"/>
            </p:cNvCxnSpPr>
            <p:nvPr/>
          </p:nvCxnSpPr>
          <p:spPr>
            <a:xfrm>
              <a:off x="11027736" y="4418353"/>
              <a:ext cx="808018" cy="235795"/>
            </a:xfrm>
            <a:prstGeom prst="straightConnector1">
              <a:avLst/>
            </a:prstGeom>
            <a:ln w="127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A5EF12AE-FA49-44B4-B3B5-69594C14A728}"/>
                </a:ext>
              </a:extLst>
            </p:cNvPr>
            <p:cNvSpPr/>
            <p:nvPr/>
          </p:nvSpPr>
          <p:spPr>
            <a:xfrm>
              <a:off x="11750034" y="5004644"/>
              <a:ext cx="1161847" cy="188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Component C</a:t>
              </a:r>
            </a:p>
          </p:txBody>
        </p:sp>
        <p:sp>
          <p:nvSpPr>
            <p:cNvPr id="268" name="矩形: 圆角 267">
              <a:extLst>
                <a:ext uri="{FF2B5EF4-FFF2-40B4-BE49-F238E27FC236}">
                  <a16:creationId xmlns:a16="http://schemas.microsoft.com/office/drawing/2014/main" id="{C7356EED-D5E7-4596-832B-148713543410}"/>
                </a:ext>
              </a:extLst>
            </p:cNvPr>
            <p:cNvSpPr/>
            <p:nvPr/>
          </p:nvSpPr>
          <p:spPr>
            <a:xfrm>
              <a:off x="9510861" y="5072738"/>
              <a:ext cx="840137" cy="573713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69" name="矩形: 圆角 268">
              <a:extLst>
                <a:ext uri="{FF2B5EF4-FFF2-40B4-BE49-F238E27FC236}">
                  <a16:creationId xmlns:a16="http://schemas.microsoft.com/office/drawing/2014/main" id="{1155E4EF-E412-49A1-BA45-E0E87F06415B}"/>
                </a:ext>
              </a:extLst>
            </p:cNvPr>
            <p:cNvSpPr/>
            <p:nvPr/>
          </p:nvSpPr>
          <p:spPr>
            <a:xfrm>
              <a:off x="10911232" y="4834583"/>
              <a:ext cx="697500" cy="47630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4982F9BF-732C-4483-9AB9-E71EC5840A33}"/>
                </a:ext>
              </a:extLst>
            </p:cNvPr>
            <p:cNvSpPr/>
            <p:nvPr/>
          </p:nvSpPr>
          <p:spPr>
            <a:xfrm>
              <a:off x="10806277" y="4986201"/>
              <a:ext cx="184418" cy="184418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DA22FFBC-CECD-4FCB-832F-59F198A46C96}"/>
                </a:ext>
              </a:extLst>
            </p:cNvPr>
            <p:cNvCxnSpPr>
              <a:cxnSpLocks/>
              <a:stCxn id="281" idx="0"/>
              <a:endCxn id="270" idx="1"/>
            </p:cNvCxnSpPr>
            <p:nvPr/>
          </p:nvCxnSpPr>
          <p:spPr>
            <a:xfrm flipV="1">
              <a:off x="10453172" y="5078410"/>
              <a:ext cx="353105" cy="286858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0B0347CD-D2A8-499A-AE62-11E8052AAB89}"/>
                </a:ext>
              </a:extLst>
            </p:cNvPr>
            <p:cNvGrpSpPr/>
            <p:nvPr/>
          </p:nvGrpSpPr>
          <p:grpSpPr>
            <a:xfrm>
              <a:off x="10268754" y="5273059"/>
              <a:ext cx="184418" cy="184418"/>
              <a:chOff x="8395703" y="5715346"/>
              <a:chExt cx="237109" cy="237109"/>
            </a:xfrm>
          </p:grpSpPr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4190CA88-B3BB-4974-83FC-0CC6113FF000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2" name="等腰三角形 281">
                <a:extLst>
                  <a:ext uri="{FF2B5EF4-FFF2-40B4-BE49-F238E27FC236}">
                    <a16:creationId xmlns:a16="http://schemas.microsoft.com/office/drawing/2014/main" id="{AA01045F-4A71-4A01-84EC-2338258F60B6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273" name="等腰三角形 272">
              <a:extLst>
                <a:ext uri="{FF2B5EF4-FFF2-40B4-BE49-F238E27FC236}">
                  <a16:creationId xmlns:a16="http://schemas.microsoft.com/office/drawing/2014/main" id="{4F4C9CB6-6696-47B4-A330-FA3C05FA90E6}"/>
                </a:ext>
              </a:extLst>
            </p:cNvPr>
            <p:cNvSpPr/>
            <p:nvPr/>
          </p:nvSpPr>
          <p:spPr>
            <a:xfrm rot="5400000">
              <a:off x="10838197" y="5023525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639FB791-CFE6-4E87-A398-B1C2D88E3407}"/>
                </a:ext>
              </a:extLst>
            </p:cNvPr>
            <p:cNvSpPr/>
            <p:nvPr/>
          </p:nvSpPr>
          <p:spPr>
            <a:xfrm>
              <a:off x="9783184" y="5269430"/>
              <a:ext cx="455589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trigger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2763E34-93AB-416E-998C-E9BFAE19F98E}"/>
                </a:ext>
              </a:extLst>
            </p:cNvPr>
            <p:cNvSpPr/>
            <p:nvPr/>
          </p:nvSpPr>
          <p:spPr>
            <a:xfrm>
              <a:off x="10997726" y="4982573"/>
              <a:ext cx="473441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矩形: 圆角 275">
              <a:extLst>
                <a:ext uri="{FF2B5EF4-FFF2-40B4-BE49-F238E27FC236}">
                  <a16:creationId xmlns:a16="http://schemas.microsoft.com/office/drawing/2014/main" id="{A1C1FA33-5276-4621-A7B4-DA65A4762D11}"/>
                </a:ext>
              </a:extLst>
            </p:cNvPr>
            <p:cNvSpPr/>
            <p:nvPr/>
          </p:nvSpPr>
          <p:spPr>
            <a:xfrm>
              <a:off x="10911232" y="5365267"/>
              <a:ext cx="697500" cy="476309"/>
            </a:xfrm>
            <a:prstGeom prst="roundRect">
              <a:avLst>
                <a:gd name="adj" fmla="val 12081"/>
              </a:avLst>
            </a:prstGeom>
            <a:noFill/>
            <a:ln w="190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2B19B295-75E1-46AF-A3FF-D9AA813C31FC}"/>
                </a:ext>
              </a:extLst>
            </p:cNvPr>
            <p:cNvSpPr/>
            <p:nvPr/>
          </p:nvSpPr>
          <p:spPr>
            <a:xfrm>
              <a:off x="10806277" y="5516885"/>
              <a:ext cx="184418" cy="184418"/>
            </a:xfrm>
            <a:prstGeom prst="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78" name="等腰三角形 277">
              <a:extLst>
                <a:ext uri="{FF2B5EF4-FFF2-40B4-BE49-F238E27FC236}">
                  <a16:creationId xmlns:a16="http://schemas.microsoft.com/office/drawing/2014/main" id="{0515EE33-7786-40B9-B002-32A32827FD52}"/>
                </a:ext>
              </a:extLst>
            </p:cNvPr>
            <p:cNvSpPr/>
            <p:nvPr/>
          </p:nvSpPr>
          <p:spPr>
            <a:xfrm rot="5400000">
              <a:off x="10838197" y="5554209"/>
              <a:ext cx="132139" cy="1162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36A96FE-0A08-4065-BAB2-6438E438B4CB}"/>
                </a:ext>
              </a:extLst>
            </p:cNvPr>
            <p:cNvSpPr/>
            <p:nvPr/>
          </p:nvSpPr>
          <p:spPr>
            <a:xfrm>
              <a:off x="10997726" y="5513257"/>
              <a:ext cx="473441" cy="188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listener</a:t>
              </a:r>
              <a:endParaRPr lang="zh-CN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2250C767-B6C3-4409-824F-373E559C032E}"/>
                </a:ext>
              </a:extLst>
            </p:cNvPr>
            <p:cNvCxnSpPr>
              <a:cxnSpLocks/>
              <a:stCxn id="281" idx="0"/>
              <a:endCxn id="277" idx="1"/>
            </p:cNvCxnSpPr>
            <p:nvPr/>
          </p:nvCxnSpPr>
          <p:spPr>
            <a:xfrm>
              <a:off x="10453172" y="5365269"/>
              <a:ext cx="353105" cy="243826"/>
            </a:xfrm>
            <a:prstGeom prst="straightConnector1">
              <a:avLst/>
            </a:prstGeom>
            <a:ln w="12700">
              <a:solidFill>
                <a:srgbClr val="54823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47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D5EC148-C2C7-4790-A077-7ADF312B9890}"/>
              </a:ext>
            </a:extLst>
          </p:cNvPr>
          <p:cNvSpPr/>
          <p:nvPr/>
        </p:nvSpPr>
        <p:spPr>
          <a:xfrm>
            <a:off x="0" y="3724709"/>
            <a:ext cx="12192000" cy="22331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E3936-712D-4D0F-B4E4-CA0C82915F9E}"/>
              </a:ext>
            </a:extLst>
          </p:cNvPr>
          <p:cNvSpPr/>
          <p:nvPr/>
        </p:nvSpPr>
        <p:spPr>
          <a:xfrm>
            <a:off x="566279" y="693760"/>
            <a:ext cx="3328340" cy="26450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6484F9-E6CB-4B6C-BBE9-BAC4676E7779}"/>
              </a:ext>
            </a:extLst>
          </p:cNvPr>
          <p:cNvSpPr txBox="1"/>
          <p:nvPr/>
        </p:nvSpPr>
        <p:spPr>
          <a:xfrm>
            <a:off x="1429812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A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E9527F-31C6-4736-AC00-AE2F3878B02B}"/>
              </a:ext>
            </a:extLst>
          </p:cNvPr>
          <p:cNvSpPr txBox="1"/>
          <p:nvPr/>
        </p:nvSpPr>
        <p:spPr>
          <a:xfrm>
            <a:off x="5198440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B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902DB-E8D2-4822-A7DA-63A57A6F5B22}"/>
              </a:ext>
            </a:extLst>
          </p:cNvPr>
          <p:cNvSpPr/>
          <p:nvPr/>
        </p:nvSpPr>
        <p:spPr>
          <a:xfrm>
            <a:off x="4471796" y="693761"/>
            <a:ext cx="3328340" cy="2645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DFFEF-870F-407F-87D6-AE0F1EF40F05}"/>
              </a:ext>
            </a:extLst>
          </p:cNvPr>
          <p:cNvSpPr/>
          <p:nvPr/>
        </p:nvSpPr>
        <p:spPr>
          <a:xfrm>
            <a:off x="8381489" y="693760"/>
            <a:ext cx="3328340" cy="26450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6E0FDC-4E24-4470-AAA8-E6C5A982F937}"/>
              </a:ext>
            </a:extLst>
          </p:cNvPr>
          <p:cNvSpPr/>
          <p:nvPr/>
        </p:nvSpPr>
        <p:spPr>
          <a:xfrm>
            <a:off x="8519410" y="2133599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43FE3A-4C26-4429-AAF7-A3D75401DA62}"/>
              </a:ext>
            </a:extLst>
          </p:cNvPr>
          <p:cNvSpPr/>
          <p:nvPr/>
        </p:nvSpPr>
        <p:spPr>
          <a:xfrm>
            <a:off x="4609717" y="2133598"/>
            <a:ext cx="3052498" cy="1041401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6548DF-A782-4E73-A86D-FFF599B22193}"/>
              </a:ext>
            </a:extLst>
          </p:cNvPr>
          <p:cNvSpPr/>
          <p:nvPr/>
        </p:nvSpPr>
        <p:spPr>
          <a:xfrm>
            <a:off x="4752808" y="2276155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57ECD-D34E-4937-ACC4-28D6EB590C4A}"/>
              </a:ext>
            </a:extLst>
          </p:cNvPr>
          <p:cNvSpPr/>
          <p:nvPr/>
        </p:nvSpPr>
        <p:spPr>
          <a:xfrm>
            <a:off x="4752808" y="2662049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4721B3-616F-4C42-B1A2-952808991195}"/>
              </a:ext>
            </a:extLst>
          </p:cNvPr>
          <p:cNvSpPr/>
          <p:nvPr/>
        </p:nvSpPr>
        <p:spPr>
          <a:xfrm>
            <a:off x="5739329" y="2276155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88A3FA-CEE2-4F16-80D3-7687E4683FD8}"/>
              </a:ext>
            </a:extLst>
          </p:cNvPr>
          <p:cNvSpPr/>
          <p:nvPr/>
        </p:nvSpPr>
        <p:spPr>
          <a:xfrm>
            <a:off x="5739329" y="2662049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5D6D1-ED7F-47AD-911C-906774A5073A}"/>
              </a:ext>
            </a:extLst>
          </p:cNvPr>
          <p:cNvSpPr/>
          <p:nvPr/>
        </p:nvSpPr>
        <p:spPr>
          <a:xfrm>
            <a:off x="6725851" y="2276155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ED1EB1-0DBA-4498-9022-AA07DA059D7A}"/>
              </a:ext>
            </a:extLst>
          </p:cNvPr>
          <p:cNvSpPr/>
          <p:nvPr/>
        </p:nvSpPr>
        <p:spPr>
          <a:xfrm>
            <a:off x="6725851" y="2662049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24D0F7-75A4-4495-ADAB-6704B5F45ECA}"/>
              </a:ext>
            </a:extLst>
          </p:cNvPr>
          <p:cNvSpPr/>
          <p:nvPr/>
        </p:nvSpPr>
        <p:spPr>
          <a:xfrm>
            <a:off x="715033" y="2133599"/>
            <a:ext cx="3052498" cy="1041402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091235-DB91-4953-B501-54D255165FB4}"/>
              </a:ext>
            </a:extLst>
          </p:cNvPr>
          <p:cNvSpPr/>
          <p:nvPr/>
        </p:nvSpPr>
        <p:spPr>
          <a:xfrm>
            <a:off x="891201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3D687A-48DB-4E01-8E16-945C01ADC45F}"/>
              </a:ext>
            </a:extLst>
          </p:cNvPr>
          <p:cNvSpPr/>
          <p:nvPr/>
        </p:nvSpPr>
        <p:spPr>
          <a:xfrm>
            <a:off x="891201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A794BB-E5CF-48F0-A027-6A2159234B82}"/>
              </a:ext>
            </a:extLst>
          </p:cNvPr>
          <p:cNvSpPr/>
          <p:nvPr/>
        </p:nvSpPr>
        <p:spPr>
          <a:xfrm>
            <a:off x="1877722" y="2276156"/>
            <a:ext cx="811460" cy="385894"/>
          </a:xfrm>
          <a:prstGeom prst="rect">
            <a:avLst/>
          </a:prstGeom>
          <a:solidFill>
            <a:srgbClr val="DE8400"/>
          </a:solidFill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7443F0-44F7-4C39-9E53-461AA510BD8A}"/>
              </a:ext>
            </a:extLst>
          </p:cNvPr>
          <p:cNvSpPr/>
          <p:nvPr/>
        </p:nvSpPr>
        <p:spPr>
          <a:xfrm>
            <a:off x="1877722" y="2662050"/>
            <a:ext cx="811460" cy="385894"/>
          </a:xfrm>
          <a:prstGeom prst="rect">
            <a:avLst/>
          </a:prstGeom>
          <a:noFill/>
          <a:ln w="19050">
            <a:solidFill>
              <a:srgbClr val="DE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DE8400"/>
                </a:solidFill>
              </a:rPr>
              <a:t>Publisher</a:t>
            </a:r>
            <a:endParaRPr lang="zh-CN" altLang="en-US" sz="1000" b="1" dirty="0">
              <a:solidFill>
                <a:srgbClr val="DE84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63DB04-ED07-4B2C-A8BE-960E5F64811E}"/>
              </a:ext>
            </a:extLst>
          </p:cNvPr>
          <p:cNvSpPr/>
          <p:nvPr/>
        </p:nvSpPr>
        <p:spPr>
          <a:xfrm>
            <a:off x="10634877" y="2276156"/>
            <a:ext cx="811460" cy="385894"/>
          </a:xfrm>
          <a:prstGeom prst="rect">
            <a:avLst/>
          </a:prstGeom>
          <a:solidFill>
            <a:srgbClr val="009999"/>
          </a:solidFill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DA4BE1-6E9D-4571-A93C-C9FE3A17C72D}"/>
              </a:ext>
            </a:extLst>
          </p:cNvPr>
          <p:cNvSpPr/>
          <p:nvPr/>
        </p:nvSpPr>
        <p:spPr>
          <a:xfrm>
            <a:off x="10634877" y="2662050"/>
            <a:ext cx="811460" cy="385894"/>
          </a:xfrm>
          <a:prstGeom prst="rect">
            <a:avLst/>
          </a:prstGeom>
          <a:noFill/>
          <a:ln w="190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09999"/>
                </a:solidFill>
              </a:rPr>
              <a:t>Publisher</a:t>
            </a:r>
            <a:endParaRPr lang="zh-CN" altLang="en-US" sz="1000" b="1" dirty="0">
              <a:solidFill>
                <a:srgbClr val="009999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575E74-C27B-4B32-BEA1-A17D217E1B4E}"/>
              </a:ext>
            </a:extLst>
          </p:cNvPr>
          <p:cNvSpPr txBox="1"/>
          <p:nvPr/>
        </p:nvSpPr>
        <p:spPr>
          <a:xfrm>
            <a:off x="9246217" y="32442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4472C4"/>
                </a:solidFill>
              </a:rPr>
              <a:t>Node C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7B680B-40E8-496E-AA41-F25F391BBE01}"/>
              </a:ext>
            </a:extLst>
          </p:cNvPr>
          <p:cNvSpPr/>
          <p:nvPr/>
        </p:nvSpPr>
        <p:spPr>
          <a:xfrm>
            <a:off x="8661833" y="2276156"/>
            <a:ext cx="811460" cy="385894"/>
          </a:xfrm>
          <a:prstGeom prst="rect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Subscriber</a:t>
            </a:r>
            <a:endParaRPr lang="zh-CN" altLang="en-US" sz="1000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FBF908-1F0F-47E8-A4E7-54B32F549494}"/>
              </a:ext>
            </a:extLst>
          </p:cNvPr>
          <p:cNvSpPr/>
          <p:nvPr/>
        </p:nvSpPr>
        <p:spPr>
          <a:xfrm>
            <a:off x="8661833" y="2662050"/>
            <a:ext cx="811460" cy="385894"/>
          </a:xfrm>
          <a:prstGeom prst="rect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993366"/>
                </a:solidFill>
              </a:rPr>
              <a:t>Publisher</a:t>
            </a:r>
            <a:endParaRPr lang="zh-CN" altLang="en-US" sz="1000" b="1" dirty="0">
              <a:solidFill>
                <a:srgbClr val="993366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6158F88-6318-4A3A-841F-0D5EBAC43469}"/>
              </a:ext>
            </a:extLst>
          </p:cNvPr>
          <p:cNvSpPr/>
          <p:nvPr/>
        </p:nvSpPr>
        <p:spPr>
          <a:xfrm>
            <a:off x="682095" y="3869161"/>
            <a:ext cx="6960728" cy="604010"/>
          </a:xfrm>
          <a:prstGeom prst="rightArrow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1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(Topic:1-A,1-B)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90DD298-5FF7-4C2C-B959-003ECF751FC6}"/>
              </a:ext>
            </a:extLst>
          </p:cNvPr>
          <p:cNvSpPr/>
          <p:nvPr/>
        </p:nvSpPr>
        <p:spPr>
          <a:xfrm>
            <a:off x="4609716" y="4510924"/>
            <a:ext cx="7201283" cy="637563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2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(Topic:2-A)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45B68CA-980C-432C-8C41-6255B573813C}"/>
              </a:ext>
            </a:extLst>
          </p:cNvPr>
          <p:cNvSpPr/>
          <p:nvPr/>
        </p:nvSpPr>
        <p:spPr>
          <a:xfrm>
            <a:off x="782763" y="5186240"/>
            <a:ext cx="11028236" cy="637563"/>
          </a:xfrm>
          <a:prstGeom prst="rightArrow">
            <a:avLst/>
          </a:prstGeom>
          <a:solidFill>
            <a:srgbClr val="99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Channel 3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(Topic:3-A,3-B)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D3A232-5774-4CAF-864B-067117FA71B5}"/>
              </a:ext>
            </a:extLst>
          </p:cNvPr>
          <p:cNvSpPr txBox="1"/>
          <p:nvPr/>
        </p:nvSpPr>
        <p:spPr>
          <a:xfrm>
            <a:off x="888672" y="1851109"/>
            <a:ext cx="286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(Basic Component)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40CD20-1143-4162-85ED-8A1AA0CA7B71}"/>
              </a:ext>
            </a:extLst>
          </p:cNvPr>
          <p:cNvSpPr txBox="1"/>
          <p:nvPr/>
        </p:nvSpPr>
        <p:spPr>
          <a:xfrm>
            <a:off x="5328098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1CBC7-BAD5-40B0-96C2-FEB58A567BF1}"/>
              </a:ext>
            </a:extLst>
          </p:cNvPr>
          <p:cNvSpPr txBox="1"/>
          <p:nvPr/>
        </p:nvSpPr>
        <p:spPr>
          <a:xfrm>
            <a:off x="9246217" y="1844097"/>
            <a:ext cx="16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DCPS Manager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43094-4434-41D6-89D3-BDD7A0B71631}"/>
              </a:ext>
            </a:extLst>
          </p:cNvPr>
          <p:cNvSpPr txBox="1"/>
          <p:nvPr/>
        </p:nvSpPr>
        <p:spPr>
          <a:xfrm>
            <a:off x="5328098" y="6096060"/>
            <a:ext cx="184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虚拟总线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6FFBA36-C81A-4302-B731-B8DB789B876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279838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1ABA920-76BD-495F-9891-CD4D1ECAE616}"/>
              </a:ext>
            </a:extLst>
          </p:cNvPr>
          <p:cNvSpPr/>
          <p:nvPr/>
        </p:nvSpPr>
        <p:spPr>
          <a:xfrm>
            <a:off x="70606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DB0615-2345-4273-9D47-8FE6E0BA7D6F}"/>
              </a:ext>
            </a:extLst>
          </p:cNvPr>
          <p:cNvCxnSpPr>
            <a:cxnSpLocks/>
          </p:cNvCxnSpPr>
          <p:nvPr/>
        </p:nvCxnSpPr>
        <p:spPr>
          <a:xfrm flipH="1">
            <a:off x="6126190" y="3047944"/>
            <a:ext cx="3614" cy="966844"/>
          </a:xfrm>
          <a:prstGeom prst="straightConnector1">
            <a:avLst/>
          </a:prstGeom>
          <a:ln w="38100">
            <a:solidFill>
              <a:srgbClr val="DE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65F2B6-E375-428A-B68D-20F91D58D137}"/>
              </a:ext>
            </a:extLst>
          </p:cNvPr>
          <p:cNvCxnSpPr>
            <a:cxnSpLocks/>
          </p:cNvCxnSpPr>
          <p:nvPr/>
        </p:nvCxnSpPr>
        <p:spPr>
          <a:xfrm>
            <a:off x="713158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6CE958C-3ABB-47F4-A9B0-7B316F3F3AA9}"/>
              </a:ext>
            </a:extLst>
          </p:cNvPr>
          <p:cNvCxnSpPr>
            <a:cxnSpLocks/>
          </p:cNvCxnSpPr>
          <p:nvPr/>
        </p:nvCxnSpPr>
        <p:spPr>
          <a:xfrm>
            <a:off x="11101600" y="3047944"/>
            <a:ext cx="0" cy="1635998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E3E4250-A5CE-4ABF-9D86-903801EDEB7F}"/>
              </a:ext>
            </a:extLst>
          </p:cNvPr>
          <p:cNvCxnSpPr>
            <a:cxnSpLocks/>
          </p:cNvCxnSpPr>
          <p:nvPr/>
        </p:nvCxnSpPr>
        <p:spPr>
          <a:xfrm>
            <a:off x="1295123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496A8C-6839-4373-AA0A-07E900F0082B}"/>
              </a:ext>
            </a:extLst>
          </p:cNvPr>
          <p:cNvCxnSpPr>
            <a:cxnSpLocks/>
          </p:cNvCxnSpPr>
          <p:nvPr/>
        </p:nvCxnSpPr>
        <p:spPr>
          <a:xfrm>
            <a:off x="5127781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E695FBF-759B-4A16-800F-B46357C421E7}"/>
              </a:ext>
            </a:extLst>
          </p:cNvPr>
          <p:cNvCxnSpPr>
            <a:cxnSpLocks/>
          </p:cNvCxnSpPr>
          <p:nvPr/>
        </p:nvCxnSpPr>
        <p:spPr>
          <a:xfrm>
            <a:off x="9059464" y="3047944"/>
            <a:ext cx="0" cy="2286056"/>
          </a:xfrm>
          <a:prstGeom prst="straightConnector1">
            <a:avLst/>
          </a:prstGeom>
          <a:ln w="381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CE2210C-EEBE-4948-985A-0D7FBB7C34EB}"/>
              </a:ext>
            </a:extLst>
          </p:cNvPr>
          <p:cNvSpPr/>
          <p:nvPr/>
        </p:nvSpPr>
        <p:spPr>
          <a:xfrm>
            <a:off x="2885301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74AD528-A879-4DBE-BA5A-5B578CFB5C90}"/>
              </a:ext>
            </a:extLst>
          </p:cNvPr>
          <p:cNvGrpSpPr/>
          <p:nvPr/>
        </p:nvGrpSpPr>
        <p:grpSpPr>
          <a:xfrm>
            <a:off x="1508996" y="1051729"/>
            <a:ext cx="158595" cy="158595"/>
            <a:chOff x="1467378" y="1078057"/>
            <a:chExt cx="195633" cy="1956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BB2D2C-6D4F-4516-ADA5-634B15AF968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2FD2BBC7-3C78-4B21-ACCB-CC774FDF36F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FCDA32-40EE-427E-9463-3F6FBDC8C514}"/>
              </a:ext>
            </a:extLst>
          </p:cNvPr>
          <p:cNvGrpSpPr/>
          <p:nvPr/>
        </p:nvGrpSpPr>
        <p:grpSpPr>
          <a:xfrm rot="10800000">
            <a:off x="1508996" y="1223179"/>
            <a:ext cx="158595" cy="158595"/>
            <a:chOff x="1467378" y="1078057"/>
            <a:chExt cx="195633" cy="19563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33A3AD-7588-46F1-86F7-F139F0305A5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832A39A5-7FE9-47AA-A51D-51B6AF3213B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0D0E17-1206-489A-9C76-01C35F0E7DC6}"/>
              </a:ext>
            </a:extLst>
          </p:cNvPr>
          <p:cNvGrpSpPr/>
          <p:nvPr/>
        </p:nvGrpSpPr>
        <p:grpSpPr>
          <a:xfrm>
            <a:off x="1508996" y="1468980"/>
            <a:ext cx="158595" cy="158595"/>
            <a:chOff x="1467378" y="1078057"/>
            <a:chExt cx="195633" cy="195633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C36433-094B-4D4F-8E34-34E15309AF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58CDB46-1041-42F1-A590-77396BA8A3B1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0F07454-8029-4401-A759-393DB2B3CDE1}"/>
              </a:ext>
            </a:extLst>
          </p:cNvPr>
          <p:cNvGrpSpPr/>
          <p:nvPr/>
        </p:nvGrpSpPr>
        <p:grpSpPr>
          <a:xfrm>
            <a:off x="2806003" y="1051729"/>
            <a:ext cx="158595" cy="158595"/>
            <a:chOff x="1467378" y="1078057"/>
            <a:chExt cx="195633" cy="19563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2A538-6B29-4391-8593-E69D3A1C291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DABB2726-B926-4530-AB01-1EB33076F74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AB8A578-5BD3-4488-AD8D-34C92722969C}"/>
              </a:ext>
            </a:extLst>
          </p:cNvPr>
          <p:cNvGrpSpPr/>
          <p:nvPr/>
        </p:nvGrpSpPr>
        <p:grpSpPr>
          <a:xfrm rot="10800000">
            <a:off x="2806003" y="1478865"/>
            <a:ext cx="158595" cy="158595"/>
            <a:chOff x="1467378" y="1078057"/>
            <a:chExt cx="195633" cy="19563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61A6EF1-4E17-472B-99DC-40DDC4AF0738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2CAB9945-7698-4BE4-AAA7-A911066729D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92EC8D-0AEC-42BA-880C-CA36B2531362}"/>
              </a:ext>
            </a:extLst>
          </p:cNvPr>
          <p:cNvGrpSpPr/>
          <p:nvPr/>
        </p:nvGrpSpPr>
        <p:grpSpPr>
          <a:xfrm>
            <a:off x="2806003" y="1309773"/>
            <a:ext cx="158595" cy="158595"/>
            <a:chOff x="1467378" y="1078057"/>
            <a:chExt cx="195633" cy="19563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E3A6800-56E9-4E06-8C8A-C4D4D131B35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BA4F4A1-A139-4CE7-9745-1D9355B1F0B6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8F898805-447C-4EAD-AE85-67E5E25DAEA2}"/>
              </a:ext>
            </a:extLst>
          </p:cNvPr>
          <p:cNvSpPr/>
          <p:nvPr/>
        </p:nvSpPr>
        <p:spPr>
          <a:xfrm>
            <a:off x="1812346" y="117578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reader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584FCC6-EB7A-444F-8B94-B6C74FF0EC9A}"/>
              </a:ext>
            </a:extLst>
          </p:cNvPr>
          <p:cNvSpPr/>
          <p:nvPr/>
        </p:nvSpPr>
        <p:spPr>
          <a:xfrm>
            <a:off x="1812346" y="1007916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writer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7B3825-FB90-447F-976F-9D85E0EA4068}"/>
              </a:ext>
            </a:extLst>
          </p:cNvPr>
          <p:cNvSpPr/>
          <p:nvPr/>
        </p:nvSpPr>
        <p:spPr>
          <a:xfrm>
            <a:off x="823791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5506581-8144-49FF-AE09-0BEF9FA1D191}"/>
              </a:ext>
            </a:extLst>
          </p:cNvPr>
          <p:cNvSpPr/>
          <p:nvPr/>
        </p:nvSpPr>
        <p:spPr>
          <a:xfrm>
            <a:off x="6760592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9E35021-C1C5-4DF1-AC28-90C803348FB4}"/>
              </a:ext>
            </a:extLst>
          </p:cNvPr>
          <p:cNvGrpSpPr/>
          <p:nvPr/>
        </p:nvGrpSpPr>
        <p:grpSpPr>
          <a:xfrm>
            <a:off x="6693994" y="1051729"/>
            <a:ext cx="158595" cy="158595"/>
            <a:chOff x="1467378" y="1078057"/>
            <a:chExt cx="195633" cy="19563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8CC051B-1272-414C-820E-4F8B9FB77EDF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箭头: 右 86">
              <a:extLst>
                <a:ext uri="{FF2B5EF4-FFF2-40B4-BE49-F238E27FC236}">
                  <a16:creationId xmlns:a16="http://schemas.microsoft.com/office/drawing/2014/main" id="{5063356A-B43A-4AA0-BEE4-306AEB497C55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8F92CCAE-BEEA-4C76-85EC-3753AF7A8562}"/>
              </a:ext>
            </a:extLst>
          </p:cNvPr>
          <p:cNvSpPr/>
          <p:nvPr/>
        </p:nvSpPr>
        <p:spPr>
          <a:xfrm>
            <a:off x="6814176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347A2B2-72E3-490D-AD16-FD4DF8D29436}"/>
              </a:ext>
            </a:extLst>
          </p:cNvPr>
          <p:cNvSpPr/>
          <p:nvPr/>
        </p:nvSpPr>
        <p:spPr>
          <a:xfrm>
            <a:off x="4609716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8890F49-FA0C-4EE1-A2D9-319D6E57E940}"/>
              </a:ext>
            </a:extLst>
          </p:cNvPr>
          <p:cNvGrpSpPr/>
          <p:nvPr/>
        </p:nvGrpSpPr>
        <p:grpSpPr>
          <a:xfrm rot="10800000">
            <a:off x="5412648" y="1258358"/>
            <a:ext cx="158595" cy="158595"/>
            <a:chOff x="1467378" y="1078057"/>
            <a:chExt cx="195633" cy="19563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1C6C758-7D81-487A-92CE-E732C48EEEC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70F352C-9FE9-40C7-A4B0-688FB5491C17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1377134-12B9-4308-8AAE-C2D6CAC4B60F}"/>
              </a:ext>
            </a:extLst>
          </p:cNvPr>
          <p:cNvSpPr/>
          <p:nvPr/>
        </p:nvSpPr>
        <p:spPr>
          <a:xfrm>
            <a:off x="826172" y="1195966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BB48C55-E979-4084-9F01-FB944C2272FF}"/>
              </a:ext>
            </a:extLst>
          </p:cNvPr>
          <p:cNvSpPr/>
          <p:nvPr/>
        </p:nvSpPr>
        <p:spPr>
          <a:xfrm>
            <a:off x="4749456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4BCD8F6-9510-41ED-9B19-AB759B3B8679}"/>
              </a:ext>
            </a:extLst>
          </p:cNvPr>
          <p:cNvSpPr/>
          <p:nvPr/>
        </p:nvSpPr>
        <p:spPr>
          <a:xfrm>
            <a:off x="2936237" y="1008980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C7BCB1-19E8-4F58-BD4F-9D9DE4966845}"/>
              </a:ext>
            </a:extLst>
          </p:cNvPr>
          <p:cNvSpPr/>
          <p:nvPr/>
        </p:nvSpPr>
        <p:spPr>
          <a:xfrm>
            <a:off x="826172" y="143385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2BE74AD-F8F3-4F2B-9764-AFFFB2B30F24}"/>
              </a:ext>
            </a:extLst>
          </p:cNvPr>
          <p:cNvSpPr/>
          <p:nvPr/>
        </p:nvSpPr>
        <p:spPr>
          <a:xfrm>
            <a:off x="2939386" y="1262983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1-A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8E822-0328-48DE-A736-B24F325F3DEE}"/>
              </a:ext>
            </a:extLst>
          </p:cNvPr>
          <p:cNvSpPr/>
          <p:nvPr/>
        </p:nvSpPr>
        <p:spPr>
          <a:xfrm>
            <a:off x="2939386" y="1440743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A7987A-CB1B-4B3F-B843-C4F164336367}"/>
              </a:ext>
            </a:extLst>
          </p:cNvPr>
          <p:cNvGrpSpPr/>
          <p:nvPr/>
        </p:nvGrpSpPr>
        <p:grpSpPr>
          <a:xfrm>
            <a:off x="5416967" y="1460981"/>
            <a:ext cx="158595" cy="158595"/>
            <a:chOff x="1467378" y="1078057"/>
            <a:chExt cx="195633" cy="19563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C5B9BA7-B28B-4B65-A757-E055A4DEF3B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右 106">
              <a:extLst>
                <a:ext uri="{FF2B5EF4-FFF2-40B4-BE49-F238E27FC236}">
                  <a16:creationId xmlns:a16="http://schemas.microsoft.com/office/drawing/2014/main" id="{271BC3FB-E20C-41EA-BBBF-2CE9F90FD56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6007BFEE-77E4-4362-8182-121BE595A518}"/>
              </a:ext>
            </a:extLst>
          </p:cNvPr>
          <p:cNvSpPr/>
          <p:nvPr/>
        </p:nvSpPr>
        <p:spPr>
          <a:xfrm>
            <a:off x="4749456" y="1414191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DE8400"/>
                </a:solidFill>
              </a:rPr>
              <a:t>Topic 1-B</a:t>
            </a:r>
            <a:endParaRPr lang="zh-CN" altLang="en-US" sz="900" b="1" dirty="0">
              <a:solidFill>
                <a:srgbClr val="DE8400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C13E3BF-13AE-47B5-ACC8-A9B72918B66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1667591" y="1131027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F384DF2-20CA-436B-BCA1-60FF8F1FE716}"/>
              </a:ext>
            </a:extLst>
          </p:cNvPr>
          <p:cNvCxnSpPr>
            <a:cxnSpLocks/>
          </p:cNvCxnSpPr>
          <p:nvPr/>
        </p:nvCxnSpPr>
        <p:spPr>
          <a:xfrm flipH="1">
            <a:off x="1667591" y="1302476"/>
            <a:ext cx="19216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554F5A-98B1-416F-86A5-149B82831F33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589987" y="1138027"/>
            <a:ext cx="216016" cy="2510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305DE2-55BA-4701-BAE4-91C6B9E4C26F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2599905" y="1315048"/>
            <a:ext cx="206098" cy="2431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CDBC9B1-A494-419D-9394-30B9AC481B70}"/>
              </a:ext>
            </a:extLst>
          </p:cNvPr>
          <p:cNvGrpSpPr/>
          <p:nvPr/>
        </p:nvGrpSpPr>
        <p:grpSpPr>
          <a:xfrm>
            <a:off x="5412648" y="1062021"/>
            <a:ext cx="158595" cy="158595"/>
            <a:chOff x="1467378" y="1078057"/>
            <a:chExt cx="195633" cy="195633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18CA161-1EC7-4C90-9E2C-1C8F47D2588C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0F459303-9297-4041-88B9-C79CEA9EED1F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4380789B-950B-4077-A4B6-B199CA5FFD5C}"/>
              </a:ext>
            </a:extLst>
          </p:cNvPr>
          <p:cNvSpPr/>
          <p:nvPr/>
        </p:nvSpPr>
        <p:spPr>
          <a:xfrm>
            <a:off x="4749456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FB94392A-7C39-46DF-AA6E-A227C986F143}"/>
              </a:ext>
            </a:extLst>
          </p:cNvPr>
          <p:cNvGrpSpPr/>
          <p:nvPr/>
        </p:nvGrpSpPr>
        <p:grpSpPr>
          <a:xfrm rot="10800000">
            <a:off x="6681294" y="1354560"/>
            <a:ext cx="158595" cy="158595"/>
            <a:chOff x="1467378" y="1078057"/>
            <a:chExt cx="195633" cy="195633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7B4AD5E-2226-4EBC-9444-F3CDD25BC22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箭头: 右 128">
              <a:extLst>
                <a:ext uri="{FF2B5EF4-FFF2-40B4-BE49-F238E27FC236}">
                  <a16:creationId xmlns:a16="http://schemas.microsoft.com/office/drawing/2014/main" id="{4BADD281-FF9F-4721-93B3-08ECF6DF75C9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A38BEDF6-3669-4902-98DA-781ED9231EA3}"/>
              </a:ext>
            </a:extLst>
          </p:cNvPr>
          <p:cNvSpPr/>
          <p:nvPr/>
        </p:nvSpPr>
        <p:spPr>
          <a:xfrm>
            <a:off x="6823564" y="1309446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190C976-F563-4A04-8B68-789A8E9D99E3}"/>
              </a:ext>
            </a:extLst>
          </p:cNvPr>
          <p:cNvSpPr/>
          <p:nvPr/>
        </p:nvSpPr>
        <p:spPr>
          <a:xfrm>
            <a:off x="10683004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2AFF9FE-EA65-4E4D-9C89-DFC401A41AA9}"/>
              </a:ext>
            </a:extLst>
          </p:cNvPr>
          <p:cNvGrpSpPr/>
          <p:nvPr/>
        </p:nvGrpSpPr>
        <p:grpSpPr>
          <a:xfrm>
            <a:off x="10616406" y="1051729"/>
            <a:ext cx="158595" cy="158595"/>
            <a:chOff x="1467378" y="1078057"/>
            <a:chExt cx="195633" cy="1956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EC2D579-90F8-451B-8EA9-02D2B88775D6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箭头: 右 115">
              <a:extLst>
                <a:ext uri="{FF2B5EF4-FFF2-40B4-BE49-F238E27FC236}">
                  <a16:creationId xmlns:a16="http://schemas.microsoft.com/office/drawing/2014/main" id="{FB66103D-5D94-4F61-BCEC-87AD48F7DC94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45AE7F0A-0F3E-48ED-BF55-9F5CB71EF0EE}"/>
              </a:ext>
            </a:extLst>
          </p:cNvPr>
          <p:cNvSpPr/>
          <p:nvPr/>
        </p:nvSpPr>
        <p:spPr>
          <a:xfrm>
            <a:off x="10736588" y="1013670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C805E53-C202-4261-AA14-58ED4519285B}"/>
              </a:ext>
            </a:extLst>
          </p:cNvPr>
          <p:cNvSpPr/>
          <p:nvPr/>
        </p:nvSpPr>
        <p:spPr>
          <a:xfrm>
            <a:off x="8532128" y="961305"/>
            <a:ext cx="882230" cy="745567"/>
          </a:xfrm>
          <a:prstGeom prst="roundRect">
            <a:avLst>
              <a:gd name="adj" fmla="val 12081"/>
            </a:avLst>
          </a:prstGeom>
          <a:noFill/>
          <a:ln w="190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7AE491C-38C1-47E6-B784-9DFAEB46FE16}"/>
              </a:ext>
            </a:extLst>
          </p:cNvPr>
          <p:cNvGrpSpPr/>
          <p:nvPr/>
        </p:nvGrpSpPr>
        <p:grpSpPr>
          <a:xfrm rot="10800000">
            <a:off x="9335060" y="1258358"/>
            <a:ext cx="158595" cy="158595"/>
            <a:chOff x="1467378" y="1078057"/>
            <a:chExt cx="195633" cy="195633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D4076F-14B8-453D-99B1-00289DE024B0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箭头: 右 121">
              <a:extLst>
                <a:ext uri="{FF2B5EF4-FFF2-40B4-BE49-F238E27FC236}">
                  <a16:creationId xmlns:a16="http://schemas.microsoft.com/office/drawing/2014/main" id="{6069F376-F1CE-4161-A9F3-82474BCC7AFE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61A87641-4B8F-45CD-B4EC-4A937F5DF708}"/>
              </a:ext>
            </a:extLst>
          </p:cNvPr>
          <p:cNvSpPr/>
          <p:nvPr/>
        </p:nvSpPr>
        <p:spPr>
          <a:xfrm>
            <a:off x="8671868" y="1231145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3-B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482128-68AE-46A9-AA7A-EE2E1647D7FD}"/>
              </a:ext>
            </a:extLst>
          </p:cNvPr>
          <p:cNvGrpSpPr/>
          <p:nvPr/>
        </p:nvGrpSpPr>
        <p:grpSpPr>
          <a:xfrm>
            <a:off x="9335060" y="1062021"/>
            <a:ext cx="158595" cy="158595"/>
            <a:chOff x="1467378" y="1078057"/>
            <a:chExt cx="195633" cy="19563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7FD71F8-9217-4AFC-AB2C-EFFF2ED2E395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箭头: 右 137">
              <a:extLst>
                <a:ext uri="{FF2B5EF4-FFF2-40B4-BE49-F238E27FC236}">
                  <a16:creationId xmlns:a16="http://schemas.microsoft.com/office/drawing/2014/main" id="{3373ED83-5759-4260-A0E6-2D4E7512B652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6F6D158A-1F30-4C7E-8370-5500BC906EC9}"/>
              </a:ext>
            </a:extLst>
          </p:cNvPr>
          <p:cNvSpPr/>
          <p:nvPr/>
        </p:nvSpPr>
        <p:spPr>
          <a:xfrm>
            <a:off x="8671868" y="1034808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009999"/>
                </a:solidFill>
              </a:rPr>
              <a:t>Topic 2-A</a:t>
            </a:r>
            <a:endParaRPr lang="zh-CN" altLang="en-US" sz="900" b="1" dirty="0">
              <a:solidFill>
                <a:srgbClr val="009999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C0629CC-A3EB-4851-AF30-386942A4A7C7}"/>
              </a:ext>
            </a:extLst>
          </p:cNvPr>
          <p:cNvGrpSpPr/>
          <p:nvPr/>
        </p:nvGrpSpPr>
        <p:grpSpPr>
          <a:xfrm rot="10800000">
            <a:off x="10616405" y="1258358"/>
            <a:ext cx="158595" cy="158595"/>
            <a:chOff x="1467378" y="1078057"/>
            <a:chExt cx="195633" cy="195633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932B79D-B685-40CC-8095-4782FBBE6C9D}"/>
                </a:ext>
              </a:extLst>
            </p:cNvPr>
            <p:cNvSpPr/>
            <p:nvPr/>
          </p:nvSpPr>
          <p:spPr>
            <a:xfrm>
              <a:off x="1467378" y="1078057"/>
              <a:ext cx="195633" cy="19563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箭头: 右 145">
              <a:extLst>
                <a:ext uri="{FF2B5EF4-FFF2-40B4-BE49-F238E27FC236}">
                  <a16:creationId xmlns:a16="http://schemas.microsoft.com/office/drawing/2014/main" id="{35B4D036-CA7D-4ECF-96F9-CE2AC2E955DD}"/>
                </a:ext>
              </a:extLst>
            </p:cNvPr>
            <p:cNvSpPr/>
            <p:nvPr/>
          </p:nvSpPr>
          <p:spPr>
            <a:xfrm>
              <a:off x="1493151" y="1115117"/>
              <a:ext cx="144394" cy="12151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F5A2E7F3-CE32-44F1-B4D5-5029A5DB1B79}"/>
              </a:ext>
            </a:extLst>
          </p:cNvPr>
          <p:cNvSpPr/>
          <p:nvPr/>
        </p:nvSpPr>
        <p:spPr>
          <a:xfrm>
            <a:off x="10736588" y="1218672"/>
            <a:ext cx="7024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dirty="0">
                <a:solidFill>
                  <a:srgbClr val="993366"/>
                </a:solidFill>
              </a:rPr>
              <a:t>Topic 3-A</a:t>
            </a:r>
            <a:endParaRPr lang="zh-CN" altLang="en-US" sz="9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961FA2-6909-4AD0-9867-FD5B264CAEFD}"/>
              </a:ext>
            </a:extLst>
          </p:cNvPr>
          <p:cNvSpPr/>
          <p:nvPr/>
        </p:nvSpPr>
        <p:spPr>
          <a:xfrm>
            <a:off x="8015287" y="1409700"/>
            <a:ext cx="350043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48235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C826FF-F23E-4EDC-83ED-370E842221EE}"/>
              </a:ext>
            </a:extLst>
          </p:cNvPr>
          <p:cNvSpPr/>
          <p:nvPr/>
        </p:nvSpPr>
        <p:spPr>
          <a:xfrm>
            <a:off x="669846" y="1409700"/>
            <a:ext cx="7189469" cy="398887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48235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EDB238-2A4A-415C-9F31-37D008C1C15D}"/>
              </a:ext>
            </a:extLst>
          </p:cNvPr>
          <p:cNvGrpSpPr/>
          <p:nvPr/>
        </p:nvGrpSpPr>
        <p:grpSpPr>
          <a:xfrm>
            <a:off x="825818" y="1802204"/>
            <a:ext cx="3214687" cy="1346511"/>
            <a:chOff x="825818" y="1802204"/>
            <a:chExt cx="3214687" cy="13465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F90B20-966E-422A-969A-812DAF527D4C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9F05672-1ADE-4035-B4A6-24336EF9EF6B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73E03B7-F0FB-42B3-85D9-BA383E6A80DD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10F3AEB-AF90-416F-BA91-E26EB26CF50C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3C2A7B1D-24AB-47E6-BF6C-9D6F06106D98}"/>
              </a:ext>
            </a:extLst>
          </p:cNvPr>
          <p:cNvSpPr/>
          <p:nvPr/>
        </p:nvSpPr>
        <p:spPr>
          <a:xfrm>
            <a:off x="825818" y="4883428"/>
            <a:ext cx="6877526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943547-D2C4-452D-A8C1-6027812B3BE1}"/>
              </a:ext>
            </a:extLst>
          </p:cNvPr>
          <p:cNvSpPr/>
          <p:nvPr/>
        </p:nvSpPr>
        <p:spPr>
          <a:xfrm>
            <a:off x="825818" y="4400829"/>
            <a:ext cx="6877526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185AC2-A10E-4531-86C1-3419DDBA1401}"/>
              </a:ext>
            </a:extLst>
          </p:cNvPr>
          <p:cNvSpPr/>
          <p:nvPr/>
        </p:nvSpPr>
        <p:spPr>
          <a:xfrm>
            <a:off x="8151496" y="4400829"/>
            <a:ext cx="3214685" cy="327178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7D0312-BA98-44AF-A3D0-04FB6B9A706B}"/>
              </a:ext>
            </a:extLst>
          </p:cNvPr>
          <p:cNvSpPr/>
          <p:nvPr/>
        </p:nvSpPr>
        <p:spPr>
          <a:xfrm>
            <a:off x="8146496" y="4883428"/>
            <a:ext cx="3214685" cy="3271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E3C968-791B-48D8-B504-B963BB6580C8}"/>
              </a:ext>
            </a:extLst>
          </p:cNvPr>
          <p:cNvSpPr txBox="1"/>
          <p:nvPr/>
        </p:nvSpPr>
        <p:spPr>
          <a:xfrm>
            <a:off x="1743449" y="1454605"/>
            <a:ext cx="1362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A60675-27FA-465D-AD9E-1C3914D959E7}"/>
              </a:ext>
            </a:extLst>
          </p:cNvPr>
          <p:cNvSpPr txBox="1"/>
          <p:nvPr/>
        </p:nvSpPr>
        <p:spPr>
          <a:xfrm>
            <a:off x="4927996" y="1454605"/>
            <a:ext cx="228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E66F4-7E02-4BFE-9D78-C74725CC70B3}"/>
              </a:ext>
            </a:extLst>
          </p:cNvPr>
          <p:cNvSpPr txBox="1"/>
          <p:nvPr/>
        </p:nvSpPr>
        <p:spPr>
          <a:xfrm>
            <a:off x="8471771" y="1454605"/>
            <a:ext cx="258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8135B7-9955-49F7-9A5C-DD32DB98DEEF}"/>
              </a:ext>
            </a:extLst>
          </p:cNvPr>
          <p:cNvSpPr txBox="1"/>
          <p:nvPr/>
        </p:nvSpPr>
        <p:spPr>
          <a:xfrm>
            <a:off x="3589970" y="978874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B479C1-AB34-42D1-A709-49B344CFE288}"/>
              </a:ext>
            </a:extLst>
          </p:cNvPr>
          <p:cNvSpPr txBox="1"/>
          <p:nvPr/>
        </p:nvSpPr>
        <p:spPr>
          <a:xfrm>
            <a:off x="9069128" y="977961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54F8E-40AE-484A-B5A3-5AF47CFDEE1F}"/>
              </a:ext>
            </a:extLst>
          </p:cNvPr>
          <p:cNvGrpSpPr/>
          <p:nvPr/>
        </p:nvGrpSpPr>
        <p:grpSpPr>
          <a:xfrm>
            <a:off x="4464843" y="1808720"/>
            <a:ext cx="3214687" cy="1339995"/>
            <a:chOff x="825818" y="1781164"/>
            <a:chExt cx="3214687" cy="136755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9FABB5-677C-41CB-B09E-ED2A5A8FA0B4}"/>
                </a:ext>
              </a:extLst>
            </p:cNvPr>
            <p:cNvSpPr/>
            <p:nvPr/>
          </p:nvSpPr>
          <p:spPr>
            <a:xfrm>
              <a:off x="825818" y="1781164"/>
              <a:ext cx="3214687" cy="13675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6953860-9507-4C9E-A9A9-A541C570E1BA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71C21509-540A-4654-BCA1-58EC17D2C7B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8E292B8-17C7-4D9A-95A8-12084972853A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2AC2C9C-903F-4C81-A7BD-B9316B3C150C}"/>
              </a:ext>
            </a:extLst>
          </p:cNvPr>
          <p:cNvGrpSpPr/>
          <p:nvPr/>
        </p:nvGrpSpPr>
        <p:grpSpPr>
          <a:xfrm>
            <a:off x="8171018" y="1802204"/>
            <a:ext cx="3214687" cy="1346511"/>
            <a:chOff x="825818" y="1802204"/>
            <a:chExt cx="3214687" cy="134651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F50257-5BBF-4579-BB2D-A6E41C2B0125}"/>
                </a:ext>
              </a:extLst>
            </p:cNvPr>
            <p:cNvSpPr/>
            <p:nvPr/>
          </p:nvSpPr>
          <p:spPr>
            <a:xfrm>
              <a:off x="825818" y="1802204"/>
              <a:ext cx="3214687" cy="134651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69FB35-EA3A-451B-9B9B-05D8D09AF37E}"/>
                </a:ext>
              </a:extLst>
            </p:cNvPr>
            <p:cNvSpPr/>
            <p:nvPr/>
          </p:nvSpPr>
          <p:spPr>
            <a:xfrm>
              <a:off x="985543" y="2230308"/>
              <a:ext cx="822121" cy="7971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2BB5F7A-8634-4B01-A802-181CD73F8635}"/>
                </a:ext>
              </a:extLst>
            </p:cNvPr>
            <p:cNvSpPr/>
            <p:nvPr/>
          </p:nvSpPr>
          <p:spPr>
            <a:xfrm>
              <a:off x="2013427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DE8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E84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en-US" dirty="0">
                <a:solidFill>
                  <a:srgbClr val="DE84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7370AB5-6678-4394-8569-CF739A5FDC89}"/>
                </a:ext>
              </a:extLst>
            </p:cNvPr>
            <p:cNvSpPr/>
            <p:nvPr/>
          </p:nvSpPr>
          <p:spPr>
            <a:xfrm>
              <a:off x="3041311" y="2230308"/>
              <a:ext cx="822121" cy="797184"/>
            </a:xfrm>
            <a:prstGeom prst="roundRect">
              <a:avLst/>
            </a:prstGeom>
            <a:noFill/>
            <a:ln w="1905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48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zh-CN" altLang="en-US" dirty="0">
                <a:solidFill>
                  <a:srgbClr val="5482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55E9F4A-169C-4155-A0C8-58330DFC44F9}"/>
              </a:ext>
            </a:extLst>
          </p:cNvPr>
          <p:cNvGrpSpPr/>
          <p:nvPr/>
        </p:nvGrpSpPr>
        <p:grpSpPr>
          <a:xfrm>
            <a:off x="6067813" y="2148587"/>
            <a:ext cx="174374" cy="174374"/>
            <a:chOff x="3516045" y="2250901"/>
            <a:chExt cx="273003" cy="2730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968ECF-FCAC-43B8-B8BA-EDABD9592538}"/>
                </a:ext>
              </a:extLst>
            </p:cNvPr>
            <p:cNvSpPr/>
            <p:nvPr/>
          </p:nvSpPr>
          <p:spPr>
            <a:xfrm>
              <a:off x="35160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F793D7-FFDA-4579-8A79-7176C637C28F}"/>
                </a:ext>
              </a:extLst>
            </p:cNvPr>
            <p:cNvSpPr/>
            <p:nvPr/>
          </p:nvSpPr>
          <p:spPr>
            <a:xfrm>
              <a:off x="3553782" y="2289813"/>
              <a:ext cx="189638" cy="189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B1BB98-5694-40A4-B554-804AF2BFB8CA}"/>
              </a:ext>
            </a:extLst>
          </p:cNvPr>
          <p:cNvGrpSpPr/>
          <p:nvPr/>
        </p:nvGrpSpPr>
        <p:grpSpPr>
          <a:xfrm>
            <a:off x="7041641" y="2150968"/>
            <a:ext cx="174374" cy="174374"/>
            <a:chOff x="4011345" y="2250901"/>
            <a:chExt cx="273003" cy="27300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A26BD0D-484E-40A4-AF13-9895196B6060}"/>
                </a:ext>
              </a:extLst>
            </p:cNvPr>
            <p:cNvSpPr/>
            <p:nvPr/>
          </p:nvSpPr>
          <p:spPr>
            <a:xfrm>
              <a:off x="4011345" y="2250901"/>
              <a:ext cx="273003" cy="2730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1" name="空心弧 60">
              <a:extLst>
                <a:ext uri="{FF2B5EF4-FFF2-40B4-BE49-F238E27FC236}">
                  <a16:creationId xmlns:a16="http://schemas.microsoft.com/office/drawing/2014/main" id="{475D7837-30AD-4523-8273-C5CB53335F06}"/>
                </a:ext>
              </a:extLst>
            </p:cNvPr>
            <p:cNvSpPr/>
            <p:nvPr/>
          </p:nvSpPr>
          <p:spPr>
            <a:xfrm rot="10800000">
              <a:off x="4051326" y="2250901"/>
              <a:ext cx="193040" cy="193040"/>
            </a:xfrm>
            <a:prstGeom prst="blockArc">
              <a:avLst>
                <a:gd name="adj1" fmla="val 10800000"/>
                <a:gd name="adj2" fmla="val 21599999"/>
                <a:gd name="adj3" fmla="val 210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A0040B-840F-4B15-A6C8-658C8AF690F8}"/>
              </a:ext>
            </a:extLst>
          </p:cNvPr>
          <p:cNvCxnSpPr>
            <a:cxnSpLocks/>
            <a:stCxn id="60" idx="0"/>
            <a:endCxn id="62" idx="0"/>
          </p:cNvCxnSpPr>
          <p:nvPr/>
        </p:nvCxnSpPr>
        <p:spPr>
          <a:xfrm rot="16200000" flipV="1">
            <a:off x="6640724" y="1662864"/>
            <a:ext cx="2381" cy="973828"/>
          </a:xfrm>
          <a:prstGeom prst="bentConnector3">
            <a:avLst>
              <a:gd name="adj1" fmla="val 463372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B46DA40-F6BD-435E-B45E-52E6E8C08334}"/>
              </a:ext>
            </a:extLst>
          </p:cNvPr>
          <p:cNvGrpSpPr/>
          <p:nvPr/>
        </p:nvGrpSpPr>
        <p:grpSpPr>
          <a:xfrm rot="5400000">
            <a:off x="1418035" y="2146033"/>
            <a:ext cx="185850" cy="179139"/>
            <a:chOff x="8538119" y="2547706"/>
            <a:chExt cx="239820" cy="23116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0C39C2E-0999-4836-A3D4-E19438B04301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3D279BF-25F1-49BF-9BFC-08DCE301E31B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箭头: 右 105">
              <a:extLst>
                <a:ext uri="{FF2B5EF4-FFF2-40B4-BE49-F238E27FC236}">
                  <a16:creationId xmlns:a16="http://schemas.microsoft.com/office/drawing/2014/main" id="{BFE1DA55-C7EF-4562-97B1-0EC224893F20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9F51D6B-E0FA-419F-AE26-77C357DDFC9A}"/>
              </a:ext>
            </a:extLst>
          </p:cNvPr>
          <p:cNvGrpSpPr/>
          <p:nvPr/>
        </p:nvGrpSpPr>
        <p:grpSpPr>
          <a:xfrm rot="5400000">
            <a:off x="3412554" y="2143651"/>
            <a:ext cx="185850" cy="179139"/>
            <a:chOff x="8538119" y="2547706"/>
            <a:chExt cx="239820" cy="23116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4339875-5BF9-4A2E-A233-A3A8AE067FE8}"/>
                </a:ext>
              </a:extLst>
            </p:cNvPr>
            <p:cNvSpPr/>
            <p:nvPr/>
          </p:nvSpPr>
          <p:spPr>
            <a:xfrm rot="10800000">
              <a:off x="8538119" y="2547706"/>
              <a:ext cx="239820" cy="231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C497E859-C250-446E-A2FA-BD3C6EB2C940}"/>
                </a:ext>
              </a:extLst>
            </p:cNvPr>
            <p:cNvSpPr/>
            <p:nvPr/>
          </p:nvSpPr>
          <p:spPr>
            <a:xfrm>
              <a:off x="8591549" y="2663286"/>
              <a:ext cx="155191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箭头: 右 109">
              <a:extLst>
                <a:ext uri="{FF2B5EF4-FFF2-40B4-BE49-F238E27FC236}">
                  <a16:creationId xmlns:a16="http://schemas.microsoft.com/office/drawing/2014/main" id="{6F2EEB99-0B60-4906-95B7-04034C0B21ED}"/>
                </a:ext>
              </a:extLst>
            </p:cNvPr>
            <p:cNvSpPr/>
            <p:nvPr/>
          </p:nvSpPr>
          <p:spPr>
            <a:xfrm rot="10800000">
              <a:off x="8569715" y="2568418"/>
              <a:ext cx="155192" cy="98573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9B734AE-20C4-4B76-81FC-7D7A204FD970}"/>
              </a:ext>
            </a:extLst>
          </p:cNvPr>
          <p:cNvCxnSpPr>
            <a:cxnSpLocks/>
            <a:stCxn id="104" idx="3"/>
            <a:endCxn id="108" idx="3"/>
          </p:cNvCxnSpPr>
          <p:nvPr/>
        </p:nvCxnSpPr>
        <p:spPr>
          <a:xfrm rot="5400000" flipH="1" flipV="1">
            <a:off x="2507029" y="1144228"/>
            <a:ext cx="2382" cy="1994519"/>
          </a:xfrm>
          <a:prstGeom prst="bentConnector3">
            <a:avLst>
              <a:gd name="adj1" fmla="val 30246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9B021E-2AD0-4B9C-A57B-5692B4386322}"/>
              </a:ext>
            </a:extLst>
          </p:cNvPr>
          <p:cNvGrpSpPr/>
          <p:nvPr/>
        </p:nvGrpSpPr>
        <p:grpSpPr>
          <a:xfrm>
            <a:off x="190500" y="2937059"/>
            <a:ext cx="11763375" cy="1426150"/>
            <a:chOff x="190500" y="2937059"/>
            <a:chExt cx="11763375" cy="1426150"/>
          </a:xfrm>
        </p:grpSpPr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FCCB7221-7604-46E1-9545-E097295AF242}"/>
                </a:ext>
              </a:extLst>
            </p:cNvPr>
            <p:cNvSpPr/>
            <p:nvPr/>
          </p:nvSpPr>
          <p:spPr>
            <a:xfrm>
              <a:off x="190500" y="3304136"/>
              <a:ext cx="11763375" cy="941272"/>
            </a:xfrm>
            <a:prstGeom prst="chevron">
              <a:avLst>
                <a:gd name="adj" fmla="val 39476"/>
              </a:avLst>
            </a:prstGeom>
            <a:solidFill>
              <a:srgbClr val="B5CD8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141C953-AC21-486D-AE3E-D76048F9F58D}"/>
                </a:ext>
              </a:extLst>
            </p:cNvPr>
            <p:cNvGrpSpPr/>
            <p:nvPr/>
          </p:nvGrpSpPr>
          <p:grpSpPr>
            <a:xfrm rot="5400000">
              <a:off x="7041643" y="2939090"/>
              <a:ext cx="176806" cy="176806"/>
              <a:chOff x="2463060" y="1957889"/>
              <a:chExt cx="176806" cy="176806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396D1A-F1AC-4AEA-B631-877B646BEEA6}"/>
                  </a:ext>
                </a:extLst>
              </p:cNvPr>
              <p:cNvSpPr/>
              <p:nvPr/>
            </p:nvSpPr>
            <p:spPr>
              <a:xfrm rot="5400000">
                <a:off x="2463060" y="1957889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9282874A-71A1-4D78-8DE0-7EB2BB1A962C}"/>
                  </a:ext>
                </a:extLst>
              </p:cNvPr>
              <p:cNvSpPr/>
              <p:nvPr/>
            </p:nvSpPr>
            <p:spPr>
              <a:xfrm>
                <a:off x="2491220" y="2005738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0C019C-D3C6-4329-84AC-B53FA4C63426}"/>
                </a:ext>
              </a:extLst>
            </p:cNvPr>
            <p:cNvGrpSpPr/>
            <p:nvPr/>
          </p:nvGrpSpPr>
          <p:grpSpPr>
            <a:xfrm>
              <a:off x="10709168" y="2938521"/>
              <a:ext cx="176806" cy="176806"/>
              <a:chOff x="6948665" y="2938521"/>
              <a:chExt cx="176806" cy="176806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CBB6DF-E721-443E-90B2-A7C6BA9AEDAD}"/>
                  </a:ext>
                </a:extLst>
              </p:cNvPr>
              <p:cNvSpPr/>
              <p:nvPr/>
            </p:nvSpPr>
            <p:spPr>
              <a:xfrm rot="16200000">
                <a:off x="6948665" y="2938521"/>
                <a:ext cx="176806" cy="1768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77" name="箭头: 五边形 76">
                <a:extLst>
                  <a:ext uri="{FF2B5EF4-FFF2-40B4-BE49-F238E27FC236}">
                    <a16:creationId xmlns:a16="http://schemas.microsoft.com/office/drawing/2014/main" id="{ABA07E3A-54FB-45B8-B80B-F3DB0BA152F2}"/>
                  </a:ext>
                </a:extLst>
              </p:cNvPr>
              <p:cNvSpPr/>
              <p:nvPr/>
            </p:nvSpPr>
            <p:spPr>
              <a:xfrm rot="16200000">
                <a:off x="6970260" y="2979523"/>
                <a:ext cx="133616" cy="83545"/>
              </a:xfrm>
              <a:prstGeom prst="homePlate">
                <a:avLst>
                  <a:gd name="adj" fmla="val 56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4D497FDA-2B06-44FD-97BF-1188BCA915FF}"/>
                </a:ext>
              </a:extLst>
            </p:cNvPr>
            <p:cNvCxnSpPr>
              <a:stCxn id="71" idx="0"/>
              <a:endCxn id="74" idx="1"/>
            </p:cNvCxnSpPr>
            <p:nvPr/>
          </p:nvCxnSpPr>
          <p:spPr>
            <a:xfrm rot="5400000" flipH="1" flipV="1">
              <a:off x="8963523" y="1281849"/>
              <a:ext cx="569" cy="3667525"/>
            </a:xfrm>
            <a:prstGeom prst="bentConnector3">
              <a:avLst>
                <a:gd name="adj1" fmla="val -6829877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2F9D700-E88D-4DD7-82F9-9D3117413860}"/>
                </a:ext>
              </a:extLst>
            </p:cNvPr>
            <p:cNvGrpSpPr/>
            <p:nvPr/>
          </p:nvGrpSpPr>
          <p:grpSpPr>
            <a:xfrm>
              <a:off x="1239309" y="2937059"/>
              <a:ext cx="184418" cy="184418"/>
              <a:chOff x="1239309" y="2937059"/>
              <a:chExt cx="184418" cy="18441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AD8AE1B-C549-42A8-B575-4C515F4A9AB1}"/>
                  </a:ext>
                </a:extLst>
              </p:cNvPr>
              <p:cNvSpPr/>
              <p:nvPr/>
            </p:nvSpPr>
            <p:spPr>
              <a:xfrm rot="10800000">
                <a:off x="1239309" y="2937059"/>
                <a:ext cx="184418" cy="1844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87" name="等腰三角形 86">
                <a:extLst>
                  <a:ext uri="{FF2B5EF4-FFF2-40B4-BE49-F238E27FC236}">
                    <a16:creationId xmlns:a16="http://schemas.microsoft.com/office/drawing/2014/main" id="{FEC5A90E-EB41-4AE0-8814-1CDCF672ABB1}"/>
                  </a:ext>
                </a:extLst>
              </p:cNvPr>
              <p:cNvSpPr/>
              <p:nvPr/>
            </p:nvSpPr>
            <p:spPr>
              <a:xfrm rot="10800000">
                <a:off x="1266995" y="2974129"/>
                <a:ext cx="132139" cy="11620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B7F3BD2-0BA3-4F79-81B7-F7C144D150AC}"/>
                </a:ext>
              </a:extLst>
            </p:cNvPr>
            <p:cNvGrpSpPr/>
            <p:nvPr/>
          </p:nvGrpSpPr>
          <p:grpSpPr>
            <a:xfrm rot="16200000">
              <a:off x="4813521" y="2937059"/>
              <a:ext cx="184418" cy="184418"/>
              <a:chOff x="8395703" y="5715346"/>
              <a:chExt cx="237109" cy="237109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E117D76-DF0B-4B13-86B7-266FAB592D9D}"/>
                  </a:ext>
                </a:extLst>
              </p:cNvPr>
              <p:cNvSpPr/>
              <p:nvPr/>
            </p:nvSpPr>
            <p:spPr>
              <a:xfrm rot="5400000">
                <a:off x="8395703" y="5715346"/>
                <a:ext cx="237109" cy="23710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B7CDE365-A083-4F03-9D6F-06465B5D083D}"/>
                  </a:ext>
                </a:extLst>
              </p:cNvPr>
              <p:cNvSpPr/>
              <p:nvPr/>
            </p:nvSpPr>
            <p:spPr>
              <a:xfrm rot="5400000">
                <a:off x="8433120" y="5763332"/>
                <a:ext cx="169893" cy="14940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D767C524-A86B-479D-A607-3023EDEE43CD}"/>
                </a:ext>
              </a:extLst>
            </p:cNvPr>
            <p:cNvCxnSpPr>
              <a:cxnSpLocks/>
              <a:stCxn id="86" idx="0"/>
              <a:endCxn id="89" idx="2"/>
            </p:cNvCxnSpPr>
            <p:nvPr/>
          </p:nvCxnSpPr>
          <p:spPr>
            <a:xfrm rot="16200000" flipH="1">
              <a:off x="3118624" y="1334371"/>
              <a:ext cx="12700" cy="3574212"/>
            </a:xfrm>
            <a:prstGeom prst="bentConnector3">
              <a:avLst>
                <a:gd name="adj1" fmla="val 3187504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E99B7DEA-0083-49DD-A787-A381147632B5}"/>
                </a:ext>
              </a:extLst>
            </p:cNvPr>
            <p:cNvSpPr txBox="1"/>
            <p:nvPr/>
          </p:nvSpPr>
          <p:spPr>
            <a:xfrm>
              <a:off x="1239309" y="3517372"/>
              <a:ext cx="3737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intra-node communication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handled by middleware </a:t>
              </a:r>
            </a:p>
            <a:p>
              <a:pPr algn="ctr"/>
              <a:r>
                <a:rPr lang="en-US" altLang="zh-CN" sz="1200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(shared memory) </a:t>
              </a:r>
              <a:endParaRPr lang="zh-CN" altLang="en-US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8C1D126-0092-4BA9-87A3-91A111433490}"/>
                </a:ext>
              </a:extLst>
            </p:cNvPr>
            <p:cNvSpPr txBox="1"/>
            <p:nvPr/>
          </p:nvSpPr>
          <p:spPr>
            <a:xfrm>
              <a:off x="6847556" y="3517372"/>
              <a:ext cx="4443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inter-node communication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handled by middleware </a:t>
              </a:r>
            </a:p>
            <a:p>
              <a:pPr algn="ctr"/>
              <a:r>
                <a:rPr lang="en-US" altLang="zh-CN" sz="1200" i="1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(field bus) </a:t>
              </a:r>
              <a:endParaRPr lang="zh-CN" altLang="en-US" sz="1200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箭头: 上下 139">
              <a:extLst>
                <a:ext uri="{FF2B5EF4-FFF2-40B4-BE49-F238E27FC236}">
                  <a16:creationId xmlns:a16="http://schemas.microsoft.com/office/drawing/2014/main" id="{7C4EFBA5-0A6E-4053-86E1-FBC62ED344DB}"/>
                </a:ext>
              </a:extLst>
            </p:cNvPr>
            <p:cNvSpPr/>
            <p:nvPr/>
          </p:nvSpPr>
          <p:spPr>
            <a:xfrm>
              <a:off x="5827100" y="3075837"/>
              <a:ext cx="473784" cy="1287372"/>
            </a:xfrm>
            <a:prstGeom prst="upDownArrow">
              <a:avLst>
                <a:gd name="adj1" fmla="val 43446"/>
                <a:gd name="adj2" fmla="val 7064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670E0093-C1B6-4D6B-AAC8-5C4333A49D6B}"/>
              </a:ext>
            </a:extLst>
          </p:cNvPr>
          <p:cNvSpPr txBox="1"/>
          <p:nvPr/>
        </p:nvSpPr>
        <p:spPr>
          <a:xfrm>
            <a:off x="1839147" y="1808720"/>
            <a:ext cx="13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Dynamic linking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98D0D-9F59-40E0-868F-8035E7F79E1D}"/>
              </a:ext>
            </a:extLst>
          </p:cNvPr>
          <p:cNvSpPr txBox="1"/>
          <p:nvPr/>
        </p:nvSpPr>
        <p:spPr>
          <a:xfrm>
            <a:off x="1954431" y="5663960"/>
            <a:ext cx="93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CM : component manager</a:t>
            </a:r>
            <a:r>
              <a:rPr lang="zh-CN" altLang="en-US" dirty="0"/>
              <a:t>；</a:t>
            </a:r>
            <a:r>
              <a:rPr lang="en-US" altLang="zh-CN" dirty="0"/>
              <a:t>BC : basic component</a:t>
            </a:r>
            <a:r>
              <a:rPr lang="zh-CN" altLang="en-US" dirty="0"/>
              <a:t>；</a:t>
            </a:r>
            <a:r>
              <a:rPr lang="en-US" altLang="zh-CN" dirty="0"/>
              <a:t>AC : application component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7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672</Words>
  <Application>Microsoft Office PowerPoint</Application>
  <PresentationFormat>宽屏</PresentationFormat>
  <Paragraphs>227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HiddenHorzOCR</vt:lpstr>
      <vt:lpstr>等线</vt:lpstr>
      <vt:lpstr>等线 Light</vt:lpstr>
      <vt:lpstr>微软雅黑</vt:lpstr>
      <vt:lpstr>Arial</vt:lpstr>
      <vt:lpstr>Times New Roman</vt:lpstr>
      <vt:lpstr>Verdana</vt:lpstr>
      <vt:lpstr>Office 主题​​</vt:lpstr>
      <vt:lpstr>基于发布订阅式消息中间件的容器组件技术研究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23</cp:revision>
  <dcterms:created xsi:type="dcterms:W3CDTF">2019-04-10T01:46:21Z</dcterms:created>
  <dcterms:modified xsi:type="dcterms:W3CDTF">2019-04-12T11:48:23Z</dcterms:modified>
</cp:coreProperties>
</file>