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3E8E1-F016-408E-BF0E-19AB3C1C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9EAE0C-3A94-4350-9ED3-7E0F4FBF1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24522-5236-4AF0-A40C-B17BA256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E2D6A-AA43-49FB-AF01-DBCC50AA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BCF8B-8299-4959-9D98-C0E4E472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8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771A4-6EB1-4117-B99D-D58AE83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D7BB4-9498-4871-90C8-7F5943EE4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326D6-20EE-4ECB-BCF4-8D53E3FE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1D5B5-E0F3-43A9-8C09-D15CE083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2496A-A27C-43DF-9E7D-F23F6CA0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E7E6E4-EC91-4E89-A0FA-5DE465374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BBAC6A-BA77-4FB9-A461-44C34B3A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8360A-30D6-4870-9382-8E60BD33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B734A-60E6-4315-A986-CDE479AA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1FDA3-1FD4-4AD1-9D43-B9655036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5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04091-4DE4-4442-97C2-C2A09184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685E6-6293-48EF-90B4-5FE001C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1FB09-63D7-41AC-A0F4-54C0F475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066DF-1469-4EBA-9F27-636FF084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332F0-C1DD-45C8-B62A-ABB6F561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103DC-7BAC-4331-BF0D-69CE5CCB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44E10-A01D-43A2-B2E9-7EDEDE239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175C9-294A-4AE7-B933-06DF6940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0BF49-F16B-4302-9605-72F0BDAC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EDBD8-75A0-42B5-84D9-81DC6C0D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C824A-CD02-4B87-AF9D-7EF20751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CC340-CEEC-4796-89E2-99D099B80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6673F6-97CF-4359-91C5-08C1FB9F4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1A5B6-6787-4D54-A2A3-3B5DFCA9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9AA19-16D3-4DDA-82BE-864C4F09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87325-3C1D-4041-9C05-712BD8BB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3739F-B99A-438B-BE36-67151F8D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0CD62-79CB-46E6-A5C9-DE4F5193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F536F-8137-439F-BB2D-730F1D840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80C620-F813-47E7-826C-82F14B135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B84F6-89C4-4F9D-933B-9347DD805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E2DA3D-7E7D-46A7-BA0C-78692B23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BD7A5F-11B3-411F-A54F-22D844D1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B025B3-CC9B-454D-B2AF-BE31579B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30E5D-E202-41D3-A379-825F1574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0604FD-10CD-4A9A-9E60-772A2BF7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94355-4BC0-4559-9BB7-306FE2BD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ABB356-9C06-4AA8-9BF9-380DABDB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5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5313F9-BC0D-43B0-BCA9-BBB2F3AD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35BBD-A0C5-4F3B-B802-6F3736C7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BEFC0-5727-41EC-9A30-4CA5B950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8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DB855-9FF0-4831-8646-0AF84754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D3D84-51A2-4C24-9657-7638E506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A75128-7BCC-4375-8D05-4E466AF3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42C41-6E91-4684-82B6-148B5317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1892F-7217-42B4-907C-3FA38EDE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01276-3A0A-4D8A-897D-72621B5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8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2B51D-A719-4783-BC7B-383CA20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4CA437-0B5C-4504-9731-9C177D0BE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9279E-9756-4800-9AF3-BF6DF229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6814A-ADD7-494D-8E6C-E2F036D7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A2317D-3138-459D-8F76-DE451EF1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666C39-BDC0-4112-94B7-E18B87DC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3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1E624-4731-48BB-89DA-FCEC0E04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E3E49-F154-4BE4-87C0-FA3BC2767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E20D4-25FE-44AF-8EB8-B98960314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CEF4-C404-45BD-ABC8-581577D2642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B0799-9E6D-48FF-94CF-CBAFE808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A64F9-9952-43DD-8F6C-27E90DD20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B7945-00FE-4D47-B853-672523359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8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DB1645-1FBB-4080-AFB9-5676D9DC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06" y="1272108"/>
            <a:ext cx="7197598" cy="70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Franca提供了一种在不同IDL之间互相转化的形式：Franca IDL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以此可以将不同的IDL model整合转化为一个central model，并生成相应的代码和文档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091D53-FC24-4F84-AF1E-356F4A35259A}"/>
              </a:ext>
            </a:extLst>
          </p:cNvPr>
          <p:cNvSpPr txBox="1"/>
          <p:nvPr/>
        </p:nvSpPr>
        <p:spPr>
          <a:xfrm>
            <a:off x="712406" y="486871"/>
            <a:ext cx="525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FRANCA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DB4B96-65AD-4FD0-A017-A151B0CB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6" y="2173146"/>
            <a:ext cx="7477125" cy="39719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D24975-D2CF-467B-9362-5E3B2F2C7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139" y="2307084"/>
            <a:ext cx="39338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8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7B875F-5D52-43B5-A268-4C01C970804E}"/>
              </a:ext>
            </a:extLst>
          </p:cNvPr>
          <p:cNvSpPr txBox="1"/>
          <p:nvPr/>
        </p:nvSpPr>
        <p:spPr>
          <a:xfrm>
            <a:off x="712406" y="486871"/>
            <a:ext cx="5250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CodeSys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DE595-D4AD-4B1D-98B4-EE076F734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78" y="1755558"/>
            <a:ext cx="5516613" cy="44122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D699C8-CCEB-472F-8A12-430D31B0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33" y="2826891"/>
            <a:ext cx="2700155" cy="33408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0879EA6-0849-45A8-9F4F-675F21E06F53}"/>
              </a:ext>
            </a:extLst>
          </p:cNvPr>
          <p:cNvSpPr/>
          <p:nvPr/>
        </p:nvSpPr>
        <p:spPr>
          <a:xfrm>
            <a:off x="712406" y="1410659"/>
            <a:ext cx="44211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CODESYS是基于IEC 61131标准的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编程工具，用于开发工业控制应用程序并提供运行时环境。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59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Zhu</dc:creator>
  <cp:lastModifiedBy>Gang Zhu</cp:lastModifiedBy>
  <cp:revision>3</cp:revision>
  <dcterms:created xsi:type="dcterms:W3CDTF">2019-03-23T11:39:22Z</dcterms:created>
  <dcterms:modified xsi:type="dcterms:W3CDTF">2019-03-23T11:57:45Z</dcterms:modified>
</cp:coreProperties>
</file>