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8F84D-C2CE-4088-828F-52E51444D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B36B0E-2070-4444-A846-08AF020C0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1D5B8-58DB-4DE1-8B16-2E2827E3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60DC-92C4-477B-A5E3-0D5BE7BE5A14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5BB12-A389-42C1-A96D-C526A18A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EBE76-9700-4FD3-868F-BDDEFF79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C631-50FB-469F-AFF2-72BFCCFAD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7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F3051-FF25-446D-9A8B-42B2BE6C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53CF5D-B81F-470A-B591-50E33C2AF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410B8-4F0B-4DF8-B48A-2BDE8CBC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60DC-92C4-477B-A5E3-0D5BE7BE5A14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35ADA-7910-4C66-8354-8196BEF8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75D15-38DB-4E42-BCCA-952A9E2A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C631-50FB-469F-AFF2-72BFCCFAD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B63618-AC61-4CDA-9222-EBC308AF8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85A7B4-F559-4B9B-81F2-08839734E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9A5EE-89DD-477B-BB61-7203180D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60DC-92C4-477B-A5E3-0D5BE7BE5A14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CCD6B-33C1-4E32-96F3-3CB27520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DDC8D-116A-4FBB-9872-AF61421B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C631-50FB-469F-AFF2-72BFCCFAD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1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87364-5377-44C8-AE52-C12323D6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B5995-E6A2-4118-B233-2E72BF23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BB646-7227-46A7-8E62-FDDF2E4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60DC-92C4-477B-A5E3-0D5BE7BE5A14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D1CB7-42AA-4769-963F-F5CF341A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3BF5A-37BD-487B-9323-F312E55E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C631-50FB-469F-AFF2-72BFCCFAD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1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5DED4-E09D-40D3-91E0-08DE7749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009456-F9C9-4554-85A2-EE62E6B2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3040D-D1AD-46B0-8696-A66BD21E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60DC-92C4-477B-A5E3-0D5BE7BE5A14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2861C-6862-4A96-B173-644FD36B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57266-F01C-4BEB-A64A-DD5E9E82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C631-50FB-469F-AFF2-72BFCCFAD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518E9-D0D1-4FCE-99D1-50350CEF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AAA72-EFE1-45DF-B734-E9D806036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681310-42E9-4529-A160-FDA40E194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67EB78-FDB0-42FB-845F-CD61B8F8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60DC-92C4-477B-A5E3-0D5BE7BE5A14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1A3A7-68B0-4E8C-A3DC-275C893B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A385E-B9E9-476E-918A-1F38B10F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C631-50FB-469F-AFF2-72BFCCFAD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4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5074D-CEF3-4EEE-AF47-41103CB4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E4729E-C645-4604-B59D-6AA33A31A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F56B43-441A-4840-8B57-37F285329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24C6C8-E4E1-44EB-B8A5-9F0B79F72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25B935-69BA-48A9-B994-5B1C467B1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B7B87D-408B-4F9C-A9B3-97D7D6C4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60DC-92C4-477B-A5E3-0D5BE7BE5A14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6CE34D-81BC-4E5E-9579-9766C1A4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3F1DC7-0C66-4932-92D9-77C7A9E2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C631-50FB-469F-AFF2-72BFCCFAD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21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E140B-67B7-4989-A118-7C4443B4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26697D-B964-4813-9E70-51C89C3A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60DC-92C4-477B-A5E3-0D5BE7BE5A14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791C69-7D37-4198-8F43-6D159AC4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7DC745-2B98-4C9B-951D-BD669264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C631-50FB-469F-AFF2-72BFCCFAD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73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84E8BB-3E1B-4C48-A98B-17F68690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60DC-92C4-477B-A5E3-0D5BE7BE5A14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DCEC65-D231-457A-8B15-095542A1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A48473-5EE9-4B8C-BF06-17919C23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C631-50FB-469F-AFF2-72BFCCFAD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22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A389B-7455-4603-9C2B-18C9EEA5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0F99C-8414-47B4-8E7B-7B099215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7D3966-9BC9-4EA0-830E-9182EF8FF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CE5BE-33F8-48C2-9679-4AD443F7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60DC-92C4-477B-A5E3-0D5BE7BE5A14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A678C-5607-430E-8391-0801CFD7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633F5-BFBE-46D0-9B82-F15DC512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C631-50FB-469F-AFF2-72BFCCFAD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1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AC7D7-C39B-446A-8656-40E525E9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1A1F74-7232-43D1-A480-369CE20CA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15687C-3854-4D68-86C9-1F973310B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C0853-A080-4393-9099-CC030CC8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60DC-92C4-477B-A5E3-0D5BE7BE5A14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7439B-53A2-4230-9B5C-718167BB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52594C-18B8-472F-A237-78BFF1E5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C631-50FB-469F-AFF2-72BFCCFAD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5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9B62B7-F47F-4187-830E-C5E82184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C6B4E3-0BDA-4817-9750-3B3484C5D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38891-52F8-43F7-95D4-37A84B6F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60DC-92C4-477B-A5E3-0D5BE7BE5A14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7B883-5ED4-48BD-A57D-15B65017E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4C15F-F790-4CEC-AFF4-51E26623D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C631-50FB-469F-AFF2-72BFCCFAD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4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8E4157-1359-4601-AB47-D3D0EEAE8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200" y="518716"/>
            <a:ext cx="8787599" cy="58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7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Gang Zhu</dc:creator>
  <cp:lastModifiedBy>Gang Zhu</cp:lastModifiedBy>
  <cp:revision>1</cp:revision>
  <dcterms:created xsi:type="dcterms:W3CDTF">2019-03-23T15:58:48Z</dcterms:created>
  <dcterms:modified xsi:type="dcterms:W3CDTF">2019-03-23T15:59:26Z</dcterms:modified>
</cp:coreProperties>
</file>