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1129" r:id="rId5"/>
    <p:sldId id="1131" r:id="rId6"/>
    <p:sldId id="258" r:id="rId7"/>
    <p:sldId id="1130" r:id="rId8"/>
    <p:sldId id="1132" r:id="rId9"/>
    <p:sldId id="1117" r:id="rId10"/>
    <p:sldId id="113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50477F5-550F-4BB1-95A3-686D28D3C5B2}">
          <p14:sldIdLst>
            <p14:sldId id="257"/>
            <p14:sldId id="256"/>
          </p14:sldIdLst>
        </p14:section>
        <p14:section name="Work Flow" id="{E1134197-8BD3-46D9-9FEB-9D8C4F615CA8}">
          <p14:sldIdLst>
            <p14:sldId id="259"/>
            <p14:sldId id="1129"/>
            <p14:sldId id="1131"/>
            <p14:sldId id="258"/>
          </p14:sldIdLst>
        </p14:section>
        <p14:section name="CTD" id="{1F962979-898D-4CDE-AD00-E496BB708E5E}">
          <p14:sldIdLst>
            <p14:sldId id="1130"/>
            <p14:sldId id="1132"/>
          </p14:sldIdLst>
        </p14:section>
        <p14:section name="Dynamic" id="{D4B6B402-1749-461E-BEE8-14968A8D312F}">
          <p14:sldIdLst>
            <p14:sldId id="1117"/>
            <p14:sldId id="11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2E75B6"/>
    <a:srgbClr val="93CDDD"/>
    <a:srgbClr val="C3D69B"/>
    <a:srgbClr val="E7F0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-1925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878FE-9843-4B4C-A6EA-D52063B1E1E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6DC1F-E460-488F-9953-EEF0BF841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8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859C0-292A-4539-BF35-7BE3DC347E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5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07F18-4499-498E-85DB-84EEB13E2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626E4E-A630-4E84-8F99-B89C8FD2F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9D477-CBE2-4803-8DBA-A486F2EE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0FD3-0210-4DFF-B181-E469889E3E21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D2D51-C6A1-4071-8768-ED71E01D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92AB4-45D7-4EBE-BC03-BD136B37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BF1-5392-4C38-81F8-F10CC9958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3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8BCC7-8628-4CC7-8D9D-2C56AA9D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813B1D-6413-4A5C-A424-0B32DA07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D5EC0-64FD-40C7-8C05-A601EE3A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0FD3-0210-4DFF-B181-E469889E3E21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6B255-3CDA-4AE4-BD22-05C76E27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37407-489F-454D-881E-0870DDE8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BF1-5392-4C38-81F8-F10CC9958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1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7A1931-E9AD-4D21-8A10-7AC26F8D9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8ADA5-A423-4261-9CD1-DA0DBE8B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9A117-CD69-4829-AF6E-B6C46FD4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0FD3-0210-4DFF-B181-E469889E3E21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A2F2A-7EDA-463E-A879-B080B18A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286EE-4B46-4972-AC27-55AAC41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BF1-5392-4C38-81F8-F10CC9958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1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13710-8A30-4A94-9CE9-6F93AA73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C8470-C3CA-44AE-A8CB-E0995818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F756C-C704-4CBB-A006-9F67B480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0FD3-0210-4DFF-B181-E469889E3E21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943E6-7947-42DD-A252-647FD741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DDE8B-6F03-4979-B118-7944D724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BF1-5392-4C38-81F8-F10CC9958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7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0443F-E60F-4800-A941-6F91B196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57BCA-A263-4B1C-ADAD-F4D25444B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D8443-EB57-4563-8A0C-BAD2DF8C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0FD3-0210-4DFF-B181-E469889E3E21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9D7D8-365F-45A6-BDBB-489683DD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FB73B-B8A5-49B7-80A4-8D139531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BF1-5392-4C38-81F8-F10CC9958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5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D70FA-030C-4A32-9014-F37ADFD4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29C70-4D1E-46FD-9E76-658C0BEF5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56F54-B397-4CA8-9512-CBCE221C4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EA049-CCB9-4DD4-9AD4-4032F7B6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0FD3-0210-4DFF-B181-E469889E3E21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BFC2A-752B-4571-83AF-FDC99006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243C2-6521-4649-8814-A7865CDE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BF1-5392-4C38-81F8-F10CC9958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273A1-1AD2-43AB-A62D-BFAF715A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780F7-8626-4E28-94E9-BBD4E107B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C68B0-69F1-4784-BDF7-E1192C48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9F773B-76F6-4472-8D8A-845817B5A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CF92EA-3E43-41C0-98BD-47BB7497C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A87421-0688-4161-A6F5-6907D75A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0FD3-0210-4DFF-B181-E469889E3E21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D6107D-B47B-41EF-B706-44D12063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BACA5-FAA7-4F87-9954-6C4F3A8E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BF1-5392-4C38-81F8-F10CC9958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02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45BFA-95C9-4402-BAC2-93020AB4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D7BD37-8BE7-488F-92FE-81DC1552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0FD3-0210-4DFF-B181-E469889E3E21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29A0CC-FAD6-4D54-B345-DFCF6079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389FD9-39E4-4720-AFB9-B069922A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BF1-5392-4C38-81F8-F10CC9958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7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808121-7630-404F-A6AF-352F0CAF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0FD3-0210-4DFF-B181-E469889E3E21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15E6A8-6420-4371-B6D3-C6918B4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E5A36-4E5A-46FF-AECE-768C7C08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BF1-5392-4C38-81F8-F10CC9958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7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A3E6C-F23A-44D1-A4B9-5A954427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D4622-BC43-4745-9102-2E4CB3878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3A7557-57C6-4756-9BEC-95E54DAE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A3EDB-A987-466C-8AEE-142B6FC0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0FD3-0210-4DFF-B181-E469889E3E21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2EC404-27F0-465E-A06A-C2AF9BAE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22934-1533-4B10-A8B9-5B7EF6D0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BF1-5392-4C38-81F8-F10CC9958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0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A73D1-F4F4-4633-BDE2-CE26390E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BD23FC-9C46-466C-90B1-4807F96C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2885C-7827-4E9A-95EA-0DFBE307F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088F8-7F4A-4501-9D0C-E0E84A28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0FD3-0210-4DFF-B181-E469889E3E21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2395A-C1EE-4E06-8349-60E623DB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7F5E8E-E589-48BD-BAD8-FF7EB16D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BBF1-5392-4C38-81F8-F10CC9958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7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77A41-D293-4831-8373-7F4EEEC8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69088-A151-4008-B8AD-B8F024C82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E365F-B081-43F2-B816-3498088ED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0FD3-0210-4DFF-B181-E469889E3E21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4EBEA-95C0-4704-A9C5-F8F162E4E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61590-35CB-422A-BB98-5D069760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BBF1-5392-4C38-81F8-F10CC9958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9.jpe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4885979-0E0B-49E8-A85B-44F285B8F11B}"/>
              </a:ext>
            </a:extLst>
          </p:cNvPr>
          <p:cNvSpPr/>
          <p:nvPr/>
        </p:nvSpPr>
        <p:spPr>
          <a:xfrm>
            <a:off x="1107351" y="1745953"/>
            <a:ext cx="3980626" cy="2584327"/>
          </a:xfrm>
          <a:prstGeom prst="roundRect">
            <a:avLst>
              <a:gd name="adj" fmla="val 538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06D4EA-5A6C-4560-A867-E1632E560B5F}"/>
              </a:ext>
            </a:extLst>
          </p:cNvPr>
          <p:cNvSpPr txBox="1"/>
          <p:nvPr/>
        </p:nvSpPr>
        <p:spPr>
          <a:xfrm>
            <a:off x="5087977" y="294011"/>
            <a:ext cx="201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Composition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AF5426-B956-49C0-AECD-5014627CA960}"/>
              </a:ext>
            </a:extLst>
          </p:cNvPr>
          <p:cNvSpPr txBox="1"/>
          <p:nvPr/>
        </p:nvSpPr>
        <p:spPr>
          <a:xfrm>
            <a:off x="2285357" y="1772587"/>
            <a:ext cx="162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(Sub)System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48F1C5E-9D75-4A2D-9E20-0DBA304013F8}"/>
              </a:ext>
            </a:extLst>
          </p:cNvPr>
          <p:cNvSpPr/>
          <p:nvPr/>
        </p:nvSpPr>
        <p:spPr>
          <a:xfrm>
            <a:off x="1329294" y="2199639"/>
            <a:ext cx="2116140" cy="1943639"/>
          </a:xfrm>
          <a:prstGeom prst="roundRect">
            <a:avLst>
              <a:gd name="adj" fmla="val 538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205E5B1-A61F-49F7-AABC-D4BD0B14995D}"/>
              </a:ext>
            </a:extLst>
          </p:cNvPr>
          <p:cNvSpPr/>
          <p:nvPr/>
        </p:nvSpPr>
        <p:spPr>
          <a:xfrm>
            <a:off x="3667377" y="2199639"/>
            <a:ext cx="1183802" cy="1943639"/>
          </a:xfrm>
          <a:prstGeom prst="roundRect">
            <a:avLst>
              <a:gd name="adj" fmla="val 538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198A3F-51A3-4360-871D-28C471E95613}"/>
              </a:ext>
            </a:extLst>
          </p:cNvPr>
          <p:cNvSpPr/>
          <p:nvPr/>
        </p:nvSpPr>
        <p:spPr>
          <a:xfrm>
            <a:off x="2460438" y="2616164"/>
            <a:ext cx="846970" cy="1339957"/>
          </a:xfrm>
          <a:prstGeom prst="roundRect">
            <a:avLst>
              <a:gd name="adj" fmla="val 538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5088779-BA73-4971-A287-4AC16AC42CDC}"/>
              </a:ext>
            </a:extLst>
          </p:cNvPr>
          <p:cNvSpPr/>
          <p:nvPr/>
        </p:nvSpPr>
        <p:spPr>
          <a:xfrm>
            <a:off x="1502497" y="2616164"/>
            <a:ext cx="846970" cy="1339957"/>
          </a:xfrm>
          <a:prstGeom prst="roundRect">
            <a:avLst>
              <a:gd name="adj" fmla="val 538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413183F-70E6-4245-99E8-68923123DAF7}"/>
              </a:ext>
            </a:extLst>
          </p:cNvPr>
          <p:cNvSpPr/>
          <p:nvPr/>
        </p:nvSpPr>
        <p:spPr>
          <a:xfrm>
            <a:off x="3835793" y="2616164"/>
            <a:ext cx="846970" cy="1339957"/>
          </a:xfrm>
          <a:prstGeom prst="roundRect">
            <a:avLst>
              <a:gd name="adj" fmla="val 538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455665-2C77-460D-87FA-3C9E11C3A69C}"/>
              </a:ext>
            </a:extLst>
          </p:cNvPr>
          <p:cNvSpPr txBox="1"/>
          <p:nvPr/>
        </p:nvSpPr>
        <p:spPr>
          <a:xfrm>
            <a:off x="1575057" y="2208074"/>
            <a:ext cx="162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Composition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5A1DE6-F77C-40CA-BE03-42EAC62835C9}"/>
              </a:ext>
            </a:extLst>
          </p:cNvPr>
          <p:cNvSpPr txBox="1"/>
          <p:nvPr/>
        </p:nvSpPr>
        <p:spPr>
          <a:xfrm>
            <a:off x="3446971" y="2208074"/>
            <a:ext cx="162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Composition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A0CC2D-DE1C-42C2-8E17-9AE4791B3E6F}"/>
              </a:ext>
            </a:extLst>
          </p:cNvPr>
          <p:cNvSpPr txBox="1"/>
          <p:nvPr/>
        </p:nvSpPr>
        <p:spPr>
          <a:xfrm>
            <a:off x="1443385" y="2969537"/>
            <a:ext cx="96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Comp-</a:t>
            </a:r>
          </a:p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onent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22F9AB-86D0-49F5-871A-F5C2FB1285A4}"/>
              </a:ext>
            </a:extLst>
          </p:cNvPr>
          <p:cNvSpPr txBox="1"/>
          <p:nvPr/>
        </p:nvSpPr>
        <p:spPr>
          <a:xfrm>
            <a:off x="2460438" y="2969537"/>
            <a:ext cx="96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Comp-</a:t>
            </a:r>
          </a:p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onent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F355F6-BF85-43AD-8DE7-55EA00D9E4C4}"/>
              </a:ext>
            </a:extLst>
          </p:cNvPr>
          <p:cNvSpPr txBox="1"/>
          <p:nvPr/>
        </p:nvSpPr>
        <p:spPr>
          <a:xfrm>
            <a:off x="3778494" y="2969537"/>
            <a:ext cx="96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Comp-</a:t>
            </a:r>
          </a:p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onent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D54ED-3918-4DF4-8AD3-B85437F11F64}"/>
              </a:ext>
            </a:extLst>
          </p:cNvPr>
          <p:cNvSpPr/>
          <p:nvPr/>
        </p:nvSpPr>
        <p:spPr>
          <a:xfrm>
            <a:off x="6543040" y="1744195"/>
            <a:ext cx="2116140" cy="1943639"/>
          </a:xfrm>
          <a:prstGeom prst="roundRect">
            <a:avLst>
              <a:gd name="adj" fmla="val 538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9929C3D-B3AB-45B9-BC52-84E32AAD0543}"/>
              </a:ext>
            </a:extLst>
          </p:cNvPr>
          <p:cNvSpPr/>
          <p:nvPr/>
        </p:nvSpPr>
        <p:spPr>
          <a:xfrm>
            <a:off x="7674184" y="2160720"/>
            <a:ext cx="846970" cy="1339957"/>
          </a:xfrm>
          <a:prstGeom prst="roundRect">
            <a:avLst>
              <a:gd name="adj" fmla="val 5386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832E01-0647-4FF6-8A4A-B72D21BC5247}"/>
              </a:ext>
            </a:extLst>
          </p:cNvPr>
          <p:cNvSpPr/>
          <p:nvPr/>
        </p:nvSpPr>
        <p:spPr>
          <a:xfrm>
            <a:off x="6716243" y="2160720"/>
            <a:ext cx="846970" cy="1339957"/>
          </a:xfrm>
          <a:prstGeom prst="roundRect">
            <a:avLst>
              <a:gd name="adj" fmla="val 5386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8AE8A2-E682-4E68-BF7C-FF851E27631B}"/>
              </a:ext>
            </a:extLst>
          </p:cNvPr>
          <p:cNvSpPr txBox="1"/>
          <p:nvPr/>
        </p:nvSpPr>
        <p:spPr>
          <a:xfrm>
            <a:off x="6788803" y="1761508"/>
            <a:ext cx="162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55A526-1AA8-4A53-A1A2-1211727AF789}"/>
              </a:ext>
            </a:extLst>
          </p:cNvPr>
          <p:cNvSpPr txBox="1"/>
          <p:nvPr/>
        </p:nvSpPr>
        <p:spPr>
          <a:xfrm>
            <a:off x="6657131" y="2574767"/>
            <a:ext cx="96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Comp-</a:t>
            </a:r>
          </a:p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onent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FE6CAE-E1EB-4482-B0DE-974B7F7EFDC8}"/>
              </a:ext>
            </a:extLst>
          </p:cNvPr>
          <p:cNvSpPr txBox="1"/>
          <p:nvPr/>
        </p:nvSpPr>
        <p:spPr>
          <a:xfrm>
            <a:off x="7674184" y="2574767"/>
            <a:ext cx="961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Comp-</a:t>
            </a:r>
          </a:p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onent</a:t>
            </a:r>
          </a:p>
          <a:p>
            <a:pPr algn="ctr"/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0DDC75-9732-4577-94BF-598DCFBEDD5F}"/>
              </a:ext>
            </a:extLst>
          </p:cNvPr>
          <p:cNvSpPr txBox="1"/>
          <p:nvPr/>
        </p:nvSpPr>
        <p:spPr>
          <a:xfrm>
            <a:off x="1272306" y="4449555"/>
            <a:ext cx="3337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Endogenous Binding</a:t>
            </a:r>
          </a:p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(Instance-Level Composition)</a:t>
            </a:r>
          </a:p>
          <a:p>
            <a:pPr algn="ctr"/>
            <a:r>
              <a:rPr lang="en-US" altLang="zh-CN"/>
              <a:t>e.g. SOFA 2, BIP</a:t>
            </a:r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D3BA679-C351-461B-95EB-9FD37EF1A72B}"/>
              </a:ext>
            </a:extLst>
          </p:cNvPr>
          <p:cNvSpPr/>
          <p:nvPr/>
        </p:nvSpPr>
        <p:spPr>
          <a:xfrm>
            <a:off x="8904943" y="2647234"/>
            <a:ext cx="1113754" cy="1022964"/>
          </a:xfrm>
          <a:prstGeom prst="roundRect">
            <a:avLst>
              <a:gd name="adj" fmla="val 538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750E2B-7630-4DCE-BE64-9603D577CB56}"/>
              </a:ext>
            </a:extLst>
          </p:cNvPr>
          <p:cNvSpPr txBox="1"/>
          <p:nvPr/>
        </p:nvSpPr>
        <p:spPr>
          <a:xfrm>
            <a:off x="8649513" y="2893232"/>
            <a:ext cx="162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25E551-29EB-4149-9C04-3C9953A54B34}"/>
              </a:ext>
            </a:extLst>
          </p:cNvPr>
          <p:cNvSpPr/>
          <p:nvPr/>
        </p:nvSpPr>
        <p:spPr>
          <a:xfrm>
            <a:off x="1206587" y="3492757"/>
            <a:ext cx="444660" cy="177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8A448F0-1209-40FD-B260-584E4102501F}"/>
              </a:ext>
            </a:extLst>
          </p:cNvPr>
          <p:cNvSpPr/>
          <p:nvPr/>
        </p:nvSpPr>
        <p:spPr>
          <a:xfrm>
            <a:off x="2205009" y="3492757"/>
            <a:ext cx="390222" cy="177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57F2655-0E20-431A-83BF-13BA48C0A97B}"/>
              </a:ext>
            </a:extLst>
          </p:cNvPr>
          <p:cNvSpPr/>
          <p:nvPr/>
        </p:nvSpPr>
        <p:spPr>
          <a:xfrm>
            <a:off x="3235467" y="3492757"/>
            <a:ext cx="674503" cy="177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6901DF1-AB87-4EF2-86F1-4FAC46963CBD}"/>
              </a:ext>
            </a:extLst>
          </p:cNvPr>
          <p:cNvSpPr/>
          <p:nvPr/>
        </p:nvSpPr>
        <p:spPr>
          <a:xfrm>
            <a:off x="10254382" y="2647234"/>
            <a:ext cx="1113754" cy="1022964"/>
          </a:xfrm>
          <a:prstGeom prst="roundRect">
            <a:avLst>
              <a:gd name="adj" fmla="val 538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D5C6A82-BAB8-43F0-B1A6-DFC14E976CDC}"/>
              </a:ext>
            </a:extLst>
          </p:cNvPr>
          <p:cNvSpPr txBox="1"/>
          <p:nvPr/>
        </p:nvSpPr>
        <p:spPr>
          <a:xfrm>
            <a:off x="10018697" y="2893232"/>
            <a:ext cx="162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906173C-A5F5-4F4E-8BD9-233C47FF2EB5}"/>
              </a:ext>
            </a:extLst>
          </p:cNvPr>
          <p:cNvSpPr/>
          <p:nvPr/>
        </p:nvSpPr>
        <p:spPr>
          <a:xfrm rot="5400000">
            <a:off x="6915583" y="3492758"/>
            <a:ext cx="444660" cy="177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1F3444-690A-41A6-916C-BF7262D73012}"/>
              </a:ext>
            </a:extLst>
          </p:cNvPr>
          <p:cNvSpPr/>
          <p:nvPr/>
        </p:nvSpPr>
        <p:spPr>
          <a:xfrm rot="5400000">
            <a:off x="7879714" y="3492759"/>
            <a:ext cx="444660" cy="177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CE5ECF8-C3A6-47DF-9347-F61B5EC0BE57}"/>
              </a:ext>
            </a:extLst>
          </p:cNvPr>
          <p:cNvSpPr/>
          <p:nvPr/>
        </p:nvSpPr>
        <p:spPr>
          <a:xfrm rot="5400000">
            <a:off x="9245524" y="3492760"/>
            <a:ext cx="444660" cy="177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3F0E06E-CB45-46AF-86E5-A12BC0D576E5}"/>
              </a:ext>
            </a:extLst>
          </p:cNvPr>
          <p:cNvSpPr/>
          <p:nvPr/>
        </p:nvSpPr>
        <p:spPr>
          <a:xfrm rot="5400000">
            <a:off x="10588928" y="3492761"/>
            <a:ext cx="444660" cy="177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左中括号 49">
            <a:extLst>
              <a:ext uri="{FF2B5EF4-FFF2-40B4-BE49-F238E27FC236}">
                <a16:creationId xmlns:a16="http://schemas.microsoft.com/office/drawing/2014/main" id="{2D7A694B-E2BC-4684-B915-B47CC2C69B22}"/>
              </a:ext>
            </a:extLst>
          </p:cNvPr>
          <p:cNvSpPr/>
          <p:nvPr/>
        </p:nvSpPr>
        <p:spPr>
          <a:xfrm rot="16200000">
            <a:off x="8755301" y="2166309"/>
            <a:ext cx="444661" cy="3665222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左中括号 50">
            <a:extLst>
              <a:ext uri="{FF2B5EF4-FFF2-40B4-BE49-F238E27FC236}">
                <a16:creationId xmlns:a16="http://schemas.microsoft.com/office/drawing/2014/main" id="{462B95BC-8713-433D-889A-DAB22B719CCB}"/>
              </a:ext>
            </a:extLst>
          </p:cNvPr>
          <p:cNvSpPr/>
          <p:nvPr/>
        </p:nvSpPr>
        <p:spPr>
          <a:xfrm rot="16200000">
            <a:off x="8655966" y="3215563"/>
            <a:ext cx="252126" cy="1374182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60E84C9-D52F-49A4-ACD7-6D408F96A74E}"/>
              </a:ext>
            </a:extLst>
          </p:cNvPr>
          <p:cNvSpPr txBox="1"/>
          <p:nvPr/>
        </p:nvSpPr>
        <p:spPr>
          <a:xfrm>
            <a:off x="7495241" y="4449555"/>
            <a:ext cx="2819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Exogenous  Binding</a:t>
            </a:r>
          </a:p>
          <a:p>
            <a:pPr algn="ctr"/>
            <a:r>
              <a:rPr lang="en-US" altLang="zh-CN"/>
              <a:t>(Type-Level Composition)</a:t>
            </a:r>
          </a:p>
          <a:p>
            <a:pPr algn="ctr"/>
            <a:r>
              <a:rPr lang="en-US" altLang="zh-CN"/>
              <a:t>e.g. Autosar,</a:t>
            </a:r>
            <a:r>
              <a:rPr lang="zh-CN" altLang="en-US"/>
              <a:t> </a:t>
            </a:r>
            <a:r>
              <a:rPr lang="en-US" altLang="zh-CN"/>
              <a:t>Spring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5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F39356F-6C35-4AFD-B2F0-6A45B285765F}"/>
              </a:ext>
            </a:extLst>
          </p:cNvPr>
          <p:cNvSpPr txBox="1"/>
          <p:nvPr/>
        </p:nvSpPr>
        <p:spPr>
          <a:xfrm>
            <a:off x="3839449" y="294011"/>
            <a:ext cx="4513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Dynamics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1A7E86-2A54-448A-B7EE-93F34395369A}"/>
              </a:ext>
            </a:extLst>
          </p:cNvPr>
          <p:cNvSpPr txBox="1"/>
          <p:nvPr/>
        </p:nvSpPr>
        <p:spPr>
          <a:xfrm>
            <a:off x="3513552" y="1519339"/>
            <a:ext cx="594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Level 1</a:t>
            </a:r>
            <a:r>
              <a:rPr lang="zh-CN" altLang="en-US"/>
              <a:t>：</a:t>
            </a:r>
            <a:r>
              <a:rPr lang="en-US" altLang="zh-CN"/>
              <a:t>Parametric modification</a:t>
            </a:r>
          </a:p>
          <a:p>
            <a:r>
              <a:rPr lang="en-US" altLang="zh-CN"/>
              <a:t>	</a:t>
            </a:r>
            <a:r>
              <a:rPr lang="zh-CN" altLang="en-US"/>
              <a:t>动态修改组件实例的</a:t>
            </a:r>
            <a:r>
              <a:rPr lang="en-US" altLang="zh-CN"/>
              <a:t>property</a:t>
            </a:r>
            <a:r>
              <a:rPr lang="zh-CN" altLang="en-US"/>
              <a:t>（或数据区域）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A5978D-43BF-4EE4-B160-50DFD2B4228E}"/>
              </a:ext>
            </a:extLst>
          </p:cNvPr>
          <p:cNvSpPr txBox="1"/>
          <p:nvPr/>
        </p:nvSpPr>
        <p:spPr>
          <a:xfrm>
            <a:off x="3513551" y="2436283"/>
            <a:ext cx="718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Level 2</a:t>
            </a:r>
            <a:r>
              <a:rPr lang="zh-CN" altLang="en-US"/>
              <a:t>：</a:t>
            </a:r>
            <a:r>
              <a:rPr lang="en-US" altLang="zh-CN"/>
              <a:t>Instance replacement</a:t>
            </a:r>
          </a:p>
          <a:p>
            <a:r>
              <a:rPr lang="en-US" altLang="zh-CN"/>
              <a:t>	</a:t>
            </a:r>
            <a:r>
              <a:rPr lang="zh-CN" altLang="en-US"/>
              <a:t>动态替换组件实例，不更改其暴露接口和原连接关系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68F02-42C6-4A9E-A7CD-8D9F6220B0A0}"/>
              </a:ext>
            </a:extLst>
          </p:cNvPr>
          <p:cNvSpPr txBox="1"/>
          <p:nvPr/>
        </p:nvSpPr>
        <p:spPr>
          <a:xfrm>
            <a:off x="3513551" y="3355771"/>
            <a:ext cx="718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Level 3</a:t>
            </a:r>
            <a:r>
              <a:rPr lang="zh-CN" altLang="en-US"/>
              <a:t>：</a:t>
            </a:r>
            <a:r>
              <a:rPr lang="en-US" altLang="zh-CN"/>
              <a:t>Interface redirection</a:t>
            </a:r>
          </a:p>
          <a:p>
            <a:r>
              <a:rPr lang="en-US" altLang="zh-CN"/>
              <a:t>	</a:t>
            </a:r>
            <a:r>
              <a:rPr lang="zh-CN" altLang="en-US"/>
              <a:t>动态更改组件接口绑定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94D27C-67CC-4034-9A83-DE33B8EB35D4}"/>
              </a:ext>
            </a:extLst>
          </p:cNvPr>
          <p:cNvSpPr txBox="1"/>
          <p:nvPr/>
        </p:nvSpPr>
        <p:spPr>
          <a:xfrm>
            <a:off x="3513551" y="4270171"/>
            <a:ext cx="788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Level 4</a:t>
            </a:r>
            <a:r>
              <a:rPr lang="zh-CN" altLang="en-US"/>
              <a:t>：</a:t>
            </a:r>
            <a:r>
              <a:rPr lang="en-US" altLang="zh-CN"/>
              <a:t> Architectural reconfiguration</a:t>
            </a:r>
          </a:p>
          <a:p>
            <a:r>
              <a:rPr lang="en-US" altLang="zh-CN"/>
              <a:t>	</a:t>
            </a:r>
            <a:r>
              <a:rPr lang="zh-CN" altLang="en-US"/>
              <a:t>动态增加或者删除组件实例（或</a:t>
            </a:r>
            <a:r>
              <a:rPr lang="en-US" altLang="zh-CN"/>
              <a:t>type</a:t>
            </a:r>
            <a:r>
              <a:rPr lang="zh-CN" altLang="en-US"/>
              <a:t>）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9A5D3D6-0849-4917-8A9B-201A0C93CC58}"/>
              </a:ext>
            </a:extLst>
          </p:cNvPr>
          <p:cNvSpPr/>
          <p:nvPr/>
        </p:nvSpPr>
        <p:spPr>
          <a:xfrm>
            <a:off x="1890574" y="1390030"/>
            <a:ext cx="830510" cy="3745388"/>
          </a:xfrm>
          <a:prstGeom prst="downArrow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4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3C852C-D0F4-4165-9092-17D6CDCB7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35443"/>
              </p:ext>
            </p:extLst>
          </p:nvPr>
        </p:nvGraphicFramePr>
        <p:xfrm>
          <a:off x="1661130" y="1269000"/>
          <a:ext cx="886974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627">
                  <a:extLst>
                    <a:ext uri="{9D8B030D-6E8A-4147-A177-3AD203B41FA5}">
                      <a16:colId xmlns:a16="http://schemas.microsoft.com/office/drawing/2014/main" val="716118573"/>
                    </a:ext>
                  </a:extLst>
                </a:gridCol>
                <a:gridCol w="2988957">
                  <a:extLst>
                    <a:ext uri="{9D8B030D-6E8A-4147-A177-3AD203B41FA5}">
                      <a16:colId xmlns:a16="http://schemas.microsoft.com/office/drawing/2014/main" val="1924247731"/>
                    </a:ext>
                  </a:extLst>
                </a:gridCol>
                <a:gridCol w="1523578">
                  <a:extLst>
                    <a:ext uri="{9D8B030D-6E8A-4147-A177-3AD203B41FA5}">
                      <a16:colId xmlns:a16="http://schemas.microsoft.com/office/drawing/2014/main" val="3014317410"/>
                    </a:ext>
                  </a:extLst>
                </a:gridCol>
                <a:gridCol w="1523578">
                  <a:extLst>
                    <a:ext uri="{9D8B030D-6E8A-4147-A177-3AD203B41FA5}">
                      <a16:colId xmlns:a16="http://schemas.microsoft.com/office/drawing/2014/main" val="30952886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Port Type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Graphical Representation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060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Required Port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Provided Port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69122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 Interface</a:t>
                      </a:r>
                      <a:endParaRPr lang="zh-CN" alt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Request-Response Port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463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Interface</a:t>
                      </a:r>
                      <a:endParaRPr lang="zh-CN" alt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Sender-Receiver Port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376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zh-CN" alt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 Port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2796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Life-Cycle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Life-Cycle Port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6648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Area 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Mapping Port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215415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56EF793E-48E7-4DD1-94E8-EC736F8334C4}"/>
              </a:ext>
            </a:extLst>
          </p:cNvPr>
          <p:cNvGrpSpPr/>
          <p:nvPr/>
        </p:nvGrpSpPr>
        <p:grpSpPr>
          <a:xfrm rot="5400000">
            <a:off x="8183980" y="2225806"/>
            <a:ext cx="269441" cy="269441"/>
            <a:chOff x="4011345" y="2250901"/>
            <a:chExt cx="273003" cy="27300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B40FFF2-323B-4F61-8426-F8F26DBD3A31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" name="空心弧 6">
              <a:extLst>
                <a:ext uri="{FF2B5EF4-FFF2-40B4-BE49-F238E27FC236}">
                  <a16:creationId xmlns:a16="http://schemas.microsoft.com/office/drawing/2014/main" id="{21D12821-83B9-417A-89FA-8C8B0CF06AFB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14AB3BC-A7C7-4F75-87F7-2ECC0E86A625}"/>
              </a:ext>
            </a:extLst>
          </p:cNvPr>
          <p:cNvGrpSpPr/>
          <p:nvPr/>
        </p:nvGrpSpPr>
        <p:grpSpPr>
          <a:xfrm>
            <a:off x="8045478" y="2121694"/>
            <a:ext cx="286762" cy="477665"/>
            <a:chOff x="8179594" y="2121694"/>
            <a:chExt cx="286762" cy="477665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7DC79DC-139C-4048-9F0E-3407C4ABA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EAFBFE1-A888-46B0-84DE-F5367035C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9E9EE56-92AB-435A-A3C1-E5709A788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8A74A2E-BCCC-4D0A-B7C0-D42544DE22A3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4BA0F4C-39F2-4FEF-A4DD-B1FEEDE012FF}"/>
              </a:ext>
            </a:extLst>
          </p:cNvPr>
          <p:cNvGrpSpPr/>
          <p:nvPr/>
        </p:nvGrpSpPr>
        <p:grpSpPr>
          <a:xfrm>
            <a:off x="8045478" y="2845594"/>
            <a:ext cx="286762" cy="477665"/>
            <a:chOff x="8179594" y="2121694"/>
            <a:chExt cx="286762" cy="477665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34A133E-6DE8-46AA-A90D-320B674CB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934B1E6-9A79-48BA-90D8-BB454772B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6B109D9-652D-4024-A0A4-9B9791AF0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4C57ABF-AF6D-483D-8D45-80755D9EA8E6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F4D1054-405E-4861-91CE-0299D939BEF2}"/>
              </a:ext>
            </a:extLst>
          </p:cNvPr>
          <p:cNvGrpSpPr/>
          <p:nvPr/>
        </p:nvGrpSpPr>
        <p:grpSpPr>
          <a:xfrm rot="10800000">
            <a:off x="8183979" y="2949705"/>
            <a:ext cx="269441" cy="269441"/>
            <a:chOff x="2463060" y="1957889"/>
            <a:chExt cx="176806" cy="1768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F6559A8-B378-487A-A526-F2806852E027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" name="箭头: 五边形 39">
              <a:extLst>
                <a:ext uri="{FF2B5EF4-FFF2-40B4-BE49-F238E27FC236}">
                  <a16:creationId xmlns:a16="http://schemas.microsoft.com/office/drawing/2014/main" id="{BD08016F-3710-49F8-891B-792EF6996BFE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38B99D8-A206-49F5-880D-888B9C5B99ED}"/>
              </a:ext>
            </a:extLst>
          </p:cNvPr>
          <p:cNvGrpSpPr/>
          <p:nvPr/>
        </p:nvGrpSpPr>
        <p:grpSpPr>
          <a:xfrm>
            <a:off x="9577098" y="2845594"/>
            <a:ext cx="286762" cy="477665"/>
            <a:chOff x="8179594" y="2121694"/>
            <a:chExt cx="286762" cy="477665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AC7E370-9932-44F8-9343-2E2311C49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FD7E248-2779-4932-A6C1-B09510474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B9B36DC-C0C6-4617-8D00-837AF6B50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39F6C0B-B98A-4A59-825C-B6C69D12F240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517E7F1-9472-4260-B288-7D732C5E3EB5}"/>
              </a:ext>
            </a:extLst>
          </p:cNvPr>
          <p:cNvGrpSpPr/>
          <p:nvPr/>
        </p:nvGrpSpPr>
        <p:grpSpPr>
          <a:xfrm>
            <a:off x="9577098" y="2121694"/>
            <a:ext cx="286762" cy="477666"/>
            <a:chOff x="8179594" y="2121694"/>
            <a:chExt cx="286762" cy="477666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414593D-0655-4C93-9CB1-DF8B03CB0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92B5CD9-1171-4D63-91E6-932E2B9E2163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8454007" y="2488304"/>
              <a:ext cx="2096" cy="111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D3710D0-4D2B-4DEB-96A8-945EFE78A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43A743B-CF5E-4ED4-9F13-59CC53144EA1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546374C-9633-4A49-8C7A-5B21BF720F3B}"/>
              </a:ext>
            </a:extLst>
          </p:cNvPr>
          <p:cNvGrpSpPr/>
          <p:nvPr/>
        </p:nvGrpSpPr>
        <p:grpSpPr>
          <a:xfrm>
            <a:off x="9718886" y="2949705"/>
            <a:ext cx="269441" cy="269441"/>
            <a:chOff x="2463060" y="1957889"/>
            <a:chExt cx="176806" cy="17680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46920D8-7057-4303-B2B9-EA86C3114DB0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3" name="箭头: 五边形 52">
              <a:extLst>
                <a:ext uri="{FF2B5EF4-FFF2-40B4-BE49-F238E27FC236}">
                  <a16:creationId xmlns:a16="http://schemas.microsoft.com/office/drawing/2014/main" id="{3F33F120-E3F8-42AD-9481-4E0E1DA67C87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5A9C1DE-2055-41FD-A70E-21E455C9F796}"/>
              </a:ext>
            </a:extLst>
          </p:cNvPr>
          <p:cNvGrpSpPr/>
          <p:nvPr/>
        </p:nvGrpSpPr>
        <p:grpSpPr>
          <a:xfrm>
            <a:off x="9716790" y="2218863"/>
            <a:ext cx="269441" cy="269441"/>
            <a:chOff x="3516045" y="2250901"/>
            <a:chExt cx="273003" cy="27300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7D1B4A7-45CE-4070-A506-10A4EA4B02DA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2BFA78F-4DDD-40EF-BD33-39C1D22A48CA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079CB2C-E13E-46BF-B6D1-392E82E0B062}"/>
              </a:ext>
            </a:extLst>
          </p:cNvPr>
          <p:cNvGrpSpPr/>
          <p:nvPr/>
        </p:nvGrpSpPr>
        <p:grpSpPr>
          <a:xfrm>
            <a:off x="8045478" y="4274096"/>
            <a:ext cx="286762" cy="477665"/>
            <a:chOff x="8179594" y="2121694"/>
            <a:chExt cx="286762" cy="477665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0DC91A5-0768-4D64-9A90-7C6585C67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592423B-09FA-4D38-B0CE-6F568A237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96E8C7B-573F-4897-B79A-D69B56EF2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B8A0A29-B9B8-408B-8F0D-0D4C9A1E0F5B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A9B55E0-9044-48F0-BEBA-FA15887B6F20}"/>
              </a:ext>
            </a:extLst>
          </p:cNvPr>
          <p:cNvGrpSpPr/>
          <p:nvPr/>
        </p:nvGrpSpPr>
        <p:grpSpPr>
          <a:xfrm rot="5400000">
            <a:off x="8183979" y="3665477"/>
            <a:ext cx="269440" cy="269440"/>
            <a:chOff x="1239309" y="2937059"/>
            <a:chExt cx="184418" cy="184418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D6CD5B0-F3D0-4C45-BD04-8497BF602E77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EF49306E-6879-4E22-BD48-310F04BBDF22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375E731-4C80-4B56-9350-B2BE262E5F8B}"/>
              </a:ext>
            </a:extLst>
          </p:cNvPr>
          <p:cNvGrpSpPr/>
          <p:nvPr/>
        </p:nvGrpSpPr>
        <p:grpSpPr>
          <a:xfrm>
            <a:off x="9577098" y="4274096"/>
            <a:ext cx="286762" cy="477665"/>
            <a:chOff x="8179594" y="2121694"/>
            <a:chExt cx="286762" cy="477665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C24EFA3-0249-4598-BE78-92D4E2A59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9D8E002-CF0C-4800-A9A8-6B4A10B1E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EE22DFDB-D5E9-4FC2-9FD7-AF3FB9DF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BF11B8E-E53B-4A1F-9AE3-03235F04DE0E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BE85071-B346-49F4-B7CB-2E673CEB7331}"/>
              </a:ext>
            </a:extLst>
          </p:cNvPr>
          <p:cNvGrpSpPr/>
          <p:nvPr/>
        </p:nvGrpSpPr>
        <p:grpSpPr>
          <a:xfrm rot="16200000">
            <a:off x="9715599" y="3668063"/>
            <a:ext cx="269440" cy="269440"/>
            <a:chOff x="1239309" y="2937059"/>
            <a:chExt cx="184418" cy="184418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C96F540-EA40-467A-9BD9-E66B52B47FE4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CB974209-6C23-4CBB-912F-0D0948772C2B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0C1CBB0-26EF-47D0-B431-B4EE8A6BF744}"/>
              </a:ext>
            </a:extLst>
          </p:cNvPr>
          <p:cNvGrpSpPr/>
          <p:nvPr/>
        </p:nvGrpSpPr>
        <p:grpSpPr>
          <a:xfrm>
            <a:off x="8045478" y="3561366"/>
            <a:ext cx="286762" cy="477665"/>
            <a:chOff x="8179594" y="2121694"/>
            <a:chExt cx="286762" cy="477665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7B9F7D7-4DD7-4CF9-80FE-A42CE836B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2188850-0C16-4098-A00D-BF159DB5F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C021295-7988-4C59-81CB-A8F59258E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DC7133F-4577-45E3-B4EA-0C92B20E5072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83000BA-709E-4B09-98BA-960FDECFA8F5}"/>
              </a:ext>
            </a:extLst>
          </p:cNvPr>
          <p:cNvGrpSpPr/>
          <p:nvPr/>
        </p:nvGrpSpPr>
        <p:grpSpPr>
          <a:xfrm rot="5400000">
            <a:off x="8183979" y="4383126"/>
            <a:ext cx="269440" cy="269440"/>
            <a:chOff x="1239309" y="2937059"/>
            <a:chExt cx="184418" cy="184418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0C5A84A-054F-4ABD-9CBE-C2BBF25C402C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CEBC3F65-0711-4513-8CC4-20A7CE5CFD09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688039A-F5CF-4E05-8512-B7A22CBC10D8}"/>
              </a:ext>
            </a:extLst>
          </p:cNvPr>
          <p:cNvGrpSpPr/>
          <p:nvPr/>
        </p:nvGrpSpPr>
        <p:grpSpPr>
          <a:xfrm>
            <a:off x="9588211" y="3561366"/>
            <a:ext cx="287556" cy="477665"/>
            <a:chOff x="8176419" y="2121694"/>
            <a:chExt cx="287556" cy="477665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B9E920F1-7DCE-4616-A136-0CF5FFB77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E7D3B9A-0E8D-44D0-AAD0-366FE3F1F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A2767D5-34E4-4E52-8879-301712F60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6419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DD06384-06DB-409E-86BE-8020637E1FD3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8B5C0ED9-FF74-4075-BFC6-6AA912536010}"/>
              </a:ext>
            </a:extLst>
          </p:cNvPr>
          <p:cNvGrpSpPr/>
          <p:nvPr/>
        </p:nvGrpSpPr>
        <p:grpSpPr>
          <a:xfrm rot="16200000">
            <a:off x="9712897" y="4383126"/>
            <a:ext cx="269440" cy="269440"/>
            <a:chOff x="1239309" y="2937059"/>
            <a:chExt cx="184418" cy="184418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54349C7-7D82-4B9C-A0BF-7607223E666B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8" name="等腰三角形 87">
              <a:extLst>
                <a:ext uri="{FF2B5EF4-FFF2-40B4-BE49-F238E27FC236}">
                  <a16:creationId xmlns:a16="http://schemas.microsoft.com/office/drawing/2014/main" id="{8A878FEF-CB0A-4533-9C0D-D1719FC48251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5184598-DF21-4AD8-ADCC-4ADB4F63767C}"/>
              </a:ext>
            </a:extLst>
          </p:cNvPr>
          <p:cNvGrpSpPr/>
          <p:nvPr/>
        </p:nvGrpSpPr>
        <p:grpSpPr>
          <a:xfrm rot="5400000">
            <a:off x="8999673" y="5111651"/>
            <a:ext cx="270000" cy="269440"/>
            <a:chOff x="8537622" y="2544599"/>
            <a:chExt cx="240316" cy="23981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982FF85-F76C-4551-BD2D-8D6DF3AFD5E9}"/>
                </a:ext>
              </a:extLst>
            </p:cNvPr>
            <p:cNvSpPr/>
            <p:nvPr/>
          </p:nvSpPr>
          <p:spPr>
            <a:xfrm rot="10800000">
              <a:off x="8537622" y="2544599"/>
              <a:ext cx="240316" cy="239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箭头: 右 90">
              <a:extLst>
                <a:ext uri="{FF2B5EF4-FFF2-40B4-BE49-F238E27FC236}">
                  <a16:creationId xmlns:a16="http://schemas.microsoft.com/office/drawing/2014/main" id="{6050C2EC-A22B-47F5-945F-DDFCD40A12CC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E7567742-3493-41C8-9703-940EE1EBF135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F0ACCF1-93AE-4282-B0D8-57E2C5B45810}"/>
              </a:ext>
            </a:extLst>
          </p:cNvPr>
          <p:cNvGrpSpPr/>
          <p:nvPr/>
        </p:nvGrpSpPr>
        <p:grpSpPr>
          <a:xfrm>
            <a:off x="8850292" y="5007811"/>
            <a:ext cx="284400" cy="477665"/>
            <a:chOff x="8179594" y="2121694"/>
            <a:chExt cx="284400" cy="477665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C0DBA13C-E599-425D-82D3-89B9C891B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AE0802F-B780-47FA-8973-6833946AC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38231EF7-EDA2-43A9-8F41-CE45D3B605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D988317-6A69-4BCA-9401-5FACC644BF26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15624BB9-0668-4CEE-8195-4F9CD7751928}"/>
              </a:ext>
            </a:extLst>
          </p:cNvPr>
          <p:cNvSpPr txBox="1"/>
          <p:nvPr/>
        </p:nvSpPr>
        <p:spPr>
          <a:xfrm>
            <a:off x="5257707" y="294011"/>
            <a:ext cx="166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52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FC07D0F8-5136-48D1-AEAE-E181C640002C}"/>
              </a:ext>
            </a:extLst>
          </p:cNvPr>
          <p:cNvSpPr/>
          <p:nvPr/>
        </p:nvSpPr>
        <p:spPr>
          <a:xfrm>
            <a:off x="4784982" y="4270909"/>
            <a:ext cx="1828047" cy="589637"/>
          </a:xfrm>
          <a:prstGeom prst="rect">
            <a:avLst/>
          </a:prstGeom>
          <a:noFill/>
          <a:ln w="19050">
            <a:solidFill>
              <a:srgbClr val="2E75B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1CB3A59-B262-4BFB-B1AB-AA08C9A364FB}"/>
              </a:ext>
            </a:extLst>
          </p:cNvPr>
          <p:cNvCxnSpPr>
            <a:cxnSpLocks/>
          </p:cNvCxnSpPr>
          <p:nvPr/>
        </p:nvCxnSpPr>
        <p:spPr>
          <a:xfrm>
            <a:off x="335560" y="3133725"/>
            <a:ext cx="1151808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ED7F8C8-BD27-4C5C-A1FB-5FA15FA86810}"/>
              </a:ext>
            </a:extLst>
          </p:cNvPr>
          <p:cNvSpPr txBox="1"/>
          <p:nvPr/>
        </p:nvSpPr>
        <p:spPr>
          <a:xfrm>
            <a:off x="171611" y="1475434"/>
            <a:ext cx="139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OEM</a:t>
            </a:r>
            <a:endParaRPr lang="zh-CN" altLang="en-US" sz="2400" b="1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8178D3-54F2-40F4-9743-AE05E1FCF739}"/>
              </a:ext>
            </a:extLst>
          </p:cNvPr>
          <p:cNvSpPr txBox="1"/>
          <p:nvPr/>
        </p:nvSpPr>
        <p:spPr>
          <a:xfrm>
            <a:off x="247112" y="4111977"/>
            <a:ext cx="139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Vendor</a:t>
            </a:r>
            <a:endParaRPr lang="zh-CN" altLang="en-US" sz="2400" b="1">
              <a:solidFill>
                <a:srgbClr val="5482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E4D2D97-189D-42A8-9316-067434DFB038}"/>
              </a:ext>
            </a:extLst>
          </p:cNvPr>
          <p:cNvGrpSpPr/>
          <p:nvPr/>
        </p:nvGrpSpPr>
        <p:grpSpPr>
          <a:xfrm>
            <a:off x="1980601" y="1367652"/>
            <a:ext cx="1676264" cy="480531"/>
            <a:chOff x="1472147" y="1876129"/>
            <a:chExt cx="9505950" cy="240461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45B76EF-9135-4D94-83A7-EFB1FC1D0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199" y="2223312"/>
              <a:ext cx="1356812" cy="41019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F72411B-E936-480D-B52A-A79322EAD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6208" y="1880909"/>
              <a:ext cx="666297" cy="91510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D6610FC-AA67-40D5-A379-A1FA51D15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9702" y="1876129"/>
              <a:ext cx="666296" cy="91510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14D3C3E-32AD-466F-AD42-16B54ABC9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250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55914" y="3154648"/>
              <a:ext cx="974038" cy="783708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E1A8BC1-33B6-4E70-9393-B1562B5BEC01}"/>
                </a:ext>
              </a:extLst>
            </p:cNvPr>
            <p:cNvGrpSpPr/>
            <p:nvPr/>
          </p:nvGrpSpPr>
          <p:grpSpPr>
            <a:xfrm rot="5400000">
              <a:off x="5796899" y="3196502"/>
              <a:ext cx="598202" cy="697824"/>
              <a:chOff x="1340788" y="3414786"/>
              <a:chExt cx="1248413" cy="1456317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A2C048C4-4D95-49C8-B943-BFBDE14B0F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16200000">
                <a:off x="1730492" y="4022710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F556ACB0-8FBC-4552-A471-D90189B399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5400000">
                <a:off x="1740809" y="3025083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E8839B5F-EEB1-4F74-955A-B71D0DD3A2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t="1197" b="61991"/>
              <a:stretch/>
            </p:blipFill>
            <p:spPr>
              <a:xfrm>
                <a:off x="1340788" y="3867125"/>
                <a:ext cx="1238095" cy="545287"/>
              </a:xfrm>
              <a:prstGeom prst="rect">
                <a:avLst/>
              </a:prstGeom>
            </p:spPr>
          </p:pic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31FDDF2-622B-4C54-B807-3A182E6BFD23}"/>
                </a:ext>
              </a:extLst>
            </p:cNvPr>
            <p:cNvGrpSpPr/>
            <p:nvPr/>
          </p:nvGrpSpPr>
          <p:grpSpPr>
            <a:xfrm rot="5400000">
              <a:off x="9440982" y="3196501"/>
              <a:ext cx="598202" cy="697824"/>
              <a:chOff x="1340788" y="3414786"/>
              <a:chExt cx="1248413" cy="1456317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C8274C95-2E5C-4D8C-8404-F8CCFF5027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16200000">
                <a:off x="1730492" y="4022710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BD024FA7-8062-4A01-AD15-911CA71A76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5400000">
                <a:off x="1740809" y="3025083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ABEBBAE9-CEA7-4189-BA45-6E4CCAF2F7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t="1197" b="61991"/>
              <a:stretch/>
            </p:blipFill>
            <p:spPr>
              <a:xfrm>
                <a:off x="1340788" y="3867125"/>
                <a:ext cx="1238095" cy="545287"/>
              </a:xfrm>
              <a:prstGeom prst="rect">
                <a:avLst/>
              </a:prstGeom>
            </p:spPr>
          </p:pic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E2CE1CD-7490-4347-8D44-9A47FA104BD7}"/>
                </a:ext>
              </a:extLst>
            </p:cNvPr>
            <p:cNvCxnSpPr/>
            <p:nvPr/>
          </p:nvCxnSpPr>
          <p:spPr>
            <a:xfrm>
              <a:off x="1472147" y="4280745"/>
              <a:ext cx="95059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4264E67-94C0-4D12-A373-85341D3B717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442933" y="3938356"/>
              <a:ext cx="0" cy="342389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9E8D4ED-006F-45F1-B524-1BBC8468C00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6096000" y="3839571"/>
              <a:ext cx="1522" cy="441174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4C3E8E7-B959-4D2A-A5FC-B06CF641A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3955" y="3839571"/>
              <a:ext cx="1522" cy="441174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740659D-A0AC-4C76-B802-A76AE7720579}"/>
              </a:ext>
            </a:extLst>
          </p:cNvPr>
          <p:cNvSpPr txBox="1"/>
          <p:nvPr/>
        </p:nvSpPr>
        <p:spPr>
          <a:xfrm>
            <a:off x="2122445" y="2004797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HW Arch.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B6DEEE3-5BA6-4D8C-8BB5-7FCA43B634D9}"/>
              </a:ext>
            </a:extLst>
          </p:cNvPr>
          <p:cNvSpPr/>
          <p:nvPr/>
        </p:nvSpPr>
        <p:spPr>
          <a:xfrm>
            <a:off x="4916152" y="4381884"/>
            <a:ext cx="391542" cy="391542"/>
          </a:xfrm>
          <a:prstGeom prst="roundRect">
            <a:avLst>
              <a:gd name="adj" fmla="val 10991"/>
            </a:avLst>
          </a:prstGeom>
          <a:solidFill>
            <a:schemeClr val="bg1"/>
          </a:solidFill>
          <a:ln w="19050">
            <a:solidFill>
              <a:srgbClr val="5482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A</a:t>
            </a:r>
            <a:endParaRPr lang="zh-CN" altLang="en-US" sz="1600" b="1">
              <a:solidFill>
                <a:srgbClr val="548235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7FEEDD2-F30E-4F02-9F40-665AD14EF87E}"/>
              </a:ext>
            </a:extLst>
          </p:cNvPr>
          <p:cNvSpPr/>
          <p:nvPr/>
        </p:nvSpPr>
        <p:spPr>
          <a:xfrm>
            <a:off x="5516595" y="4381884"/>
            <a:ext cx="391542" cy="391542"/>
          </a:xfrm>
          <a:prstGeom prst="roundRect">
            <a:avLst>
              <a:gd name="adj" fmla="val 10991"/>
            </a:avLst>
          </a:prstGeom>
          <a:solidFill>
            <a:schemeClr val="bg1"/>
          </a:solidFill>
          <a:ln w="19050">
            <a:solidFill>
              <a:srgbClr val="5482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B</a:t>
            </a:r>
            <a:endParaRPr lang="zh-CN" altLang="en-US" sz="1600" b="1">
              <a:solidFill>
                <a:srgbClr val="548235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FBCC95E-A10D-40CE-8DC0-AC0C51980084}"/>
              </a:ext>
            </a:extLst>
          </p:cNvPr>
          <p:cNvSpPr/>
          <p:nvPr/>
        </p:nvSpPr>
        <p:spPr>
          <a:xfrm>
            <a:off x="6115959" y="4381884"/>
            <a:ext cx="391542" cy="391542"/>
          </a:xfrm>
          <a:prstGeom prst="roundRect">
            <a:avLst>
              <a:gd name="adj" fmla="val 10991"/>
            </a:avLst>
          </a:prstGeom>
          <a:solidFill>
            <a:schemeClr val="bg1"/>
          </a:solidFill>
          <a:ln w="19050">
            <a:solidFill>
              <a:srgbClr val="5482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C</a:t>
            </a:r>
            <a:endParaRPr lang="zh-CN" altLang="en-US" sz="1600" b="1">
              <a:solidFill>
                <a:srgbClr val="548235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54D5EBE-8B5C-46B5-8FDA-8D78D328BE93}"/>
              </a:ext>
            </a:extLst>
          </p:cNvPr>
          <p:cNvSpPr/>
          <p:nvPr/>
        </p:nvSpPr>
        <p:spPr>
          <a:xfrm>
            <a:off x="6744199" y="4375882"/>
            <a:ext cx="391542" cy="391542"/>
          </a:xfrm>
          <a:prstGeom prst="roundRect">
            <a:avLst>
              <a:gd name="adj" fmla="val 10991"/>
            </a:avLst>
          </a:prstGeom>
          <a:solidFill>
            <a:schemeClr val="bg1"/>
          </a:solidFill>
          <a:ln w="19050">
            <a:solidFill>
              <a:srgbClr val="5482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D</a:t>
            </a:r>
            <a:endParaRPr lang="zh-CN" altLang="en-US" sz="1600" b="1">
              <a:solidFill>
                <a:srgbClr val="548235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A0917DE-8504-42C8-AF3E-394FCE4611F3}"/>
              </a:ext>
            </a:extLst>
          </p:cNvPr>
          <p:cNvSpPr/>
          <p:nvPr/>
        </p:nvSpPr>
        <p:spPr>
          <a:xfrm>
            <a:off x="2031080" y="3678329"/>
            <a:ext cx="1996385" cy="1304045"/>
          </a:xfrm>
          <a:prstGeom prst="roundRect">
            <a:avLst>
              <a:gd name="adj" fmla="val 6165"/>
            </a:avLst>
          </a:prstGeom>
          <a:solidFill>
            <a:schemeClr val="bg1"/>
          </a:solidFill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rgbClr val="548235"/>
                </a:solidFill>
              </a:rPr>
              <a:t>A</a:t>
            </a:r>
          </a:p>
          <a:p>
            <a:endParaRPr lang="en-US" altLang="zh-CN" sz="1400" b="1">
              <a:solidFill>
                <a:srgbClr val="548235"/>
              </a:solidFill>
            </a:endParaRPr>
          </a:p>
          <a:p>
            <a:endParaRPr lang="en-US" altLang="zh-CN" sz="1400" b="1">
              <a:solidFill>
                <a:srgbClr val="548235"/>
              </a:solidFill>
            </a:endParaRPr>
          </a:p>
          <a:p>
            <a:endParaRPr lang="en-US" altLang="zh-CN" sz="1400" b="1">
              <a:solidFill>
                <a:srgbClr val="548235"/>
              </a:solidFill>
            </a:endParaRPr>
          </a:p>
          <a:p>
            <a:endParaRPr lang="en-US" altLang="zh-CN" sz="1400" b="1">
              <a:solidFill>
                <a:srgbClr val="548235"/>
              </a:solidFill>
            </a:endParaRPr>
          </a:p>
          <a:p>
            <a:endParaRPr lang="zh-CN" altLang="en-US" sz="1400" b="1">
              <a:solidFill>
                <a:srgbClr val="548235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87CD6EF-75D4-43DC-974B-8F627585E1C4}"/>
              </a:ext>
            </a:extLst>
          </p:cNvPr>
          <p:cNvGrpSpPr/>
          <p:nvPr/>
        </p:nvGrpSpPr>
        <p:grpSpPr>
          <a:xfrm>
            <a:off x="1896359" y="4202088"/>
            <a:ext cx="269441" cy="269441"/>
            <a:chOff x="3516045" y="2250901"/>
            <a:chExt cx="273003" cy="27300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5272021-ACEB-46DB-A99B-934E35CDBD12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48235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ED288AE-FA21-4516-9BAB-B992F46886C8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48235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1AE1EE-3621-4D61-9070-ABB02830422A}"/>
              </a:ext>
            </a:extLst>
          </p:cNvPr>
          <p:cNvGrpSpPr/>
          <p:nvPr/>
        </p:nvGrpSpPr>
        <p:grpSpPr>
          <a:xfrm rot="5400000">
            <a:off x="3892745" y="4199353"/>
            <a:ext cx="269441" cy="269441"/>
            <a:chOff x="4011345" y="2250901"/>
            <a:chExt cx="273003" cy="27300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3C28E93-D4DC-4905-BF30-B1B527656D3D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5" name="空心弧 34">
              <a:extLst>
                <a:ext uri="{FF2B5EF4-FFF2-40B4-BE49-F238E27FC236}">
                  <a16:creationId xmlns:a16="http://schemas.microsoft.com/office/drawing/2014/main" id="{01232813-21E2-4FCB-9CB6-8963CFAA4C2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F448846-93D6-4AB6-847F-D582326DB181}"/>
              </a:ext>
            </a:extLst>
          </p:cNvPr>
          <p:cNvSpPr/>
          <p:nvPr/>
        </p:nvSpPr>
        <p:spPr>
          <a:xfrm>
            <a:off x="2345973" y="4040636"/>
            <a:ext cx="595324" cy="595324"/>
          </a:xfrm>
          <a:prstGeom prst="roundRect">
            <a:avLst>
              <a:gd name="adj" fmla="val 9933"/>
            </a:avLst>
          </a:prstGeom>
          <a:solidFill>
            <a:schemeClr val="bg1"/>
          </a:solidFill>
          <a:ln w="19050">
            <a:solidFill>
              <a:srgbClr val="5482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548235"/>
                </a:solidFill>
              </a:rPr>
              <a:t>a</a:t>
            </a:r>
            <a:endParaRPr lang="zh-CN" altLang="en-US" sz="1400" b="1">
              <a:solidFill>
                <a:srgbClr val="548235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A0A9788-7309-41A2-BA2C-3A58852F2004}"/>
              </a:ext>
            </a:extLst>
          </p:cNvPr>
          <p:cNvSpPr/>
          <p:nvPr/>
        </p:nvSpPr>
        <p:spPr>
          <a:xfrm>
            <a:off x="3117247" y="4038255"/>
            <a:ext cx="595324" cy="595324"/>
          </a:xfrm>
          <a:prstGeom prst="roundRect">
            <a:avLst>
              <a:gd name="adj" fmla="val 9933"/>
            </a:avLst>
          </a:prstGeom>
          <a:solidFill>
            <a:schemeClr val="bg1"/>
          </a:solidFill>
          <a:ln w="19050">
            <a:solidFill>
              <a:srgbClr val="5482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548235"/>
                </a:solidFill>
              </a:rPr>
              <a:t>b</a:t>
            </a:r>
            <a:endParaRPr lang="zh-CN" altLang="en-US" sz="1400" b="1">
              <a:solidFill>
                <a:srgbClr val="548235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81128E7-9424-4DE1-ABF1-8E6752171FAA}"/>
              </a:ext>
            </a:extLst>
          </p:cNvPr>
          <p:cNvGrpSpPr/>
          <p:nvPr/>
        </p:nvGrpSpPr>
        <p:grpSpPr>
          <a:xfrm>
            <a:off x="2276317" y="4268184"/>
            <a:ext cx="140228" cy="140228"/>
            <a:chOff x="3516045" y="2250901"/>
            <a:chExt cx="273003" cy="27300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370DED3-520A-4D89-9EC7-52131B7B3CF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48235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43AD7E5-65FF-43D6-A91E-0DA3BA6E5CBB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48235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F44D706-E3F5-46EE-A6F5-EF3409824484}"/>
              </a:ext>
            </a:extLst>
          </p:cNvPr>
          <p:cNvGrpSpPr/>
          <p:nvPr/>
        </p:nvGrpSpPr>
        <p:grpSpPr>
          <a:xfrm>
            <a:off x="3053179" y="4265803"/>
            <a:ext cx="140228" cy="140228"/>
            <a:chOff x="3516045" y="2250901"/>
            <a:chExt cx="273003" cy="27300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9BE6488-D6E8-496A-A343-E9CAC762BA76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48235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22E32F7-12BE-4B43-BEE3-B72307266B2F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48235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F3B87A6-7716-4D8C-968F-18024A235D1E}"/>
              </a:ext>
            </a:extLst>
          </p:cNvPr>
          <p:cNvGrpSpPr/>
          <p:nvPr/>
        </p:nvGrpSpPr>
        <p:grpSpPr>
          <a:xfrm rot="5400000">
            <a:off x="3639702" y="4264379"/>
            <a:ext cx="140229" cy="140229"/>
            <a:chOff x="4011345" y="2250901"/>
            <a:chExt cx="273003" cy="27300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9DBD6E2-6D06-46FD-B725-DF00EF20A696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48235"/>
                </a:solidFill>
              </a:endParaRPr>
            </a:p>
          </p:txBody>
        </p:sp>
        <p:sp>
          <p:nvSpPr>
            <p:cNvPr id="46" name="空心弧 45">
              <a:extLst>
                <a:ext uri="{FF2B5EF4-FFF2-40B4-BE49-F238E27FC236}">
                  <a16:creationId xmlns:a16="http://schemas.microsoft.com/office/drawing/2014/main" id="{E7573B58-D8B5-479B-9E56-7177FFBE5551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48235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4B9B059-9167-41DC-B1D9-7036EAC38171}"/>
              </a:ext>
            </a:extLst>
          </p:cNvPr>
          <p:cNvGrpSpPr/>
          <p:nvPr/>
        </p:nvGrpSpPr>
        <p:grpSpPr>
          <a:xfrm rot="5400000">
            <a:off x="2872988" y="4266760"/>
            <a:ext cx="140229" cy="140229"/>
            <a:chOff x="4011345" y="2250901"/>
            <a:chExt cx="273003" cy="27300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58D5A56-1A52-4DA7-984C-2DD8E44FF6FB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48235"/>
                </a:solidFill>
              </a:endParaRPr>
            </a:p>
          </p:txBody>
        </p:sp>
        <p:sp>
          <p:nvSpPr>
            <p:cNvPr id="49" name="空心弧 48">
              <a:extLst>
                <a:ext uri="{FF2B5EF4-FFF2-40B4-BE49-F238E27FC236}">
                  <a16:creationId xmlns:a16="http://schemas.microsoft.com/office/drawing/2014/main" id="{79193987-00D1-439D-9BCD-35ABB6B88441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48235"/>
                </a:solidFill>
              </a:endParaRPr>
            </a:p>
          </p:txBody>
        </p:sp>
      </p:grp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DA9BCF0-1C02-4ABD-B30A-4B7F742C6385}"/>
              </a:ext>
            </a:extLst>
          </p:cNvPr>
          <p:cNvCxnSpPr>
            <a:stCxn id="31" idx="3"/>
            <a:endCxn id="39" idx="1"/>
          </p:cNvCxnSpPr>
          <p:nvPr/>
        </p:nvCxnSpPr>
        <p:spPr>
          <a:xfrm>
            <a:off x="2165800" y="4336809"/>
            <a:ext cx="110517" cy="1489"/>
          </a:xfrm>
          <a:prstGeom prst="line">
            <a:avLst/>
          </a:prstGeom>
          <a:ln w="1270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40A056C-71AC-4692-A504-C71CE63B4CB2}"/>
              </a:ext>
            </a:extLst>
          </p:cNvPr>
          <p:cNvCxnSpPr>
            <a:cxnSpLocks/>
            <a:stCxn id="48" idx="0"/>
            <a:endCxn id="42" idx="1"/>
          </p:cNvCxnSpPr>
          <p:nvPr/>
        </p:nvCxnSpPr>
        <p:spPr>
          <a:xfrm flipV="1">
            <a:off x="3013217" y="4335917"/>
            <a:ext cx="39962" cy="958"/>
          </a:xfrm>
          <a:prstGeom prst="line">
            <a:avLst/>
          </a:prstGeom>
          <a:ln w="1270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95106F1-480B-4E3D-9913-E1B008DF5B0C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779931" y="4334074"/>
            <a:ext cx="112814" cy="420"/>
          </a:xfrm>
          <a:prstGeom prst="line">
            <a:avLst/>
          </a:prstGeom>
          <a:ln w="1270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文档 52">
            <a:extLst>
              <a:ext uri="{FF2B5EF4-FFF2-40B4-BE49-F238E27FC236}">
                <a16:creationId xmlns:a16="http://schemas.microsoft.com/office/drawing/2014/main" id="{69A938D2-CAE4-44B8-9A15-3ABE4507F5F7}"/>
              </a:ext>
            </a:extLst>
          </p:cNvPr>
          <p:cNvSpPr/>
          <p:nvPr/>
        </p:nvSpPr>
        <p:spPr>
          <a:xfrm>
            <a:off x="2569309" y="5234617"/>
            <a:ext cx="967740" cy="543690"/>
          </a:xfrm>
          <a:prstGeom prst="flowChartDocument">
            <a:avLst/>
          </a:prstGeom>
          <a:solidFill>
            <a:schemeClr val="bg1"/>
          </a:solidFill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CTD</a:t>
            </a:r>
            <a:r>
              <a:rPr lang="en-US" altLang="zh-CN" sz="1600">
                <a:solidFill>
                  <a:srgbClr val="548235"/>
                </a:solidFill>
              </a:rPr>
              <a:t>.</a:t>
            </a:r>
            <a:r>
              <a:rPr lang="en-US" altLang="zh-CN" sz="1400">
                <a:solidFill>
                  <a:srgbClr val="548235"/>
                </a:solidFill>
              </a:rPr>
              <a:t>xml</a:t>
            </a:r>
            <a:endParaRPr lang="zh-CN" altLang="en-US" sz="1600">
              <a:solidFill>
                <a:srgbClr val="548235"/>
              </a:solidFill>
            </a:endParaRPr>
          </a:p>
        </p:txBody>
      </p: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8F587ABD-4F69-4E07-A047-E921A72D8F90}"/>
              </a:ext>
            </a:extLst>
          </p:cNvPr>
          <p:cNvSpPr/>
          <p:nvPr/>
        </p:nvSpPr>
        <p:spPr>
          <a:xfrm>
            <a:off x="4194501" y="3654852"/>
            <a:ext cx="334576" cy="2197272"/>
          </a:xfrm>
          <a:prstGeom prst="rightBrace">
            <a:avLst>
              <a:gd name="adj1" fmla="val 33079"/>
              <a:gd name="adj2" fmla="val 42843"/>
            </a:avLst>
          </a:prstGeom>
          <a:ln w="1270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426A3B2-789B-4A16-A57C-A65468BE0F61}"/>
              </a:ext>
            </a:extLst>
          </p:cNvPr>
          <p:cNvSpPr/>
          <p:nvPr/>
        </p:nvSpPr>
        <p:spPr>
          <a:xfrm>
            <a:off x="7343563" y="4375882"/>
            <a:ext cx="391542" cy="391542"/>
          </a:xfrm>
          <a:prstGeom prst="roundRect">
            <a:avLst>
              <a:gd name="adj" fmla="val 10991"/>
            </a:avLst>
          </a:prstGeom>
          <a:solidFill>
            <a:schemeClr val="bg1"/>
          </a:solidFill>
          <a:ln w="19050">
            <a:solidFill>
              <a:srgbClr val="5482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E</a:t>
            </a:r>
            <a:endParaRPr lang="zh-CN" altLang="en-US" sz="1600" b="1">
              <a:solidFill>
                <a:srgbClr val="548235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B7CF40F-0C63-4EB7-B6FB-5EE6B170B9D1}"/>
              </a:ext>
            </a:extLst>
          </p:cNvPr>
          <p:cNvGrpSpPr/>
          <p:nvPr/>
        </p:nvGrpSpPr>
        <p:grpSpPr>
          <a:xfrm>
            <a:off x="8828457" y="997628"/>
            <a:ext cx="2012332" cy="1418871"/>
            <a:chOff x="8530144" y="1663620"/>
            <a:chExt cx="1023362" cy="721560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3DF61EF-D59D-45D5-B721-9379A6D9EA5E}"/>
                </a:ext>
              </a:extLst>
            </p:cNvPr>
            <p:cNvCxnSpPr>
              <a:cxnSpLocks/>
              <a:stCxn id="64" idx="1"/>
              <a:endCxn id="61" idx="3"/>
            </p:cNvCxnSpPr>
            <p:nvPr/>
          </p:nvCxnSpPr>
          <p:spPr>
            <a:xfrm flipH="1">
              <a:off x="8735829" y="2282338"/>
              <a:ext cx="611992" cy="0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56F405F-FFF3-4D14-883B-093B50871282}"/>
                </a:ext>
              </a:extLst>
            </p:cNvPr>
            <p:cNvSpPr/>
            <p:nvPr/>
          </p:nvSpPr>
          <p:spPr>
            <a:xfrm>
              <a:off x="8530144" y="2179495"/>
              <a:ext cx="205685" cy="2056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</a:t>
              </a:r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94442A1-4739-4474-8BEC-E5E6F06A428E}"/>
                </a:ext>
              </a:extLst>
            </p:cNvPr>
            <p:cNvSpPr/>
            <p:nvPr/>
          </p:nvSpPr>
          <p:spPr>
            <a:xfrm>
              <a:off x="8804096" y="2179495"/>
              <a:ext cx="205685" cy="2056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</a:t>
              </a:r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0A7500B-B11C-4EAA-954A-17D7BE6054C2}"/>
                </a:ext>
              </a:extLst>
            </p:cNvPr>
            <p:cNvSpPr/>
            <p:nvPr/>
          </p:nvSpPr>
          <p:spPr>
            <a:xfrm>
              <a:off x="9078048" y="2179495"/>
              <a:ext cx="205685" cy="2056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</a:t>
              </a:r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5AD52A4-C735-4408-B266-7A97F6645A89}"/>
                </a:ext>
              </a:extLst>
            </p:cNvPr>
            <p:cNvSpPr/>
            <p:nvPr/>
          </p:nvSpPr>
          <p:spPr>
            <a:xfrm>
              <a:off x="9347821" y="2179495"/>
              <a:ext cx="205685" cy="2056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</a:t>
              </a:r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9E360F1-94BD-4DA6-A42F-5AF460ACF23C}"/>
                </a:ext>
              </a:extLst>
            </p:cNvPr>
            <p:cNvSpPr/>
            <p:nvPr/>
          </p:nvSpPr>
          <p:spPr>
            <a:xfrm>
              <a:off x="8532876" y="1897576"/>
              <a:ext cx="198713" cy="1987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rgbClr val="0070C0"/>
                  </a:solidFill>
                </a:rPr>
                <a:t>A</a:t>
              </a:r>
              <a:endParaRPr lang="zh-CN" alt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4ED7A86-C064-4C64-82F0-399A0C83C753}"/>
                </a:ext>
              </a:extLst>
            </p:cNvPr>
            <p:cNvSpPr/>
            <p:nvPr/>
          </p:nvSpPr>
          <p:spPr>
            <a:xfrm>
              <a:off x="8807582" y="1663620"/>
              <a:ext cx="198713" cy="1987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rgbClr val="0070C0"/>
                  </a:solidFill>
                </a:rPr>
                <a:t>A</a:t>
              </a:r>
              <a:endParaRPr lang="zh-CN" alt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61660B4-AFC0-44E9-AAB9-1C875839D457}"/>
                </a:ext>
              </a:extLst>
            </p:cNvPr>
            <p:cNvSpPr/>
            <p:nvPr/>
          </p:nvSpPr>
          <p:spPr>
            <a:xfrm>
              <a:off x="9082313" y="1899948"/>
              <a:ext cx="198713" cy="1987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rgbClr val="0070C0"/>
                  </a:solidFill>
                </a:rPr>
                <a:t>B</a:t>
              </a:r>
              <a:endParaRPr lang="zh-CN" alt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BD7B311-CD86-4F1A-80FD-30B8DD5AD3A0}"/>
                </a:ext>
              </a:extLst>
            </p:cNvPr>
            <p:cNvSpPr/>
            <p:nvPr/>
          </p:nvSpPr>
          <p:spPr>
            <a:xfrm>
              <a:off x="9343935" y="1663620"/>
              <a:ext cx="198713" cy="1987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rgbClr val="0070C0"/>
                  </a:solidFill>
                </a:rPr>
                <a:t>C</a:t>
              </a:r>
              <a:endParaRPr lang="zh-CN" altLang="en-US" sz="1400" b="1">
                <a:solidFill>
                  <a:srgbClr val="0070C0"/>
                </a:solidFill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F36DF89-DE5C-45EE-BE0A-A560073DC34F}"/>
                </a:ext>
              </a:extLst>
            </p:cNvPr>
            <p:cNvCxnSpPr>
              <a:cxnSpLocks/>
              <a:stCxn id="61" idx="0"/>
              <a:endCxn id="65" idx="2"/>
            </p:cNvCxnSpPr>
            <p:nvPr/>
          </p:nvCxnSpPr>
          <p:spPr>
            <a:xfrm flipH="1" flipV="1">
              <a:off x="8632232" y="2096289"/>
              <a:ext cx="754" cy="83206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64B344BD-E8FD-441E-9B7A-8D056E1472A4}"/>
                </a:ext>
              </a:extLst>
            </p:cNvPr>
            <p:cNvCxnSpPr>
              <a:cxnSpLocks/>
              <a:stCxn id="62" idx="0"/>
              <a:endCxn id="66" idx="2"/>
            </p:cNvCxnSpPr>
            <p:nvPr/>
          </p:nvCxnSpPr>
          <p:spPr>
            <a:xfrm flipV="1">
              <a:off x="8906938" y="1862333"/>
              <a:ext cx="0" cy="317162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977E1C1-B89A-4180-A333-A29C7121BBE2}"/>
                </a:ext>
              </a:extLst>
            </p:cNvPr>
            <p:cNvCxnSpPr>
              <a:cxnSpLocks/>
              <a:stCxn id="68" idx="2"/>
              <a:endCxn id="67" idx="3"/>
            </p:cNvCxnSpPr>
            <p:nvPr/>
          </p:nvCxnSpPr>
          <p:spPr>
            <a:xfrm flipH="1">
              <a:off x="9281026" y="1862333"/>
              <a:ext cx="162266" cy="136972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B817BAC0-8A45-412D-B6E7-659EBC664DCD}"/>
                </a:ext>
              </a:extLst>
            </p:cNvPr>
            <p:cNvCxnSpPr>
              <a:cxnSpLocks/>
              <a:stCxn id="68" idx="1"/>
              <a:endCxn id="66" idx="3"/>
            </p:cNvCxnSpPr>
            <p:nvPr/>
          </p:nvCxnSpPr>
          <p:spPr>
            <a:xfrm flipH="1">
              <a:off x="9006295" y="1762977"/>
              <a:ext cx="337640" cy="0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3322BC8-4944-4BD9-948B-9C8E33B5F31B}"/>
                </a:ext>
              </a:extLst>
            </p:cNvPr>
            <p:cNvCxnSpPr>
              <a:cxnSpLocks/>
              <a:stCxn id="67" idx="1"/>
              <a:endCxn id="65" idx="3"/>
            </p:cNvCxnSpPr>
            <p:nvPr/>
          </p:nvCxnSpPr>
          <p:spPr>
            <a:xfrm flipH="1" flipV="1">
              <a:off x="8731589" y="1996933"/>
              <a:ext cx="350724" cy="2372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BF3B431-6F4D-41D8-8042-3DFF9E692EB7}"/>
                </a:ext>
              </a:extLst>
            </p:cNvPr>
            <p:cNvCxnSpPr>
              <a:cxnSpLocks/>
              <a:stCxn id="63" idx="0"/>
              <a:endCxn id="67" idx="2"/>
            </p:cNvCxnSpPr>
            <p:nvPr/>
          </p:nvCxnSpPr>
          <p:spPr>
            <a:xfrm flipV="1">
              <a:off x="9180891" y="2098661"/>
              <a:ext cx="779" cy="80834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4B4CEC84-C60A-4C30-BC57-CD8B69A62EFC}"/>
              </a:ext>
            </a:extLst>
          </p:cNvPr>
          <p:cNvSpPr/>
          <p:nvPr/>
        </p:nvSpPr>
        <p:spPr>
          <a:xfrm>
            <a:off x="8382607" y="983918"/>
            <a:ext cx="327475" cy="1432583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CM</a:t>
            </a:r>
            <a:endParaRPr lang="zh-CN" altLang="en-US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D87F0936-EFA3-4B28-8169-22E7852DAEF8}"/>
              </a:ext>
            </a:extLst>
          </p:cNvPr>
          <p:cNvSpPr/>
          <p:nvPr/>
        </p:nvSpPr>
        <p:spPr>
          <a:xfrm rot="16200000">
            <a:off x="4254468" y="3095787"/>
            <a:ext cx="1647851" cy="384518"/>
          </a:xfrm>
          <a:prstGeom prst="rightArrow">
            <a:avLst>
              <a:gd name="adj1" fmla="val 50000"/>
              <a:gd name="adj2" fmla="val 8468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1785366-FA59-42CC-A073-56D073A309B5}"/>
              </a:ext>
            </a:extLst>
          </p:cNvPr>
          <p:cNvSpPr/>
          <p:nvPr/>
        </p:nvSpPr>
        <p:spPr>
          <a:xfrm>
            <a:off x="4285692" y="1445694"/>
            <a:ext cx="391542" cy="391542"/>
          </a:xfrm>
          <a:prstGeom prst="roundRect">
            <a:avLst>
              <a:gd name="adj" fmla="val 10991"/>
            </a:avLst>
          </a:prstGeom>
          <a:solidFill>
            <a:schemeClr val="bg1"/>
          </a:solidFill>
          <a:ln w="19050">
            <a:solidFill>
              <a:srgbClr val="2E75B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2E75B6"/>
                </a:solidFill>
              </a:rPr>
              <a:t>A</a:t>
            </a:r>
            <a:endParaRPr lang="zh-CN" altLang="en-US" sz="1600" b="1">
              <a:solidFill>
                <a:srgbClr val="2E75B6"/>
              </a:solidFill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A9EFF49-4CC9-4578-A8FA-6D9A4E24C286}"/>
              </a:ext>
            </a:extLst>
          </p:cNvPr>
          <p:cNvSpPr/>
          <p:nvPr/>
        </p:nvSpPr>
        <p:spPr>
          <a:xfrm>
            <a:off x="4886135" y="1445694"/>
            <a:ext cx="391542" cy="391542"/>
          </a:xfrm>
          <a:prstGeom prst="roundRect">
            <a:avLst>
              <a:gd name="adj" fmla="val 10991"/>
            </a:avLst>
          </a:prstGeom>
          <a:solidFill>
            <a:schemeClr val="bg1"/>
          </a:solidFill>
          <a:ln w="19050">
            <a:solidFill>
              <a:srgbClr val="2E75B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2E75B6"/>
                </a:solidFill>
              </a:rPr>
              <a:t>B</a:t>
            </a:r>
            <a:endParaRPr lang="zh-CN" altLang="en-US" sz="1600" b="1">
              <a:solidFill>
                <a:srgbClr val="2E75B6"/>
              </a:solidFill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6903CB17-FE86-47A6-9CF3-BDF46B6CB988}"/>
              </a:ext>
            </a:extLst>
          </p:cNvPr>
          <p:cNvSpPr/>
          <p:nvPr/>
        </p:nvSpPr>
        <p:spPr>
          <a:xfrm>
            <a:off x="5485499" y="1445694"/>
            <a:ext cx="391542" cy="391542"/>
          </a:xfrm>
          <a:prstGeom prst="roundRect">
            <a:avLst>
              <a:gd name="adj" fmla="val 10991"/>
            </a:avLst>
          </a:prstGeom>
          <a:solidFill>
            <a:schemeClr val="bg1"/>
          </a:solidFill>
          <a:ln w="19050">
            <a:solidFill>
              <a:srgbClr val="2E75B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2E75B6"/>
                </a:solidFill>
              </a:rPr>
              <a:t>C</a:t>
            </a:r>
            <a:endParaRPr lang="zh-CN" altLang="en-US" sz="1600" b="1">
              <a:solidFill>
                <a:srgbClr val="2E75B6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B16EE3E-917C-4B76-80E0-DB78F51A45BF}"/>
              </a:ext>
            </a:extLst>
          </p:cNvPr>
          <p:cNvSpPr txBox="1"/>
          <p:nvPr/>
        </p:nvSpPr>
        <p:spPr>
          <a:xfrm>
            <a:off x="5236146" y="3198323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Pick up</a:t>
            </a:r>
            <a:endParaRPr lang="zh-CN" altLang="en-US" sz="1400" b="1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63D9A4E-BD63-4F96-84A7-C997A4980372}"/>
              </a:ext>
            </a:extLst>
          </p:cNvPr>
          <p:cNvSpPr txBox="1"/>
          <p:nvPr/>
        </p:nvSpPr>
        <p:spPr>
          <a:xfrm>
            <a:off x="4196456" y="1935006"/>
            <a:ext cx="184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Types</a:t>
            </a:r>
          </a:p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3" name="流程图: 文档 82">
            <a:extLst>
              <a:ext uri="{FF2B5EF4-FFF2-40B4-BE49-F238E27FC236}">
                <a16:creationId xmlns:a16="http://schemas.microsoft.com/office/drawing/2014/main" id="{10FBEDAF-55E6-4589-A800-27E2ED895C1A}"/>
              </a:ext>
            </a:extLst>
          </p:cNvPr>
          <p:cNvSpPr/>
          <p:nvPr/>
        </p:nvSpPr>
        <p:spPr>
          <a:xfrm>
            <a:off x="6660705" y="1369620"/>
            <a:ext cx="967740" cy="543690"/>
          </a:xfrm>
          <a:prstGeom prst="flowChartDocument">
            <a:avLst/>
          </a:prstGeom>
          <a:solidFill>
            <a:schemeClr val="bg1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2E75B6"/>
                </a:solidFill>
              </a:rPr>
              <a:t>IWD</a:t>
            </a:r>
            <a:r>
              <a:rPr lang="en-US" altLang="zh-CN" sz="1600">
                <a:solidFill>
                  <a:srgbClr val="2E75B6"/>
                </a:solidFill>
              </a:rPr>
              <a:t>.</a:t>
            </a:r>
            <a:r>
              <a:rPr lang="en-US" altLang="zh-CN" sz="1400">
                <a:solidFill>
                  <a:srgbClr val="2E75B6"/>
                </a:solidFill>
              </a:rPr>
              <a:t>xml</a:t>
            </a:r>
            <a:endParaRPr lang="zh-CN" altLang="en-US" sz="1600">
              <a:solidFill>
                <a:srgbClr val="2E75B6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0E7B53E-C629-49AB-9324-AFE2485A6622}"/>
              </a:ext>
            </a:extLst>
          </p:cNvPr>
          <p:cNvSpPr txBox="1"/>
          <p:nvPr/>
        </p:nvSpPr>
        <p:spPr>
          <a:xfrm>
            <a:off x="6400214" y="2023115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SW Arch.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E7B8F4E-1683-49E8-8131-1E15ED7FD1ED}"/>
              </a:ext>
            </a:extLst>
          </p:cNvPr>
          <p:cNvSpPr txBox="1"/>
          <p:nvPr/>
        </p:nvSpPr>
        <p:spPr>
          <a:xfrm>
            <a:off x="5003880" y="5028181"/>
            <a:ext cx="2615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Type Repository</a:t>
            </a:r>
          </a:p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(Component Store)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875A4D1-AF3C-4769-AA52-41C109F0F944}"/>
              </a:ext>
            </a:extLst>
          </p:cNvPr>
          <p:cNvSpPr txBox="1"/>
          <p:nvPr/>
        </p:nvSpPr>
        <p:spPr>
          <a:xfrm>
            <a:off x="8467525" y="2488645"/>
            <a:ext cx="2256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Run-time</a:t>
            </a:r>
          </a:p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(Component Instances)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3FBEC74-AC08-4380-AA06-78DA22FB5075}"/>
              </a:ext>
            </a:extLst>
          </p:cNvPr>
          <p:cNvSpPr txBox="1"/>
          <p:nvPr/>
        </p:nvSpPr>
        <p:spPr>
          <a:xfrm>
            <a:off x="5257707" y="294011"/>
            <a:ext cx="166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Workflow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11B805C-06B8-431C-B85E-5599D17FEC4A}"/>
              </a:ext>
            </a:extLst>
          </p:cNvPr>
          <p:cNvSpPr/>
          <p:nvPr/>
        </p:nvSpPr>
        <p:spPr>
          <a:xfrm>
            <a:off x="1342822" y="6242506"/>
            <a:ext cx="526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CTD</a:t>
            </a:r>
            <a:r>
              <a:rPr lang="en-US" altLang="zh-CN" b="1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Component Type Definition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0480048-21E7-4C81-9D63-67AE6D97212A}"/>
              </a:ext>
            </a:extLst>
          </p:cNvPr>
          <p:cNvSpPr/>
          <p:nvPr/>
        </p:nvSpPr>
        <p:spPr>
          <a:xfrm>
            <a:off x="6793482" y="6245488"/>
            <a:ext cx="50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IWD </a:t>
            </a:r>
            <a:r>
              <a:rPr lang="en-US" altLang="zh-CN" b="1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Instance Wiring </a:t>
            </a:r>
            <a:r>
              <a:rPr lang="en-US" altLang="zh-CN" b="1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Description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27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>
            <a:extLst>
              <a:ext uri="{FF2B5EF4-FFF2-40B4-BE49-F238E27FC236}">
                <a16:creationId xmlns:a16="http://schemas.microsoft.com/office/drawing/2014/main" id="{01CCC05F-33CB-4390-B7D7-198FA32F262A}"/>
              </a:ext>
            </a:extLst>
          </p:cNvPr>
          <p:cNvSpPr/>
          <p:nvPr/>
        </p:nvSpPr>
        <p:spPr>
          <a:xfrm>
            <a:off x="6075935" y="608297"/>
            <a:ext cx="1537200" cy="540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24B1E5-2C0A-4414-8435-369A368BEB47}"/>
              </a:ext>
            </a:extLst>
          </p:cNvPr>
          <p:cNvSpPr/>
          <p:nvPr/>
        </p:nvSpPr>
        <p:spPr>
          <a:xfrm>
            <a:off x="8066962" y="608297"/>
            <a:ext cx="1537200" cy="5403828"/>
          </a:xfrm>
          <a:prstGeom prst="rect">
            <a:avLst/>
          </a:prstGeom>
          <a:solidFill>
            <a:srgbClr val="68B8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D8A5FA5-7E04-4379-8E7D-D155EF281C49}"/>
              </a:ext>
            </a:extLst>
          </p:cNvPr>
          <p:cNvSpPr/>
          <p:nvPr/>
        </p:nvSpPr>
        <p:spPr>
          <a:xfrm>
            <a:off x="8771147" y="1616064"/>
            <a:ext cx="163548" cy="4139417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3BE18E-CF4D-492F-8476-BB7185BC1867}"/>
              </a:ext>
            </a:extLst>
          </p:cNvPr>
          <p:cNvSpPr/>
          <p:nvPr/>
        </p:nvSpPr>
        <p:spPr>
          <a:xfrm>
            <a:off x="784383" y="608298"/>
            <a:ext cx="1537200" cy="26526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28C528-0356-4F62-A20C-FCAE246B721F}"/>
              </a:ext>
            </a:extLst>
          </p:cNvPr>
          <p:cNvSpPr txBox="1"/>
          <p:nvPr/>
        </p:nvSpPr>
        <p:spPr>
          <a:xfrm>
            <a:off x="1091661" y="817972"/>
            <a:ext cx="98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Builder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(Vendor)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6E7914-EC70-43C4-A3FC-232F7116E26A}"/>
              </a:ext>
            </a:extLst>
          </p:cNvPr>
          <p:cNvSpPr/>
          <p:nvPr/>
        </p:nvSpPr>
        <p:spPr>
          <a:xfrm>
            <a:off x="2319714" y="609320"/>
            <a:ext cx="1537200" cy="26464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6082FF-76D2-463B-B68F-F6D8D417986E}"/>
              </a:ext>
            </a:extLst>
          </p:cNvPr>
          <p:cNvSpPr txBox="1"/>
          <p:nvPr/>
        </p:nvSpPr>
        <p:spPr>
          <a:xfrm>
            <a:off x="2412305" y="817972"/>
            <a:ext cx="141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(Vendor)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B2F5FA-C663-4736-B57D-9590FFB1C714}"/>
              </a:ext>
            </a:extLst>
          </p:cNvPr>
          <p:cNvSpPr/>
          <p:nvPr/>
        </p:nvSpPr>
        <p:spPr>
          <a:xfrm>
            <a:off x="4125039" y="608298"/>
            <a:ext cx="1537200" cy="54038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3114C9-539D-40D4-8336-EC90FE235460}"/>
              </a:ext>
            </a:extLst>
          </p:cNvPr>
          <p:cNvSpPr txBox="1"/>
          <p:nvPr/>
        </p:nvSpPr>
        <p:spPr>
          <a:xfrm>
            <a:off x="4182164" y="753229"/>
            <a:ext cx="148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Shared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A1C12AC-4043-4555-BB66-56482BF128A7}"/>
              </a:ext>
            </a:extLst>
          </p:cNvPr>
          <p:cNvSpPr/>
          <p:nvPr/>
        </p:nvSpPr>
        <p:spPr>
          <a:xfrm>
            <a:off x="2319714" y="3508031"/>
            <a:ext cx="1537200" cy="2502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96BED05-574C-4C08-8B7A-2E71FC109D38}"/>
              </a:ext>
            </a:extLst>
          </p:cNvPr>
          <p:cNvSpPr/>
          <p:nvPr/>
        </p:nvSpPr>
        <p:spPr>
          <a:xfrm>
            <a:off x="784985" y="3508031"/>
            <a:ext cx="1537200" cy="2502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583070E-BEC9-41D3-91BE-F37A1EC77B47}"/>
              </a:ext>
            </a:extLst>
          </p:cNvPr>
          <p:cNvSpPr/>
          <p:nvPr/>
        </p:nvSpPr>
        <p:spPr>
          <a:xfrm>
            <a:off x="2680350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18146AE-38C9-47E4-823F-9A2EFD0CFCC4}"/>
              </a:ext>
            </a:extLst>
          </p:cNvPr>
          <p:cNvSpPr/>
          <p:nvPr/>
        </p:nvSpPr>
        <p:spPr>
          <a:xfrm>
            <a:off x="2680350" y="247228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FEB9607-2846-4B5E-8078-AC6754BA2F52}"/>
              </a:ext>
            </a:extLst>
          </p:cNvPr>
          <p:cNvSpPr/>
          <p:nvPr/>
        </p:nvSpPr>
        <p:spPr>
          <a:xfrm>
            <a:off x="1150840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EBB9DF9-25F3-4E6E-9AC6-82C6F2FCE1D8}"/>
              </a:ext>
            </a:extLst>
          </p:cNvPr>
          <p:cNvCxnSpPr>
            <a:cxnSpLocks/>
            <a:stCxn id="109" idx="3"/>
            <a:endCxn id="107" idx="1"/>
          </p:cNvCxnSpPr>
          <p:nvPr/>
        </p:nvCxnSpPr>
        <p:spPr>
          <a:xfrm>
            <a:off x="1933160" y="1971426"/>
            <a:ext cx="7471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8406C1A-6478-4E49-B65D-2E8F88C207DD}"/>
              </a:ext>
            </a:extLst>
          </p:cNvPr>
          <p:cNvSpPr/>
          <p:nvPr/>
        </p:nvSpPr>
        <p:spPr>
          <a:xfrm>
            <a:off x="4535146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1EC42A5-6CED-492A-BBEF-A9029BB04ED8}"/>
              </a:ext>
            </a:extLst>
          </p:cNvPr>
          <p:cNvSpPr/>
          <p:nvPr/>
        </p:nvSpPr>
        <p:spPr>
          <a:xfrm>
            <a:off x="4535146" y="247228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C2165D5-E9E7-4AA9-8B99-FF86808BBF7C}"/>
              </a:ext>
            </a:extLst>
          </p:cNvPr>
          <p:cNvCxnSpPr>
            <a:cxnSpLocks/>
            <a:stCxn id="108" idx="3"/>
            <a:endCxn id="112" idx="1"/>
          </p:cNvCxnSpPr>
          <p:nvPr/>
        </p:nvCxnSpPr>
        <p:spPr>
          <a:xfrm>
            <a:off x="3462670" y="2682151"/>
            <a:ext cx="10724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53CE3C6-CD53-49F8-9771-05499529D69F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>
            <a:off x="3462670" y="1971426"/>
            <a:ext cx="10724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C0FD9E6C-B55F-4D46-A738-FD375AF0EAD2}"/>
              </a:ext>
            </a:extLst>
          </p:cNvPr>
          <p:cNvSpPr/>
          <p:nvPr/>
        </p:nvSpPr>
        <p:spPr>
          <a:xfrm>
            <a:off x="2680350" y="389681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B2870D3-8C58-40BF-9EF0-F7E89E0D6BD9}"/>
              </a:ext>
            </a:extLst>
          </p:cNvPr>
          <p:cNvSpPr/>
          <p:nvPr/>
        </p:nvSpPr>
        <p:spPr>
          <a:xfrm>
            <a:off x="2680350" y="4607544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F9BB923-FBA7-4B28-AC88-F9D777831FA5}"/>
              </a:ext>
            </a:extLst>
          </p:cNvPr>
          <p:cNvSpPr/>
          <p:nvPr/>
        </p:nvSpPr>
        <p:spPr>
          <a:xfrm>
            <a:off x="2680350" y="531826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FBA9CB5-7CA6-4693-9314-EEFE6A1AD09C}"/>
              </a:ext>
            </a:extLst>
          </p:cNvPr>
          <p:cNvCxnSpPr>
            <a:stCxn id="129" idx="1"/>
            <a:endCxn id="150" idx="3"/>
          </p:cNvCxnSpPr>
          <p:nvPr/>
        </p:nvCxnSpPr>
        <p:spPr>
          <a:xfrm flipH="1">
            <a:off x="1931237" y="4106687"/>
            <a:ext cx="74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8882701-72B0-4EBA-A60B-4138FAF383B6}"/>
              </a:ext>
            </a:extLst>
          </p:cNvPr>
          <p:cNvCxnSpPr>
            <a:cxnSpLocks/>
            <a:stCxn id="130" idx="1"/>
            <a:endCxn id="151" idx="3"/>
          </p:cNvCxnSpPr>
          <p:nvPr/>
        </p:nvCxnSpPr>
        <p:spPr>
          <a:xfrm flipH="1" flipV="1">
            <a:off x="1931237" y="4817411"/>
            <a:ext cx="74911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4891C8C5-C987-4113-BF1D-57935D9FDA65}"/>
              </a:ext>
            </a:extLst>
          </p:cNvPr>
          <p:cNvCxnSpPr>
            <a:cxnSpLocks/>
            <a:stCxn id="149" idx="2"/>
            <a:endCxn id="131" idx="1"/>
          </p:cNvCxnSpPr>
          <p:nvPr/>
        </p:nvCxnSpPr>
        <p:spPr>
          <a:xfrm rot="10800000" flipH="1" flipV="1">
            <a:off x="1403404" y="4462049"/>
            <a:ext cx="1276945" cy="1066088"/>
          </a:xfrm>
          <a:prstGeom prst="bentConnector3">
            <a:avLst>
              <a:gd name="adj1" fmla="val -316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27E9874-D99C-40E4-9432-C99F509E7D38}"/>
              </a:ext>
            </a:extLst>
          </p:cNvPr>
          <p:cNvSpPr/>
          <p:nvPr/>
        </p:nvSpPr>
        <p:spPr>
          <a:xfrm>
            <a:off x="4535146" y="531826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54BD014C-E285-423C-8C16-B2CAB2CBD231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>
            <a:off x="3462670" y="5528137"/>
            <a:ext cx="10724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04B49968-7F42-48E2-98BF-07ADC4732677}"/>
              </a:ext>
            </a:extLst>
          </p:cNvPr>
          <p:cNvSpPr/>
          <p:nvPr/>
        </p:nvSpPr>
        <p:spPr>
          <a:xfrm>
            <a:off x="1403405" y="4324139"/>
            <a:ext cx="275819" cy="275819"/>
          </a:xfrm>
          <a:prstGeom prst="ellipse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9C273C5-D5B8-4664-A28A-6FC97442125A}"/>
              </a:ext>
            </a:extLst>
          </p:cNvPr>
          <p:cNvSpPr/>
          <p:nvPr/>
        </p:nvSpPr>
        <p:spPr>
          <a:xfrm>
            <a:off x="1148917" y="389681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BF82EBA-F088-4BAF-A1C6-8A22A0E0AB23}"/>
              </a:ext>
            </a:extLst>
          </p:cNvPr>
          <p:cNvSpPr/>
          <p:nvPr/>
        </p:nvSpPr>
        <p:spPr>
          <a:xfrm>
            <a:off x="1148917" y="460754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D859AD8-A58E-4FC8-897B-36EB724EEFFA}"/>
              </a:ext>
            </a:extLst>
          </p:cNvPr>
          <p:cNvSpPr txBox="1"/>
          <p:nvPr/>
        </p:nvSpPr>
        <p:spPr>
          <a:xfrm>
            <a:off x="1370314" y="5509340"/>
            <a:ext cx="98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deposit</a:t>
            </a:r>
            <a:endParaRPr lang="zh-CN" altLang="en-US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C857A59-BCBC-4738-BC8A-F5C487A8FA5D}"/>
              </a:ext>
            </a:extLst>
          </p:cNvPr>
          <p:cNvSpPr/>
          <p:nvPr/>
        </p:nvSpPr>
        <p:spPr>
          <a:xfrm>
            <a:off x="8454720" y="176155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insA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F7A026C-99DA-4E3C-9F2C-5FD604A3E1C2}"/>
              </a:ext>
            </a:extLst>
          </p:cNvPr>
          <p:cNvSpPr/>
          <p:nvPr/>
        </p:nvSpPr>
        <p:spPr>
          <a:xfrm>
            <a:off x="8431443" y="2472283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insB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38162F4-20CE-4AB4-8EB5-6CF87886213B}"/>
              </a:ext>
            </a:extLst>
          </p:cNvPr>
          <p:cNvSpPr/>
          <p:nvPr/>
        </p:nvSpPr>
        <p:spPr>
          <a:xfrm>
            <a:off x="8431443" y="318300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insB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3B509A7-02BD-47B3-B69C-95B6122D2C95}"/>
              </a:ext>
            </a:extLst>
          </p:cNvPr>
          <p:cNvSpPr/>
          <p:nvPr/>
        </p:nvSpPr>
        <p:spPr>
          <a:xfrm>
            <a:off x="8400799" y="3896449"/>
            <a:ext cx="836241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insCD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4A3EEB00-44E6-4DBC-9E16-74FE7499E3AC}"/>
              </a:ext>
            </a:extLst>
          </p:cNvPr>
          <p:cNvCxnSpPr>
            <a:cxnSpLocks/>
            <a:stCxn id="111" idx="3"/>
            <a:endCxn id="138" idx="1"/>
          </p:cNvCxnSpPr>
          <p:nvPr/>
        </p:nvCxnSpPr>
        <p:spPr>
          <a:xfrm>
            <a:off x="5317466" y="1971426"/>
            <a:ext cx="1151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1BAA5BB-A5E7-4D8E-AD58-A0F0A17AFF73}"/>
              </a:ext>
            </a:extLst>
          </p:cNvPr>
          <p:cNvCxnSpPr>
            <a:cxnSpLocks/>
            <a:stCxn id="112" idx="3"/>
            <a:endCxn id="142" idx="1"/>
          </p:cNvCxnSpPr>
          <p:nvPr/>
        </p:nvCxnSpPr>
        <p:spPr>
          <a:xfrm>
            <a:off x="5317466" y="2682151"/>
            <a:ext cx="1151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4948CEFB-A316-4805-94F9-2CBFFB29E693}"/>
              </a:ext>
            </a:extLst>
          </p:cNvPr>
          <p:cNvCxnSpPr>
            <a:cxnSpLocks/>
            <a:stCxn id="142" idx="3"/>
            <a:endCxn id="162" idx="1"/>
          </p:cNvCxnSpPr>
          <p:nvPr/>
        </p:nvCxnSpPr>
        <p:spPr>
          <a:xfrm>
            <a:off x="7251002" y="2682151"/>
            <a:ext cx="1180441" cy="710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A62770A-F587-4436-8E92-040A44605774}"/>
              </a:ext>
            </a:extLst>
          </p:cNvPr>
          <p:cNvCxnSpPr>
            <a:cxnSpLocks/>
            <a:stCxn id="146" idx="3"/>
            <a:endCxn id="164" idx="1"/>
          </p:cNvCxnSpPr>
          <p:nvPr/>
        </p:nvCxnSpPr>
        <p:spPr>
          <a:xfrm>
            <a:off x="7251002" y="4106316"/>
            <a:ext cx="114979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2EF0183A-C11D-4142-8B45-B15CB3EEFC14}"/>
              </a:ext>
            </a:extLst>
          </p:cNvPr>
          <p:cNvSpPr txBox="1"/>
          <p:nvPr/>
        </p:nvSpPr>
        <p:spPr>
          <a:xfrm>
            <a:off x="1779060" y="2130656"/>
            <a:ext cx="98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deposit</a:t>
            </a:r>
            <a:endParaRPr lang="zh-CN" altLang="en-US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F35331BC-CFC0-4B76-B634-CD5225868EA0}"/>
              </a:ext>
            </a:extLst>
          </p:cNvPr>
          <p:cNvSpPr txBox="1"/>
          <p:nvPr/>
        </p:nvSpPr>
        <p:spPr>
          <a:xfrm>
            <a:off x="1814035" y="4297498"/>
            <a:ext cx="98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retrieve</a:t>
            </a:r>
            <a:endParaRPr lang="zh-CN" altLang="en-US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74BDE18D-5356-410E-A8B7-C610704336F6}"/>
              </a:ext>
            </a:extLst>
          </p:cNvPr>
          <p:cNvSpPr txBox="1"/>
          <p:nvPr/>
        </p:nvSpPr>
        <p:spPr>
          <a:xfrm>
            <a:off x="5341975" y="2134927"/>
            <a:ext cx="98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compile</a:t>
            </a:r>
            <a:endParaRPr lang="zh-CN" altLang="en-US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8ED4EC05-F812-445D-AF38-6C4E98AE8FBA}"/>
              </a:ext>
            </a:extLst>
          </p:cNvPr>
          <p:cNvSpPr txBox="1"/>
          <p:nvPr/>
        </p:nvSpPr>
        <p:spPr>
          <a:xfrm>
            <a:off x="7249694" y="2134927"/>
            <a:ext cx="1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instantiate</a:t>
            </a:r>
            <a:endParaRPr lang="zh-CN" altLang="en-US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0D4F7D4-61DF-4A78-8567-3189A372F750}"/>
              </a:ext>
            </a:extLst>
          </p:cNvPr>
          <p:cNvSpPr txBox="1"/>
          <p:nvPr/>
        </p:nvSpPr>
        <p:spPr>
          <a:xfrm>
            <a:off x="2474321" y="6320468"/>
            <a:ext cx="158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7EE73FDD-13BC-4B8E-B692-3CC59B0717ED}"/>
              </a:ext>
            </a:extLst>
          </p:cNvPr>
          <p:cNvSpPr txBox="1"/>
          <p:nvPr/>
        </p:nvSpPr>
        <p:spPr>
          <a:xfrm>
            <a:off x="4551024" y="6198354"/>
            <a:ext cx="138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(binary)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BF34649-76DB-4D89-9651-82C08E20E11A}"/>
              </a:ext>
            </a:extLst>
          </p:cNvPr>
          <p:cNvSpPr txBox="1"/>
          <p:nvPr/>
        </p:nvSpPr>
        <p:spPr>
          <a:xfrm>
            <a:off x="6663621" y="6166189"/>
            <a:ext cx="1734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FA38BA26-69E2-424B-94F3-7062849756BE}"/>
              </a:ext>
            </a:extLst>
          </p:cNvPr>
          <p:cNvSpPr txBox="1"/>
          <p:nvPr/>
        </p:nvSpPr>
        <p:spPr>
          <a:xfrm>
            <a:off x="9832303" y="6181458"/>
            <a:ext cx="109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instancebus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558B68D-A8D2-4F06-8A75-33EFC246D642}"/>
              </a:ext>
            </a:extLst>
          </p:cNvPr>
          <p:cNvSpPr/>
          <p:nvPr/>
        </p:nvSpPr>
        <p:spPr>
          <a:xfrm>
            <a:off x="1817144" y="6313082"/>
            <a:ext cx="658077" cy="3553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A13003F2-6E87-4F9B-AF32-901676BC3163}"/>
              </a:ext>
            </a:extLst>
          </p:cNvPr>
          <p:cNvSpPr/>
          <p:nvPr/>
        </p:nvSpPr>
        <p:spPr>
          <a:xfrm>
            <a:off x="3892046" y="6313082"/>
            <a:ext cx="658077" cy="3553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29EAE97F-CC45-48B2-9BB3-C30C58E725C6}"/>
              </a:ext>
            </a:extLst>
          </p:cNvPr>
          <p:cNvSpPr/>
          <p:nvPr/>
        </p:nvSpPr>
        <p:spPr>
          <a:xfrm>
            <a:off x="6005544" y="6313082"/>
            <a:ext cx="658077" cy="355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F19981BE-390D-4E5A-8886-90AB3D847D4E}"/>
              </a:ext>
            </a:extLst>
          </p:cNvPr>
          <p:cNvSpPr/>
          <p:nvPr/>
        </p:nvSpPr>
        <p:spPr>
          <a:xfrm>
            <a:off x="9647187" y="6303808"/>
            <a:ext cx="185116" cy="343502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5" name="左大括号 194">
            <a:extLst>
              <a:ext uri="{FF2B5EF4-FFF2-40B4-BE49-F238E27FC236}">
                <a16:creationId xmlns:a16="http://schemas.microsoft.com/office/drawing/2014/main" id="{4475451D-F2A8-4239-A5B1-8C80D8549DE9}"/>
              </a:ext>
            </a:extLst>
          </p:cNvPr>
          <p:cNvSpPr/>
          <p:nvPr/>
        </p:nvSpPr>
        <p:spPr>
          <a:xfrm rot="5400000">
            <a:off x="3294676" y="-1081893"/>
            <a:ext cx="215761" cy="3097345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6" name="左大括号 195">
            <a:extLst>
              <a:ext uri="{FF2B5EF4-FFF2-40B4-BE49-F238E27FC236}">
                <a16:creationId xmlns:a16="http://schemas.microsoft.com/office/drawing/2014/main" id="{8D328B30-911D-4207-B918-0678F18676CB}"/>
              </a:ext>
            </a:extLst>
          </p:cNvPr>
          <p:cNvSpPr/>
          <p:nvPr/>
        </p:nvSpPr>
        <p:spPr>
          <a:xfrm rot="5400000">
            <a:off x="6887881" y="-1187818"/>
            <a:ext cx="215761" cy="3309195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747A64D6-192C-4F1D-AB6B-FF5AD8A48BD2}"/>
              </a:ext>
            </a:extLst>
          </p:cNvPr>
          <p:cNvSpPr txBox="1"/>
          <p:nvPr/>
        </p:nvSpPr>
        <p:spPr>
          <a:xfrm>
            <a:off x="2113692" y="-51025"/>
            <a:ext cx="2163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Design Phase</a:t>
            </a:r>
            <a:endParaRPr lang="zh-CN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3C49675-F331-4AB5-BE49-110BD5B7EB35}"/>
              </a:ext>
            </a:extLst>
          </p:cNvPr>
          <p:cNvSpPr txBox="1"/>
          <p:nvPr/>
        </p:nvSpPr>
        <p:spPr>
          <a:xfrm>
            <a:off x="5453940" y="-34327"/>
            <a:ext cx="3140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Deployment Phase</a:t>
            </a:r>
            <a:endParaRPr lang="zh-CN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E55E0CD9-978B-42EB-AA3C-C394C7F14486}"/>
              </a:ext>
            </a:extLst>
          </p:cNvPr>
          <p:cNvSpPr/>
          <p:nvPr/>
        </p:nvSpPr>
        <p:spPr>
          <a:xfrm>
            <a:off x="8079037" y="6335937"/>
            <a:ext cx="275819" cy="275819"/>
          </a:xfrm>
          <a:prstGeom prst="ellipse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5CC0047-ADC6-4DCD-9283-A38D8A6DEECF}"/>
              </a:ext>
            </a:extLst>
          </p:cNvPr>
          <p:cNvSpPr txBox="1"/>
          <p:nvPr/>
        </p:nvSpPr>
        <p:spPr>
          <a:xfrm>
            <a:off x="8332978" y="6295926"/>
            <a:ext cx="1245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C923EE7-E0DD-4B0E-A87C-A4DCCF47B762}"/>
              </a:ext>
            </a:extLst>
          </p:cNvPr>
          <p:cNvSpPr txBox="1"/>
          <p:nvPr/>
        </p:nvSpPr>
        <p:spPr>
          <a:xfrm>
            <a:off x="8135497" y="747663"/>
            <a:ext cx="1417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Distributed</a:t>
            </a:r>
          </a:p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RTE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(OEM)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D27240F-C822-4177-B555-915E2026D863}"/>
              </a:ext>
            </a:extLst>
          </p:cNvPr>
          <p:cNvSpPr/>
          <p:nvPr/>
        </p:nvSpPr>
        <p:spPr>
          <a:xfrm>
            <a:off x="6470519" y="4607543"/>
            <a:ext cx="782320" cy="41973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AA8209-9F41-43F6-A977-D2F7E77EB683}"/>
              </a:ext>
            </a:extLst>
          </p:cNvPr>
          <p:cNvSpPr/>
          <p:nvPr/>
        </p:nvSpPr>
        <p:spPr>
          <a:xfrm>
            <a:off x="8431443" y="4607543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63C4561-7289-4312-845D-E3C55CD4AD31}"/>
              </a:ext>
            </a:extLst>
          </p:cNvPr>
          <p:cNvSpPr/>
          <p:nvPr/>
        </p:nvSpPr>
        <p:spPr>
          <a:xfrm>
            <a:off x="10059758" y="176155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insA’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4C5185E-2CF5-4C98-B7C1-BBC17A8CFABF}"/>
              </a:ext>
            </a:extLst>
          </p:cNvPr>
          <p:cNvCxnSpPr>
            <a:cxnSpLocks/>
            <a:stCxn id="76" idx="1"/>
            <a:endCxn id="160" idx="3"/>
          </p:cNvCxnSpPr>
          <p:nvPr/>
        </p:nvCxnSpPr>
        <p:spPr>
          <a:xfrm flipH="1">
            <a:off x="9237040" y="1971426"/>
            <a:ext cx="8227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F46C7D5-BF1D-451A-B08E-C96EADAF0C1C}"/>
              </a:ext>
            </a:extLst>
          </p:cNvPr>
          <p:cNvSpPr txBox="1"/>
          <p:nvPr/>
        </p:nvSpPr>
        <p:spPr>
          <a:xfrm>
            <a:off x="9105956" y="2138528"/>
            <a:ext cx="11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update</a:t>
            </a:r>
            <a:endParaRPr lang="zh-CN" altLang="en-US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B97F95F3-BDA3-4D92-B633-1EC450B42B99}"/>
              </a:ext>
            </a:extLst>
          </p:cNvPr>
          <p:cNvSpPr/>
          <p:nvPr/>
        </p:nvSpPr>
        <p:spPr>
          <a:xfrm rot="5400000">
            <a:off x="9546295" y="-217160"/>
            <a:ext cx="215761" cy="1367880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D01A49A-6F33-46F7-9D7E-630DBA11F869}"/>
              </a:ext>
            </a:extLst>
          </p:cNvPr>
          <p:cNvSpPr txBox="1"/>
          <p:nvPr/>
        </p:nvSpPr>
        <p:spPr>
          <a:xfrm>
            <a:off x="8429641" y="-34327"/>
            <a:ext cx="2618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Run-time Phase</a:t>
            </a:r>
            <a:endParaRPr lang="zh-CN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C07AB30-0A1E-4DA8-A665-BDFA05224443}"/>
              </a:ext>
            </a:extLst>
          </p:cNvPr>
          <p:cNvSpPr/>
          <p:nvPr/>
        </p:nvSpPr>
        <p:spPr>
          <a:xfrm>
            <a:off x="10059758" y="5245475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insF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422ECF8-3446-4BF6-9B61-DAAACC11470C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8944220" y="5455343"/>
            <a:ext cx="1115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BB30B85-55C1-4BD4-A5F9-9C57507F0FD0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9213763" y="3392876"/>
            <a:ext cx="836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3686910-856E-4FAA-9559-F715278E96BA}"/>
              </a:ext>
            </a:extLst>
          </p:cNvPr>
          <p:cNvSpPr txBox="1"/>
          <p:nvPr/>
        </p:nvSpPr>
        <p:spPr>
          <a:xfrm>
            <a:off x="9157121" y="3481724"/>
            <a:ext cx="11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unload</a:t>
            </a:r>
            <a:endParaRPr lang="zh-CN" altLang="en-US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E8780D8-D44A-4C7A-8BCB-5191E7628FBB}"/>
              </a:ext>
            </a:extLst>
          </p:cNvPr>
          <p:cNvSpPr txBox="1"/>
          <p:nvPr/>
        </p:nvSpPr>
        <p:spPr>
          <a:xfrm>
            <a:off x="8943019" y="5449069"/>
            <a:ext cx="11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load</a:t>
            </a:r>
            <a:endParaRPr lang="zh-CN" altLang="en-US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913ADA4-894A-4A2F-AD26-37392AF5A33B}"/>
              </a:ext>
            </a:extLst>
          </p:cNvPr>
          <p:cNvSpPr/>
          <p:nvPr/>
        </p:nvSpPr>
        <p:spPr>
          <a:xfrm>
            <a:off x="14169303" y="609320"/>
            <a:ext cx="1535575" cy="3852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BA2AD73-5BAD-4E0B-B6BD-2F867BBF3ED5}"/>
              </a:ext>
            </a:extLst>
          </p:cNvPr>
          <p:cNvSpPr txBox="1"/>
          <p:nvPr/>
        </p:nvSpPr>
        <p:spPr>
          <a:xfrm>
            <a:off x="14432968" y="817972"/>
            <a:ext cx="98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Modeler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(OEM)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8" name="流程图: 文档 187">
            <a:extLst>
              <a:ext uri="{FF2B5EF4-FFF2-40B4-BE49-F238E27FC236}">
                <a16:creationId xmlns:a16="http://schemas.microsoft.com/office/drawing/2014/main" id="{19A5EAE9-5A8B-4530-8FE9-D485D3A9F27A}"/>
              </a:ext>
            </a:extLst>
          </p:cNvPr>
          <p:cNvSpPr/>
          <p:nvPr/>
        </p:nvSpPr>
        <p:spPr>
          <a:xfrm>
            <a:off x="14440636" y="3200877"/>
            <a:ext cx="949193" cy="419735"/>
          </a:xfrm>
          <a:prstGeom prst="flowChartDocument">
            <a:avLst/>
          </a:prstGeom>
          <a:solidFill>
            <a:srgbClr val="93CDD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CRD.xml</a:t>
            </a:r>
            <a:endParaRPr lang="zh-CN" altLang="en-US" sz="1400" b="1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93FF1C7-2D81-40A3-A49D-30A08276DFE1}"/>
              </a:ext>
            </a:extLst>
          </p:cNvPr>
          <p:cNvSpPr txBox="1"/>
          <p:nvPr/>
        </p:nvSpPr>
        <p:spPr>
          <a:xfrm>
            <a:off x="14373465" y="2251002"/>
            <a:ext cx="1131430" cy="5847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Software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Arch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1CC5DAE-33DF-45D8-AD06-338A3EA2792E}"/>
              </a:ext>
            </a:extLst>
          </p:cNvPr>
          <p:cNvSpPr txBox="1"/>
          <p:nvPr/>
        </p:nvSpPr>
        <p:spPr>
          <a:xfrm>
            <a:off x="14373464" y="1469170"/>
            <a:ext cx="1131431" cy="5847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Arch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1C1134F-191C-453D-9C70-D18AEA160252}"/>
              </a:ext>
            </a:extLst>
          </p:cNvPr>
          <p:cNvCxnSpPr>
            <a:cxnSpLocks/>
          </p:cNvCxnSpPr>
          <p:nvPr/>
        </p:nvCxnSpPr>
        <p:spPr>
          <a:xfrm>
            <a:off x="14667831" y="2051292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0EF5772D-6229-49CC-8AD8-9E922883DC3C}"/>
              </a:ext>
            </a:extLst>
          </p:cNvPr>
          <p:cNvCxnSpPr>
            <a:cxnSpLocks/>
          </p:cNvCxnSpPr>
          <p:nvPr/>
        </p:nvCxnSpPr>
        <p:spPr>
          <a:xfrm>
            <a:off x="14825946" y="2051292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CB3C957-BA1A-4111-B5D1-E222C362AE4F}"/>
              </a:ext>
            </a:extLst>
          </p:cNvPr>
          <p:cNvCxnSpPr>
            <a:cxnSpLocks/>
          </p:cNvCxnSpPr>
          <p:nvPr/>
        </p:nvCxnSpPr>
        <p:spPr>
          <a:xfrm>
            <a:off x="14981495" y="2051292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AAD7811-D527-4336-A0B9-53FC4BEDDF85}"/>
              </a:ext>
            </a:extLst>
          </p:cNvPr>
          <p:cNvCxnSpPr>
            <a:cxnSpLocks/>
          </p:cNvCxnSpPr>
          <p:nvPr/>
        </p:nvCxnSpPr>
        <p:spPr>
          <a:xfrm>
            <a:off x="15131514" y="2051292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流程图: 文档 142">
            <a:extLst>
              <a:ext uri="{FF2B5EF4-FFF2-40B4-BE49-F238E27FC236}">
                <a16:creationId xmlns:a16="http://schemas.microsoft.com/office/drawing/2014/main" id="{D268153F-C0C0-4110-B50F-2A16D1363144}"/>
              </a:ext>
            </a:extLst>
          </p:cNvPr>
          <p:cNvSpPr/>
          <p:nvPr/>
        </p:nvSpPr>
        <p:spPr>
          <a:xfrm>
            <a:off x="14453014" y="3780710"/>
            <a:ext cx="943691" cy="419735"/>
          </a:xfrm>
          <a:prstGeom prst="flowChartDocument">
            <a:avLst/>
          </a:prstGeom>
          <a:solidFill>
            <a:srgbClr val="68B8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IAD.xml</a:t>
            </a:r>
            <a:endParaRPr lang="zh-CN" altLang="en-US" sz="1400" b="1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749796E-E8BB-43A6-8C91-E5DCF2C056DE}"/>
              </a:ext>
            </a:extLst>
          </p:cNvPr>
          <p:cNvSpPr/>
          <p:nvPr/>
        </p:nvSpPr>
        <p:spPr>
          <a:xfrm>
            <a:off x="12192000" y="4558081"/>
            <a:ext cx="526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CTD</a:t>
            </a:r>
            <a:r>
              <a:rPr lang="en-US" altLang="zh-CN" b="1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Component Type </a:t>
            </a:r>
            <a:r>
              <a:rPr lang="en-US" altLang="zh-CN" b="1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Description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F7F1EB5-B849-4FE0-814C-01993C799082}"/>
              </a:ext>
            </a:extLst>
          </p:cNvPr>
          <p:cNvSpPr/>
          <p:nvPr/>
        </p:nvSpPr>
        <p:spPr>
          <a:xfrm>
            <a:off x="12194562" y="5014283"/>
            <a:ext cx="50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IWD </a:t>
            </a:r>
            <a:r>
              <a:rPr lang="en-US" altLang="zh-CN" b="1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Instance Wiring </a:t>
            </a:r>
            <a:r>
              <a:rPr lang="en-US" altLang="zh-CN" b="1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Description</a:t>
            </a:r>
            <a:endParaRPr lang="zh-CN" altLang="en-US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27FA6853-FD1F-48AA-93B0-57014B00D743}"/>
              </a:ext>
            </a:extLst>
          </p:cNvPr>
          <p:cNvSpPr txBox="1"/>
          <p:nvPr/>
        </p:nvSpPr>
        <p:spPr>
          <a:xfrm>
            <a:off x="6238131" y="5067000"/>
            <a:ext cx="1201797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Third-party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Software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D367D537-EFEA-4487-B3C8-D753221696F7}"/>
              </a:ext>
            </a:extLst>
          </p:cNvPr>
          <p:cNvSpPr/>
          <p:nvPr/>
        </p:nvSpPr>
        <p:spPr>
          <a:xfrm>
            <a:off x="14834500" y="2892018"/>
            <a:ext cx="205179" cy="2120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740BBE1-1599-4EB6-947A-CB99EC92B6EC}"/>
              </a:ext>
            </a:extLst>
          </p:cNvPr>
          <p:cNvCxnSpPr>
            <a:cxnSpLocks/>
          </p:cNvCxnSpPr>
          <p:nvPr/>
        </p:nvCxnSpPr>
        <p:spPr>
          <a:xfrm>
            <a:off x="3462670" y="4817227"/>
            <a:ext cx="10724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3C37AAD-7245-459D-8D00-679DD1ACFE29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3462670" y="4106317"/>
            <a:ext cx="1072476" cy="3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1A2D432C-F88F-476B-A6DB-8B6BA521C682}"/>
              </a:ext>
            </a:extLst>
          </p:cNvPr>
          <p:cNvSpPr/>
          <p:nvPr/>
        </p:nvSpPr>
        <p:spPr>
          <a:xfrm>
            <a:off x="4535146" y="389681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7F23858-2A57-4132-A55E-5F9DC2FA4C3E}"/>
              </a:ext>
            </a:extLst>
          </p:cNvPr>
          <p:cNvSpPr/>
          <p:nvPr/>
        </p:nvSpPr>
        <p:spPr>
          <a:xfrm>
            <a:off x="4535146" y="4607544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4" name="流程图: 文档 123">
            <a:extLst>
              <a:ext uri="{FF2B5EF4-FFF2-40B4-BE49-F238E27FC236}">
                <a16:creationId xmlns:a16="http://schemas.microsoft.com/office/drawing/2014/main" id="{EF9DFD3F-8A69-4EF4-9174-33DC228E023C}"/>
              </a:ext>
            </a:extLst>
          </p:cNvPr>
          <p:cNvSpPr/>
          <p:nvPr/>
        </p:nvSpPr>
        <p:spPr>
          <a:xfrm>
            <a:off x="4368273" y="3142500"/>
            <a:ext cx="949193" cy="4197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CTD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.xml</a:t>
            </a:r>
            <a:endParaRPr lang="zh-CN" altLang="en-US" sz="1400" b="1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5" name="流程图: 文档 124">
            <a:extLst>
              <a:ext uri="{FF2B5EF4-FFF2-40B4-BE49-F238E27FC236}">
                <a16:creationId xmlns:a16="http://schemas.microsoft.com/office/drawing/2014/main" id="{78F98613-7864-4B55-BC0F-91EA2B30695B}"/>
              </a:ext>
            </a:extLst>
          </p:cNvPr>
          <p:cNvSpPr/>
          <p:nvPr/>
        </p:nvSpPr>
        <p:spPr>
          <a:xfrm>
            <a:off x="4440276" y="3199863"/>
            <a:ext cx="949193" cy="419735"/>
          </a:xfrm>
          <a:prstGeom prst="flowChartDocument">
            <a:avLst/>
          </a:prstGeom>
          <a:solidFill>
            <a:srgbClr val="C3D69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CTD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.xml</a:t>
            </a:r>
            <a:endParaRPr lang="zh-CN" altLang="en-US" sz="1400" b="1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7" name="流程图: 文档 126">
            <a:extLst>
              <a:ext uri="{FF2B5EF4-FFF2-40B4-BE49-F238E27FC236}">
                <a16:creationId xmlns:a16="http://schemas.microsoft.com/office/drawing/2014/main" id="{5B96185E-EF50-4434-9E55-ECD9D88DAB22}"/>
              </a:ext>
            </a:extLst>
          </p:cNvPr>
          <p:cNvSpPr/>
          <p:nvPr/>
        </p:nvSpPr>
        <p:spPr>
          <a:xfrm>
            <a:off x="4519445" y="3267356"/>
            <a:ext cx="949193" cy="419735"/>
          </a:xfrm>
          <a:prstGeom prst="flowChartDocument">
            <a:avLst/>
          </a:prstGeom>
          <a:solidFill>
            <a:srgbClr val="C3D69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CTD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.xml</a:t>
            </a:r>
            <a:endParaRPr lang="zh-CN" altLang="en-US" sz="1400" b="1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E0C44AD-9886-41F2-BF25-0A4749CE21A9}"/>
              </a:ext>
            </a:extLst>
          </p:cNvPr>
          <p:cNvSpPr/>
          <p:nvPr/>
        </p:nvSpPr>
        <p:spPr>
          <a:xfrm>
            <a:off x="6468682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5C4D8C36-EBFC-481D-BC89-6863FB32C130}"/>
              </a:ext>
            </a:extLst>
          </p:cNvPr>
          <p:cNvSpPr/>
          <p:nvPr/>
        </p:nvSpPr>
        <p:spPr>
          <a:xfrm>
            <a:off x="6468682" y="247228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9877D07-AC0B-49B3-BF80-3305E33E6DC9}"/>
              </a:ext>
            </a:extLst>
          </p:cNvPr>
          <p:cNvSpPr/>
          <p:nvPr/>
        </p:nvSpPr>
        <p:spPr>
          <a:xfrm>
            <a:off x="6468682" y="389644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5FDDC5F-A51F-40CF-905B-16DC7D0B3F04}"/>
              </a:ext>
            </a:extLst>
          </p:cNvPr>
          <p:cNvCxnSpPr>
            <a:cxnSpLocks/>
            <a:stCxn id="137" idx="3"/>
            <a:endCxn id="146" idx="1"/>
          </p:cNvCxnSpPr>
          <p:nvPr/>
        </p:nvCxnSpPr>
        <p:spPr>
          <a:xfrm flipV="1">
            <a:off x="5317466" y="4106316"/>
            <a:ext cx="1151216" cy="1421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82CF6618-002C-4FC7-B70A-CD9C9C6533FE}"/>
              </a:ext>
            </a:extLst>
          </p:cNvPr>
          <p:cNvSpPr txBox="1"/>
          <p:nvPr/>
        </p:nvSpPr>
        <p:spPr>
          <a:xfrm>
            <a:off x="6151167" y="817972"/>
            <a:ext cx="141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Modeler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(OEM)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4" name="流程图: 文档 153">
            <a:extLst>
              <a:ext uri="{FF2B5EF4-FFF2-40B4-BE49-F238E27FC236}">
                <a16:creationId xmlns:a16="http://schemas.microsoft.com/office/drawing/2014/main" id="{1FF76BA0-D502-4DF0-89E4-2D0C2DA4D7EE}"/>
              </a:ext>
            </a:extLst>
          </p:cNvPr>
          <p:cNvSpPr/>
          <p:nvPr/>
        </p:nvSpPr>
        <p:spPr>
          <a:xfrm>
            <a:off x="6369938" y="3199863"/>
            <a:ext cx="949193" cy="419735"/>
          </a:xfrm>
          <a:prstGeom prst="flowChartDocument">
            <a:avLst/>
          </a:prstGeom>
          <a:solidFill>
            <a:srgbClr val="93C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IWD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.xml</a:t>
            </a:r>
            <a:endParaRPr lang="zh-CN" altLang="en-US" sz="1400" b="1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F6FF8CF-0615-4E00-AD10-5BB99B68AB0E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7252839" y="4817411"/>
            <a:ext cx="11786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873210FE-A306-4FF0-9565-F73613B1CF4D}"/>
              </a:ext>
            </a:extLst>
          </p:cNvPr>
          <p:cNvSpPr/>
          <p:nvPr/>
        </p:nvSpPr>
        <p:spPr>
          <a:xfrm>
            <a:off x="5579743" y="3253534"/>
            <a:ext cx="626662" cy="254498"/>
          </a:xfrm>
          <a:prstGeom prst="rightArrow">
            <a:avLst>
              <a:gd name="adj1" fmla="val 50000"/>
              <a:gd name="adj2" fmla="val 8963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598A136D-A465-4F79-89C2-4FE93D5D8285}"/>
              </a:ext>
            </a:extLst>
          </p:cNvPr>
          <p:cNvCxnSpPr>
            <a:cxnSpLocks/>
            <a:stCxn id="142" idx="3"/>
            <a:endCxn id="161" idx="1"/>
          </p:cNvCxnSpPr>
          <p:nvPr/>
        </p:nvCxnSpPr>
        <p:spPr>
          <a:xfrm>
            <a:off x="7251002" y="2682151"/>
            <a:ext cx="11804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0F46F5B-87FC-4ACF-A2E6-4365D124F124}"/>
              </a:ext>
            </a:extLst>
          </p:cNvPr>
          <p:cNvCxnSpPr>
            <a:cxnSpLocks/>
            <a:stCxn id="138" idx="3"/>
            <a:endCxn id="160" idx="1"/>
          </p:cNvCxnSpPr>
          <p:nvPr/>
        </p:nvCxnSpPr>
        <p:spPr>
          <a:xfrm>
            <a:off x="7251002" y="1971426"/>
            <a:ext cx="12037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箭头: 右 166">
            <a:extLst>
              <a:ext uri="{FF2B5EF4-FFF2-40B4-BE49-F238E27FC236}">
                <a16:creationId xmlns:a16="http://schemas.microsoft.com/office/drawing/2014/main" id="{C8446793-74B5-4539-B72D-C475B0C57EB8}"/>
              </a:ext>
            </a:extLst>
          </p:cNvPr>
          <p:cNvSpPr/>
          <p:nvPr/>
        </p:nvSpPr>
        <p:spPr>
          <a:xfrm>
            <a:off x="7508835" y="3253534"/>
            <a:ext cx="626662" cy="254498"/>
          </a:xfrm>
          <a:prstGeom prst="rightArrow">
            <a:avLst>
              <a:gd name="adj1" fmla="val 50000"/>
              <a:gd name="adj2" fmla="val 8963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410D58D-226B-4D9A-8C27-3363545B0FA8}"/>
              </a:ext>
            </a:extLst>
          </p:cNvPr>
          <p:cNvSpPr txBox="1"/>
          <p:nvPr/>
        </p:nvSpPr>
        <p:spPr>
          <a:xfrm>
            <a:off x="3504692" y="2134927"/>
            <a:ext cx="98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upload</a:t>
            </a:r>
            <a:endParaRPr lang="zh-CN" altLang="en-US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1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768340F7-D22C-42CF-82B0-8D160FD6DBDF}"/>
              </a:ext>
            </a:extLst>
          </p:cNvPr>
          <p:cNvSpPr/>
          <p:nvPr/>
        </p:nvSpPr>
        <p:spPr>
          <a:xfrm>
            <a:off x="1008404" y="658416"/>
            <a:ext cx="10836066" cy="5904268"/>
          </a:xfrm>
          <a:custGeom>
            <a:avLst/>
            <a:gdLst>
              <a:gd name="connsiteX0" fmla="*/ 193188 w 10836066"/>
              <a:gd name="connsiteY0" fmla="*/ 0 h 5904268"/>
              <a:gd name="connsiteX1" fmla="*/ 10642878 w 10836066"/>
              <a:gd name="connsiteY1" fmla="*/ 0 h 5904268"/>
              <a:gd name="connsiteX2" fmla="*/ 10836066 w 10836066"/>
              <a:gd name="connsiteY2" fmla="*/ 193188 h 5904268"/>
              <a:gd name="connsiteX3" fmla="*/ 10836066 w 10836066"/>
              <a:gd name="connsiteY3" fmla="*/ 2037345 h 5904268"/>
              <a:gd name="connsiteX4" fmla="*/ 10836066 w 10836066"/>
              <a:gd name="connsiteY4" fmla="*/ 2250369 h 5904268"/>
              <a:gd name="connsiteX5" fmla="*/ 10836066 w 10836066"/>
              <a:gd name="connsiteY5" fmla="*/ 5702579 h 5904268"/>
              <a:gd name="connsiteX6" fmla="*/ 10634377 w 10836066"/>
              <a:gd name="connsiteY6" fmla="*/ 5904268 h 5904268"/>
              <a:gd name="connsiteX7" fmla="*/ 8486664 w 10836066"/>
              <a:gd name="connsiteY7" fmla="*/ 5904268 h 5904268"/>
              <a:gd name="connsiteX8" fmla="*/ 8284975 w 10836066"/>
              <a:gd name="connsiteY8" fmla="*/ 5702579 h 5904268"/>
              <a:gd name="connsiteX9" fmla="*/ 8284975 w 10836066"/>
              <a:gd name="connsiteY9" fmla="*/ 2443557 h 5904268"/>
              <a:gd name="connsiteX10" fmla="*/ 193188 w 10836066"/>
              <a:gd name="connsiteY10" fmla="*/ 2443557 h 5904268"/>
              <a:gd name="connsiteX11" fmla="*/ 0 w 10836066"/>
              <a:gd name="connsiteY11" fmla="*/ 2250369 h 5904268"/>
              <a:gd name="connsiteX12" fmla="*/ 0 w 10836066"/>
              <a:gd name="connsiteY12" fmla="*/ 193188 h 5904268"/>
              <a:gd name="connsiteX13" fmla="*/ 193188 w 10836066"/>
              <a:gd name="connsiteY13" fmla="*/ 0 h 590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36066" h="5904268">
                <a:moveTo>
                  <a:pt x="193188" y="0"/>
                </a:moveTo>
                <a:lnTo>
                  <a:pt x="10642878" y="0"/>
                </a:lnTo>
                <a:cubicBezTo>
                  <a:pt x="10749573" y="0"/>
                  <a:pt x="10836066" y="86493"/>
                  <a:pt x="10836066" y="193188"/>
                </a:cubicBezTo>
                <a:lnTo>
                  <a:pt x="10836066" y="2037345"/>
                </a:lnTo>
                <a:lnTo>
                  <a:pt x="10836066" y="2250369"/>
                </a:lnTo>
                <a:lnTo>
                  <a:pt x="10836066" y="5702579"/>
                </a:lnTo>
                <a:cubicBezTo>
                  <a:pt x="10836066" y="5813969"/>
                  <a:pt x="10745767" y="5904268"/>
                  <a:pt x="10634377" y="5904268"/>
                </a:cubicBezTo>
                <a:lnTo>
                  <a:pt x="8486664" y="5904268"/>
                </a:lnTo>
                <a:cubicBezTo>
                  <a:pt x="8375274" y="5904268"/>
                  <a:pt x="8284975" y="5813969"/>
                  <a:pt x="8284975" y="5702579"/>
                </a:cubicBezTo>
                <a:lnTo>
                  <a:pt x="8284975" y="2443557"/>
                </a:lnTo>
                <a:lnTo>
                  <a:pt x="193188" y="2443557"/>
                </a:lnTo>
                <a:cubicBezTo>
                  <a:pt x="86493" y="2443557"/>
                  <a:pt x="0" y="2357064"/>
                  <a:pt x="0" y="2250369"/>
                </a:cubicBezTo>
                <a:lnTo>
                  <a:pt x="0" y="193188"/>
                </a:lnTo>
                <a:cubicBezTo>
                  <a:pt x="0" y="86493"/>
                  <a:pt x="86493" y="0"/>
                  <a:pt x="19318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C95C08A-BD09-4405-85F6-F41EB5A97275}"/>
              </a:ext>
            </a:extLst>
          </p:cNvPr>
          <p:cNvSpPr/>
          <p:nvPr/>
        </p:nvSpPr>
        <p:spPr>
          <a:xfrm>
            <a:off x="1008405" y="3343725"/>
            <a:ext cx="6092260" cy="3218964"/>
          </a:xfrm>
          <a:prstGeom prst="roundRect">
            <a:avLst>
              <a:gd name="adj" fmla="val 7906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4A9BFDE-34D0-4CC7-8936-E4CDE810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3476"/>
          <a:stretch>
            <a:fillRect/>
          </a:stretch>
        </p:blipFill>
        <p:spPr bwMode="auto">
          <a:xfrm>
            <a:off x="1615111" y="1150336"/>
            <a:ext cx="96043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0FED0755-CC2F-4DBA-9A1A-9EE5A3729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936" y="1812323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HW architecture</a:t>
            </a:r>
          </a:p>
          <a:p>
            <a:pPr>
              <a:defRPr/>
            </a:pPr>
            <a:r>
              <a:rPr lang="sv-SE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definition</a:t>
            </a:r>
          </a:p>
        </p:txBody>
      </p:sp>
      <p:grpSp>
        <p:nvGrpSpPr>
          <p:cNvPr id="6" name="Group 61">
            <a:extLst>
              <a:ext uri="{FF2B5EF4-FFF2-40B4-BE49-F238E27FC236}">
                <a16:creationId xmlns:a16="http://schemas.microsoft.com/office/drawing/2014/main" id="{D656C331-471E-41C8-8FD6-9354E2431CBC}"/>
              </a:ext>
            </a:extLst>
          </p:cNvPr>
          <p:cNvGrpSpPr>
            <a:grpSpLocks/>
          </p:cNvGrpSpPr>
          <p:nvPr/>
        </p:nvGrpSpPr>
        <p:grpSpPr bwMode="auto">
          <a:xfrm>
            <a:off x="4525464" y="1036739"/>
            <a:ext cx="2359564" cy="1282701"/>
            <a:chOff x="3485" y="1922"/>
            <a:chExt cx="1017" cy="808"/>
          </a:xfrm>
        </p:grpSpPr>
        <p:sp>
          <p:nvSpPr>
            <p:cNvPr id="8" name="AutoShape 16">
              <a:extLst>
                <a:ext uri="{FF2B5EF4-FFF2-40B4-BE49-F238E27FC236}">
                  <a16:creationId xmlns:a16="http://schemas.microsoft.com/office/drawing/2014/main" id="{F3366A52-9D7C-49F7-9613-3164DC955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1922"/>
              <a:ext cx="988" cy="78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v-SE" sz="1600"/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F99CF990-2738-4717-B864-23E0175D9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2439"/>
              <a:ext cx="6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sv-SE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TE Components</a:t>
              </a:r>
            </a:p>
            <a:p>
              <a:pPr algn="ctr">
                <a:defRPr/>
              </a:pPr>
              <a:r>
                <a:rPr lang="en-US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onfiguration</a:t>
              </a:r>
              <a:endPara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0" name="Group 23">
            <a:extLst>
              <a:ext uri="{FF2B5EF4-FFF2-40B4-BE49-F238E27FC236}">
                <a16:creationId xmlns:a16="http://schemas.microsoft.com/office/drawing/2014/main" id="{2AB07C78-AC18-48AA-97D9-5C3CC28EBA9F}"/>
              </a:ext>
            </a:extLst>
          </p:cNvPr>
          <p:cNvGrpSpPr>
            <a:grpSpLocks/>
          </p:cNvGrpSpPr>
          <p:nvPr/>
        </p:nvGrpSpPr>
        <p:grpSpPr bwMode="auto">
          <a:xfrm>
            <a:off x="7795273" y="1006648"/>
            <a:ext cx="847182" cy="815732"/>
            <a:chOff x="2397" y="2024"/>
            <a:chExt cx="887" cy="1489"/>
          </a:xfrm>
        </p:grpSpPr>
        <p:pic>
          <p:nvPicPr>
            <p:cNvPr id="11" name="Picture 18">
              <a:extLst>
                <a:ext uri="{FF2B5EF4-FFF2-40B4-BE49-F238E27FC236}">
                  <a16:creationId xmlns:a16="http://schemas.microsoft.com/office/drawing/2014/main" id="{674D8B4D-F5C2-4834-9C7C-2CE980069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r="3476"/>
            <a:stretch>
              <a:fillRect/>
            </a:stretch>
          </p:blipFill>
          <p:spPr bwMode="auto">
            <a:xfrm>
              <a:off x="2397" y="2024"/>
              <a:ext cx="887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9">
              <a:extLst>
                <a:ext uri="{FF2B5EF4-FFF2-40B4-BE49-F238E27FC236}">
                  <a16:creationId xmlns:a16="http://schemas.microsoft.com/office/drawing/2014/main" id="{005E8FBE-73DE-4D0B-960B-14B3F1DD9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 r="5040"/>
            <a:stretch>
              <a:fillRect/>
            </a:stretch>
          </p:blipFill>
          <p:spPr bwMode="auto">
            <a:xfrm>
              <a:off x="2397" y="2820"/>
              <a:ext cx="866" cy="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4B44CA4C-1C60-4BFA-90C6-9CE5ACCB6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23" y="2148"/>
              <a:ext cx="96" cy="9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15B19FE7-46A3-4813-9094-728265944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7" y="2148"/>
              <a:ext cx="144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0FE81B77-78ED-4DAF-964D-90E9B52D6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9" y="2580"/>
              <a:ext cx="48" cy="6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v-SE"/>
            </a:p>
          </p:txBody>
        </p:sp>
      </p:grpSp>
      <p:sp>
        <p:nvSpPr>
          <p:cNvPr id="16" name="Text Box 25">
            <a:extLst>
              <a:ext uri="{FF2B5EF4-FFF2-40B4-BE49-F238E27FC236}">
                <a16:creationId xmlns:a16="http://schemas.microsoft.com/office/drawing/2014/main" id="{E6E735F8-22D1-4A1A-953F-22B870742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856" y="1830015"/>
            <a:ext cx="132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 to HW arch.</a:t>
            </a:r>
          </a:p>
          <a:p>
            <a:pPr algn="ctr"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mapping</a:t>
            </a:r>
          </a:p>
        </p:txBody>
      </p:sp>
      <p:pic>
        <p:nvPicPr>
          <p:cNvPr id="17" name="Picture 9" descr="CSWCEditor_pic1">
            <a:extLst>
              <a:ext uri="{FF2B5EF4-FFF2-40B4-BE49-F238E27FC236}">
                <a16:creationId xmlns:a16="http://schemas.microsoft.com/office/drawing/2014/main" id="{5199DDAE-E285-4779-9039-C29344843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2873" y="1111931"/>
            <a:ext cx="9779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AutoShape 10">
            <a:extLst>
              <a:ext uri="{FF2B5EF4-FFF2-40B4-BE49-F238E27FC236}">
                <a16:creationId xmlns:a16="http://schemas.microsoft.com/office/drawing/2014/main" id="{CC633762-BD54-4C77-B738-A0AFA0CB8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426" y="1037014"/>
            <a:ext cx="2788725" cy="1265472"/>
          </a:xfrm>
          <a:prstGeom prst="roundRect">
            <a:avLst>
              <a:gd name="adj" fmla="val 82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sz="1600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85008AFF-055D-443C-8796-AE38966B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3811" y="1812018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 architecture</a:t>
            </a:r>
          </a:p>
          <a:p>
            <a:pPr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definition</a:t>
            </a:r>
          </a:p>
        </p:txBody>
      </p:sp>
      <p:sp>
        <p:nvSpPr>
          <p:cNvPr id="20" name="Line 52">
            <a:extLst>
              <a:ext uri="{FF2B5EF4-FFF2-40B4-BE49-F238E27FC236}">
                <a16:creationId xmlns:a16="http://schemas.microsoft.com/office/drawing/2014/main" id="{D9DECEB6-7D84-46A3-B669-89F3F9577E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400" y="1678171"/>
            <a:ext cx="34168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6" name="TextBox 124">
            <a:extLst>
              <a:ext uri="{FF2B5EF4-FFF2-40B4-BE49-F238E27FC236}">
                <a16:creationId xmlns:a16="http://schemas.microsoft.com/office/drawing/2014/main" id="{0DF222E1-E274-4370-999F-A7538AFB1FCC}"/>
              </a:ext>
            </a:extLst>
          </p:cNvPr>
          <p:cNvSpPr txBox="1"/>
          <p:nvPr/>
        </p:nvSpPr>
        <p:spPr>
          <a:xfrm>
            <a:off x="125666" y="1495281"/>
            <a:ext cx="63511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v-SE" sz="1600" b="1" dirty="0">
                <a:solidFill>
                  <a:srgbClr val="2E75B6"/>
                </a:solidFill>
              </a:rPr>
              <a:t>OEM</a:t>
            </a:r>
          </a:p>
        </p:txBody>
      </p:sp>
      <p:grpSp>
        <p:nvGrpSpPr>
          <p:cNvPr id="28" name="Group 63">
            <a:extLst>
              <a:ext uri="{FF2B5EF4-FFF2-40B4-BE49-F238E27FC236}">
                <a16:creationId xmlns:a16="http://schemas.microsoft.com/office/drawing/2014/main" id="{7392C911-ED6C-4EDD-AEA3-78E4067973C8}"/>
              </a:ext>
            </a:extLst>
          </p:cNvPr>
          <p:cNvGrpSpPr>
            <a:grpSpLocks/>
          </p:cNvGrpSpPr>
          <p:nvPr/>
        </p:nvGrpSpPr>
        <p:grpSpPr bwMode="auto">
          <a:xfrm>
            <a:off x="1321816" y="5057704"/>
            <a:ext cx="1382573" cy="1192213"/>
            <a:chOff x="4682" y="1980"/>
            <a:chExt cx="936" cy="751"/>
          </a:xfrm>
        </p:grpSpPr>
        <p:sp>
          <p:nvSpPr>
            <p:cNvPr id="30" name="AutoShape 33">
              <a:extLst>
                <a:ext uri="{FF2B5EF4-FFF2-40B4-BE49-F238E27FC236}">
                  <a16:creationId xmlns:a16="http://schemas.microsoft.com/office/drawing/2014/main" id="{39548E4D-5421-4C5D-B987-2CBFE392A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1980"/>
              <a:ext cx="936" cy="72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v-SE" sz="1600"/>
            </a:p>
          </p:txBody>
        </p:sp>
        <p:sp>
          <p:nvSpPr>
            <p:cNvPr id="31" name="Text Box 37">
              <a:extLst>
                <a:ext uri="{FF2B5EF4-FFF2-40B4-BE49-F238E27FC236}">
                  <a16:creationId xmlns:a16="http://schemas.microsoft.com/office/drawing/2014/main" id="{A29CBCF4-6E99-49FE-81C5-B08E3AF3B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2440"/>
              <a:ext cx="8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sv-SE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IEC </a:t>
              </a:r>
              <a:r>
                <a:rPr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Development</a:t>
              </a:r>
            </a:p>
            <a:p>
              <a:pPr algn="ctr"/>
              <a:r>
                <a:rPr lang="en-US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Tools</a:t>
              </a:r>
              <a:endPara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2" name="Line 49">
            <a:extLst>
              <a:ext uri="{FF2B5EF4-FFF2-40B4-BE49-F238E27FC236}">
                <a16:creationId xmlns:a16="http://schemas.microsoft.com/office/drawing/2014/main" id="{1A3162EA-4051-4544-A60F-DA3AA14D90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43023" y="4734080"/>
            <a:ext cx="338" cy="41795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0D196E0B-EA89-4E34-AEE8-801CAA4DC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104" y="5056126"/>
            <a:ext cx="1159197" cy="1152525"/>
          </a:xfrm>
          <a:prstGeom prst="roundRect">
            <a:avLst>
              <a:gd name="adj" fmla="val 1221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sz="1600"/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5C609AA0-9421-4D17-A1A0-2C6D7BF1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77" y="3617545"/>
            <a:ext cx="869117" cy="72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 descr="CSWCEditor_pic1">
            <a:extLst>
              <a:ext uri="{FF2B5EF4-FFF2-40B4-BE49-F238E27FC236}">
                <a16:creationId xmlns:a16="http://schemas.microsoft.com/office/drawing/2014/main" id="{A0179483-C610-43F4-A36A-2EE50A2D2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95190" y="1784863"/>
            <a:ext cx="886151" cy="70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 Box 11">
            <a:extLst>
              <a:ext uri="{FF2B5EF4-FFF2-40B4-BE49-F238E27FC236}">
                <a16:creationId xmlns:a16="http://schemas.microsoft.com/office/drawing/2014/main" id="{87DFD91E-3EEB-4098-B31D-2D2E84B7B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6529" y="3857185"/>
            <a:ext cx="1341845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v-SE" sz="11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nstantiate</a:t>
            </a:r>
          </a:p>
          <a:p>
            <a:pPr algn="ctr">
              <a:defRPr/>
            </a:pP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 algn="ctr">
              <a:defRPr/>
            </a:pPr>
            <a:r>
              <a:rPr lang="sv-SE" sz="11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ssemble</a:t>
            </a:r>
            <a:endParaRPr lang="sv-SE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10">
            <a:extLst>
              <a:ext uri="{FF2B5EF4-FFF2-40B4-BE49-F238E27FC236}">
                <a16:creationId xmlns:a16="http://schemas.microsoft.com/office/drawing/2014/main" id="{174469F7-5934-4696-B29A-535CEEA14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892" y="976517"/>
            <a:ext cx="1379255" cy="134291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sz="1600"/>
          </a:p>
        </p:txBody>
      </p:sp>
      <p:pic>
        <p:nvPicPr>
          <p:cNvPr id="43" name="Picture 1">
            <a:extLst>
              <a:ext uri="{FF2B5EF4-FFF2-40B4-BE49-F238E27FC236}">
                <a16:creationId xmlns:a16="http://schemas.microsoft.com/office/drawing/2014/main" id="{198F161A-E01B-43E1-81CB-74116557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87666" y="5152577"/>
            <a:ext cx="737004" cy="59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 Box 11">
            <a:extLst>
              <a:ext uri="{FF2B5EF4-FFF2-40B4-BE49-F238E27FC236}">
                <a16:creationId xmlns:a16="http://schemas.microsoft.com/office/drawing/2014/main" id="{36A7D284-080B-4C13-B458-E805A81E8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037" y="5759915"/>
            <a:ext cx="11671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Internal </a:t>
            </a:r>
          </a:p>
          <a:p>
            <a:pPr algn="ctr">
              <a:defRPr/>
            </a:pPr>
            <a:r>
              <a:rPr lang="sv-SE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Functionality </a:t>
            </a:r>
            <a:endParaRPr lang="sv-SE" sz="1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" name="AutoShape 16">
            <a:extLst>
              <a:ext uri="{FF2B5EF4-FFF2-40B4-BE49-F238E27FC236}">
                <a16:creationId xmlns:a16="http://schemas.microsoft.com/office/drawing/2014/main" id="{5AA24A35-E611-4F0B-AB7D-AF81B91D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979" y="3771854"/>
            <a:ext cx="1510441" cy="1925538"/>
          </a:xfrm>
          <a:prstGeom prst="roundRect">
            <a:avLst>
              <a:gd name="adj" fmla="val 71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sz="1600"/>
          </a:p>
        </p:txBody>
      </p:sp>
      <p:pic>
        <p:nvPicPr>
          <p:cNvPr id="48" name="Picture 54" descr="IO">
            <a:extLst>
              <a:ext uri="{FF2B5EF4-FFF2-40B4-BE49-F238E27FC236}">
                <a16:creationId xmlns:a16="http://schemas.microsoft.com/office/drawing/2014/main" id="{A664D508-9980-4B2D-A659-E8C3CE4B9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402016" y="5301680"/>
            <a:ext cx="807933" cy="7099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</p:pic>
      <p:sp>
        <p:nvSpPr>
          <p:cNvPr id="54" name="AutoShape 33">
            <a:extLst>
              <a:ext uri="{FF2B5EF4-FFF2-40B4-BE49-F238E27FC236}">
                <a16:creationId xmlns:a16="http://schemas.microsoft.com/office/drawing/2014/main" id="{B96F9D7D-245A-442D-853D-BEA16F89F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089" y="3493555"/>
            <a:ext cx="3669549" cy="126547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sz="1600"/>
          </a:p>
        </p:txBody>
      </p:sp>
      <p:sp>
        <p:nvSpPr>
          <p:cNvPr id="55" name="Text Box 37">
            <a:extLst>
              <a:ext uri="{FF2B5EF4-FFF2-40B4-BE49-F238E27FC236}">
                <a16:creationId xmlns:a16="http://schemas.microsoft.com/office/drawing/2014/main" id="{18CFBF89-3AB3-4A06-A51B-CF567FFDA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770" y="4336751"/>
            <a:ext cx="1051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sv-SE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omponent </a:t>
            </a:r>
          </a:p>
          <a:p>
            <a:pPr algn="ctr"/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Type </a:t>
            </a: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ditor</a:t>
            </a:r>
            <a:endParaRPr lang="sv-SE" sz="1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" name="TextBox 126">
            <a:extLst>
              <a:ext uri="{FF2B5EF4-FFF2-40B4-BE49-F238E27FC236}">
                <a16:creationId xmlns:a16="http://schemas.microsoft.com/office/drawing/2014/main" id="{B8433BE3-EDAD-483D-ABE4-DE61E0F710E6}"/>
              </a:ext>
            </a:extLst>
          </p:cNvPr>
          <p:cNvSpPr txBox="1"/>
          <p:nvPr/>
        </p:nvSpPr>
        <p:spPr>
          <a:xfrm>
            <a:off x="1391587" y="476316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/>
              <a:t>Import</a:t>
            </a:r>
            <a:endParaRPr lang="sv-SE" sz="1200" dirty="0"/>
          </a:p>
        </p:txBody>
      </p:sp>
      <p:sp>
        <p:nvSpPr>
          <p:cNvPr id="61" name="AutoShape 13">
            <a:extLst>
              <a:ext uri="{FF2B5EF4-FFF2-40B4-BE49-F238E27FC236}">
                <a16:creationId xmlns:a16="http://schemas.microsoft.com/office/drawing/2014/main" id="{CA1D22D0-6F19-46D4-B144-6A1FDB9C7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205" y="4434192"/>
            <a:ext cx="2053123" cy="2001551"/>
          </a:xfrm>
          <a:prstGeom prst="roundRect">
            <a:avLst>
              <a:gd name="adj" fmla="val 8906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b"/>
          <a:lstStyle/>
          <a:p>
            <a:pPr algn="ctr"/>
            <a:r>
              <a:rPr lang="sv-SE" b="1">
                <a:latin typeface="Calibri" pitchFamily="34" charset="0"/>
                <a:cs typeface="Calibri" pitchFamily="34" charset="0"/>
              </a:rPr>
              <a:t>Run-time</a:t>
            </a:r>
          </a:p>
          <a:p>
            <a:pPr algn="ctr"/>
            <a:r>
              <a:rPr lang="zh-CN" altLang="en-US" sz="1200"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1200">
                <a:latin typeface="Calibri" pitchFamily="34" charset="0"/>
                <a:cs typeface="Calibri" pitchFamily="34" charset="0"/>
              </a:rPr>
              <a:t>IoC Container</a:t>
            </a:r>
            <a:r>
              <a:rPr lang="zh-CN" altLang="en-US" sz="1200">
                <a:latin typeface="Calibri" pitchFamily="34" charset="0"/>
                <a:cs typeface="Calibri" pitchFamily="34" charset="0"/>
              </a:rPr>
              <a:t>）</a:t>
            </a:r>
            <a:endParaRPr lang="sv-SE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流程图: 文档 65">
            <a:extLst>
              <a:ext uri="{FF2B5EF4-FFF2-40B4-BE49-F238E27FC236}">
                <a16:creationId xmlns:a16="http://schemas.microsoft.com/office/drawing/2014/main" id="{9BD0BB4B-2289-474C-B88A-96917C7AF604}"/>
              </a:ext>
            </a:extLst>
          </p:cNvPr>
          <p:cNvSpPr/>
          <p:nvPr/>
        </p:nvSpPr>
        <p:spPr>
          <a:xfrm>
            <a:off x="5619306" y="3883452"/>
            <a:ext cx="967740" cy="543690"/>
          </a:xfrm>
          <a:prstGeom prst="flowChartDocumen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CTD</a:t>
            </a:r>
            <a:r>
              <a:rPr lang="en-US" altLang="zh-CN" sz="1600">
                <a:solidFill>
                  <a:srgbClr val="548235"/>
                </a:solidFill>
              </a:rPr>
              <a:t>.</a:t>
            </a:r>
            <a:r>
              <a:rPr lang="en-US" altLang="zh-CN" sz="1400">
                <a:solidFill>
                  <a:srgbClr val="548235"/>
                </a:solidFill>
              </a:rPr>
              <a:t>xml</a:t>
            </a:r>
            <a:endParaRPr lang="zh-CN" altLang="en-US" sz="1600">
              <a:solidFill>
                <a:srgbClr val="548235"/>
              </a:solidFill>
            </a:endParaRPr>
          </a:p>
        </p:txBody>
      </p:sp>
      <p:sp>
        <p:nvSpPr>
          <p:cNvPr id="67" name="Text Box 37">
            <a:extLst>
              <a:ext uri="{FF2B5EF4-FFF2-40B4-BE49-F238E27FC236}">
                <a16:creationId xmlns:a16="http://schemas.microsoft.com/office/drawing/2014/main" id="{36C1C26D-2823-4768-A969-76B454D4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338" y="4336751"/>
            <a:ext cx="1535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sv-SE" altLang="zh-CN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XML-</a:t>
            </a: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based</a:t>
            </a:r>
          </a:p>
          <a:p>
            <a:pPr algn="ctr"/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Interface Definition</a:t>
            </a:r>
            <a:endParaRPr lang="sv-SE" sz="1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8" name="Picture 3">
            <a:extLst>
              <a:ext uri="{FF2B5EF4-FFF2-40B4-BE49-F238E27FC236}">
                <a16:creationId xmlns:a16="http://schemas.microsoft.com/office/drawing/2014/main" id="{1592139F-C8E3-42BC-95C2-D0D40CB1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04" y="1193023"/>
            <a:ext cx="831810" cy="66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8">
            <a:extLst>
              <a:ext uri="{FF2B5EF4-FFF2-40B4-BE49-F238E27FC236}">
                <a16:creationId xmlns:a16="http://schemas.microsoft.com/office/drawing/2014/main" id="{37DA3D8B-0B23-4356-A32E-DBC410273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55065" y="5129373"/>
            <a:ext cx="800837" cy="66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BD86E546-BFBE-413F-B066-E563C3268E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2520" y="3642393"/>
            <a:ext cx="994850" cy="671256"/>
          </a:xfrm>
          <a:prstGeom prst="rect">
            <a:avLst/>
          </a:prstGeom>
        </p:spPr>
      </p:pic>
      <p:sp>
        <p:nvSpPr>
          <p:cNvPr id="71" name="Text Box 37">
            <a:extLst>
              <a:ext uri="{FF2B5EF4-FFF2-40B4-BE49-F238E27FC236}">
                <a16:creationId xmlns:a16="http://schemas.microsoft.com/office/drawing/2014/main" id="{359B2155-20A5-42ED-A416-46C0DBA73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322" y="4336751"/>
            <a:ext cx="124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Template </a:t>
            </a: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ode</a:t>
            </a:r>
          </a:p>
          <a:p>
            <a:pPr algn="ctr"/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Generator</a:t>
            </a:r>
            <a:endParaRPr lang="sv-SE" sz="1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" name="Line 49">
            <a:extLst>
              <a:ext uri="{FF2B5EF4-FFF2-40B4-BE49-F238E27FC236}">
                <a16:creationId xmlns:a16="http://schemas.microsoft.com/office/drawing/2014/main" id="{12257F46-7F01-4A3B-9413-424EC61732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2172" y="4734080"/>
            <a:ext cx="338" cy="41795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73" name="TextBox 126">
            <a:extLst>
              <a:ext uri="{FF2B5EF4-FFF2-40B4-BE49-F238E27FC236}">
                <a16:creationId xmlns:a16="http://schemas.microsoft.com/office/drawing/2014/main" id="{B78DB50B-9C19-4163-B6B3-7C6F43D7824F}"/>
              </a:ext>
            </a:extLst>
          </p:cNvPr>
          <p:cNvSpPr txBox="1"/>
          <p:nvPr/>
        </p:nvSpPr>
        <p:spPr>
          <a:xfrm>
            <a:off x="4363240" y="4763168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/>
              <a:t>I</a:t>
            </a:r>
            <a:r>
              <a:rPr lang="en-US" altLang="zh-CN" sz="1200"/>
              <a:t>nsert</a:t>
            </a:r>
            <a:endParaRPr lang="sv-SE" sz="1200" dirty="0"/>
          </a:p>
        </p:txBody>
      </p:sp>
      <p:sp>
        <p:nvSpPr>
          <p:cNvPr id="74" name="TextBox 124">
            <a:extLst>
              <a:ext uri="{FF2B5EF4-FFF2-40B4-BE49-F238E27FC236}">
                <a16:creationId xmlns:a16="http://schemas.microsoft.com/office/drawing/2014/main" id="{BEEC085F-5A83-4A51-89D5-BAA68BDE1C4C}"/>
              </a:ext>
            </a:extLst>
          </p:cNvPr>
          <p:cNvSpPr txBox="1"/>
          <p:nvPr/>
        </p:nvSpPr>
        <p:spPr>
          <a:xfrm>
            <a:off x="109318" y="4762866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>
                <a:solidFill>
                  <a:srgbClr val="548235"/>
                </a:solidFill>
              </a:rPr>
              <a:t>V</a:t>
            </a:r>
            <a:r>
              <a:rPr lang="en-US" altLang="zh-CN" sz="1600" b="1">
                <a:solidFill>
                  <a:srgbClr val="548235"/>
                </a:solidFill>
              </a:rPr>
              <a:t>endor</a:t>
            </a:r>
            <a:endParaRPr lang="sv-SE" sz="1600" b="1" dirty="0">
              <a:solidFill>
                <a:srgbClr val="548235"/>
              </a:solidFill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8B01925F-2163-4FC8-BF2A-E526C3A5EB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8227" y="5248249"/>
            <a:ext cx="910427" cy="495707"/>
          </a:xfrm>
          <a:prstGeom prst="rect">
            <a:avLst/>
          </a:prstGeom>
        </p:spPr>
      </p:pic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7AC08EA-3E58-42CF-A2A9-1795E8A5E268}"/>
              </a:ext>
            </a:extLst>
          </p:cNvPr>
          <p:cNvSpPr/>
          <p:nvPr/>
        </p:nvSpPr>
        <p:spPr>
          <a:xfrm>
            <a:off x="5459029" y="4919191"/>
            <a:ext cx="391542" cy="391542"/>
          </a:xfrm>
          <a:prstGeom prst="roundRect">
            <a:avLst>
              <a:gd name="adj" fmla="val 10991"/>
            </a:avLst>
          </a:prstGeom>
          <a:noFill/>
          <a:ln w="19050">
            <a:solidFill>
              <a:srgbClr val="5482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A</a:t>
            </a:r>
            <a:endParaRPr lang="zh-CN" altLang="en-US" sz="1600" b="1">
              <a:solidFill>
                <a:srgbClr val="548235"/>
              </a:solidFill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FD9E77D0-E00B-41CC-BBDA-D6575FD9F626}"/>
              </a:ext>
            </a:extLst>
          </p:cNvPr>
          <p:cNvSpPr/>
          <p:nvPr/>
        </p:nvSpPr>
        <p:spPr>
          <a:xfrm>
            <a:off x="5936741" y="4919191"/>
            <a:ext cx="391542" cy="391542"/>
          </a:xfrm>
          <a:prstGeom prst="roundRect">
            <a:avLst>
              <a:gd name="adj" fmla="val 10991"/>
            </a:avLst>
          </a:prstGeom>
          <a:noFill/>
          <a:ln w="19050">
            <a:solidFill>
              <a:srgbClr val="5482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B</a:t>
            </a:r>
            <a:endParaRPr lang="zh-CN" altLang="en-US" sz="1600" b="1">
              <a:solidFill>
                <a:srgbClr val="548235"/>
              </a:solidFill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9AE6C68-DACB-4981-80A2-33D950495C0F}"/>
              </a:ext>
            </a:extLst>
          </p:cNvPr>
          <p:cNvSpPr/>
          <p:nvPr/>
        </p:nvSpPr>
        <p:spPr>
          <a:xfrm>
            <a:off x="6412014" y="4915207"/>
            <a:ext cx="391542" cy="391542"/>
          </a:xfrm>
          <a:prstGeom prst="roundRect">
            <a:avLst>
              <a:gd name="adj" fmla="val 10991"/>
            </a:avLst>
          </a:prstGeom>
          <a:noFill/>
          <a:ln w="19050">
            <a:solidFill>
              <a:srgbClr val="5482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C</a:t>
            </a:r>
            <a:endParaRPr lang="zh-CN" altLang="en-US" sz="1600" b="1">
              <a:solidFill>
                <a:srgbClr val="548235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E7FFBE6-B27E-4841-A497-E325BFA2FED1}"/>
              </a:ext>
            </a:extLst>
          </p:cNvPr>
          <p:cNvSpPr txBox="1"/>
          <p:nvPr/>
        </p:nvSpPr>
        <p:spPr>
          <a:xfrm>
            <a:off x="5213151" y="5357621"/>
            <a:ext cx="1841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Component Types</a:t>
            </a:r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950E48EB-4179-47A5-AAF0-5481EAB188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8630" y="3643875"/>
            <a:ext cx="1049471" cy="643496"/>
          </a:xfrm>
          <a:prstGeom prst="rect">
            <a:avLst/>
          </a:prstGeom>
        </p:spPr>
      </p:pic>
      <p:sp>
        <p:nvSpPr>
          <p:cNvPr id="168" name="Line 52">
            <a:extLst>
              <a:ext uri="{FF2B5EF4-FFF2-40B4-BE49-F238E27FC236}">
                <a16:creationId xmlns:a16="http://schemas.microsoft.com/office/drawing/2014/main" id="{8576ECBB-FAA7-42E3-BCAE-A37AC9BE5E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4390" y="4362090"/>
            <a:ext cx="50477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69" name="Line 52">
            <a:extLst>
              <a:ext uri="{FF2B5EF4-FFF2-40B4-BE49-F238E27FC236}">
                <a16:creationId xmlns:a16="http://schemas.microsoft.com/office/drawing/2014/main" id="{3A1F45C5-CB14-422F-B06D-FA4F5B109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8276" y="4362090"/>
            <a:ext cx="50477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EA37EB21-56AC-408F-8620-1870E066A462}"/>
              </a:ext>
            </a:extLst>
          </p:cNvPr>
          <p:cNvSpPr txBox="1"/>
          <p:nvPr/>
        </p:nvSpPr>
        <p:spPr>
          <a:xfrm>
            <a:off x="7338203" y="5407939"/>
            <a:ext cx="184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OSAI</a:t>
            </a:r>
          </a:p>
          <a:p>
            <a:pPr algn="ctr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Component Store</a:t>
            </a: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2F669DD6-B1EA-4791-B537-D3561AD9D1C3}"/>
              </a:ext>
            </a:extLst>
          </p:cNvPr>
          <p:cNvSpPr/>
          <p:nvPr/>
        </p:nvSpPr>
        <p:spPr>
          <a:xfrm>
            <a:off x="7592109" y="4409763"/>
            <a:ext cx="391542" cy="391542"/>
          </a:xfrm>
          <a:prstGeom prst="roundRect">
            <a:avLst>
              <a:gd name="adj" fmla="val 10991"/>
            </a:avLst>
          </a:prstGeom>
          <a:noFill/>
          <a:ln w="19050">
            <a:solidFill>
              <a:srgbClr val="5482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D</a:t>
            </a:r>
            <a:endParaRPr lang="zh-CN" altLang="en-US" sz="1600" b="1">
              <a:solidFill>
                <a:srgbClr val="548235"/>
              </a:solidFill>
            </a:endParaRP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2429C695-D7C3-4C4D-9B59-BFFB36AA78CB}"/>
              </a:ext>
            </a:extLst>
          </p:cNvPr>
          <p:cNvSpPr/>
          <p:nvPr/>
        </p:nvSpPr>
        <p:spPr>
          <a:xfrm>
            <a:off x="8069821" y="4409763"/>
            <a:ext cx="391542" cy="391542"/>
          </a:xfrm>
          <a:prstGeom prst="roundRect">
            <a:avLst>
              <a:gd name="adj" fmla="val 10991"/>
            </a:avLst>
          </a:prstGeom>
          <a:noFill/>
          <a:ln w="19050">
            <a:solidFill>
              <a:srgbClr val="5482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E</a:t>
            </a:r>
            <a:endParaRPr lang="zh-CN" altLang="en-US" sz="1600" b="1">
              <a:solidFill>
                <a:srgbClr val="548235"/>
              </a:solidFill>
            </a:endParaRPr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BC874582-A937-4817-A840-3C5034D2B30A}"/>
              </a:ext>
            </a:extLst>
          </p:cNvPr>
          <p:cNvSpPr/>
          <p:nvPr/>
        </p:nvSpPr>
        <p:spPr>
          <a:xfrm>
            <a:off x="8545094" y="4405779"/>
            <a:ext cx="391542" cy="391542"/>
          </a:xfrm>
          <a:prstGeom prst="roundRect">
            <a:avLst>
              <a:gd name="adj" fmla="val 10991"/>
            </a:avLst>
          </a:prstGeom>
          <a:noFill/>
          <a:ln w="19050">
            <a:solidFill>
              <a:srgbClr val="5482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F</a:t>
            </a:r>
            <a:endParaRPr lang="zh-CN" altLang="en-US" sz="1600" b="1">
              <a:solidFill>
                <a:srgbClr val="548235"/>
              </a:solidFill>
            </a:endParaRPr>
          </a:p>
        </p:txBody>
      </p:sp>
      <p:sp>
        <p:nvSpPr>
          <p:cNvPr id="177" name="Folded Corner 70">
            <a:extLst>
              <a:ext uri="{FF2B5EF4-FFF2-40B4-BE49-F238E27FC236}">
                <a16:creationId xmlns:a16="http://schemas.microsoft.com/office/drawing/2014/main" id="{DA0F5E3C-9FEC-4F89-8807-730456F44548}"/>
              </a:ext>
            </a:extLst>
          </p:cNvPr>
          <p:cNvSpPr/>
          <p:nvPr/>
        </p:nvSpPr>
        <p:spPr>
          <a:xfrm>
            <a:off x="6013892" y="1321143"/>
            <a:ext cx="695045" cy="695045"/>
          </a:xfrm>
          <a:prstGeom prst="foldedCorner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HW</a:t>
            </a:r>
            <a:endParaRPr kumimoji="0" lang="sv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sz="1200" kern="0">
                <a:solidFill>
                  <a:srgbClr val="FFFFFF"/>
                </a:solidFill>
                <a:latin typeface="Tahoma"/>
                <a:ea typeface="+mn-ea"/>
              </a:rPr>
              <a:t>Specification</a:t>
            </a:r>
            <a:endParaRPr kumimoji="0" lang="sv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79" name="Text Box 17">
            <a:extLst>
              <a:ext uri="{FF2B5EF4-FFF2-40B4-BE49-F238E27FC236}">
                <a16:creationId xmlns:a16="http://schemas.microsoft.com/office/drawing/2014/main" id="{B934D179-C285-4597-8A36-8B757DDA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1789" y="4904567"/>
            <a:ext cx="1401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54823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……</a:t>
            </a:r>
            <a:endParaRPr lang="sv-SE" sz="2000" b="1" dirty="0">
              <a:solidFill>
                <a:srgbClr val="548235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0" name="Line 52">
            <a:extLst>
              <a:ext uri="{FF2B5EF4-FFF2-40B4-BE49-F238E27FC236}">
                <a16:creationId xmlns:a16="http://schemas.microsoft.com/office/drawing/2014/main" id="{E0B9B116-E3AE-4E54-9FAD-300EBD4076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7022" y="2302485"/>
            <a:ext cx="0" cy="136969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76703D71-D384-4E80-A90E-DE3649312F4D}"/>
              </a:ext>
            </a:extLst>
          </p:cNvPr>
          <p:cNvSpPr txBox="1"/>
          <p:nvPr/>
        </p:nvSpPr>
        <p:spPr>
          <a:xfrm>
            <a:off x="7056518" y="2356675"/>
            <a:ext cx="1098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Compile</a:t>
            </a:r>
          </a:p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Download</a:t>
            </a:r>
          </a:p>
        </p:txBody>
      </p:sp>
      <p:sp>
        <p:nvSpPr>
          <p:cNvPr id="182" name="Line 52">
            <a:extLst>
              <a:ext uri="{FF2B5EF4-FFF2-40B4-BE49-F238E27FC236}">
                <a16:creationId xmlns:a16="http://schemas.microsoft.com/office/drawing/2014/main" id="{5A15079F-2510-4880-991A-4B2C6FBED9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5182" y="1678171"/>
            <a:ext cx="47759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83" name="Line 52">
            <a:extLst>
              <a:ext uri="{FF2B5EF4-FFF2-40B4-BE49-F238E27FC236}">
                <a16:creationId xmlns:a16="http://schemas.microsoft.com/office/drawing/2014/main" id="{C9BF8414-0820-4278-8ED5-5B7D4FE5A5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8455" y="1678171"/>
            <a:ext cx="4872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C3109C0F-C3CD-492F-9907-447F45CD50ED}"/>
              </a:ext>
            </a:extLst>
          </p:cNvPr>
          <p:cNvGrpSpPr/>
          <p:nvPr/>
        </p:nvGrpSpPr>
        <p:grpSpPr>
          <a:xfrm>
            <a:off x="9793818" y="4963286"/>
            <a:ext cx="1776303" cy="932192"/>
            <a:chOff x="8530144" y="1663620"/>
            <a:chExt cx="1023362" cy="721560"/>
          </a:xfrm>
        </p:grpSpPr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BC1A58DE-0F89-4A64-9094-2998123374CE}"/>
                </a:ext>
              </a:extLst>
            </p:cNvPr>
            <p:cNvCxnSpPr>
              <a:cxnSpLocks/>
              <a:stCxn id="190" idx="1"/>
              <a:endCxn id="187" idx="3"/>
            </p:cNvCxnSpPr>
            <p:nvPr/>
          </p:nvCxnSpPr>
          <p:spPr>
            <a:xfrm flipH="1">
              <a:off x="8735829" y="2282338"/>
              <a:ext cx="611992" cy="0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BE2CD6E2-78A3-48BD-9D48-BCD89606F6D0}"/>
                </a:ext>
              </a:extLst>
            </p:cNvPr>
            <p:cNvSpPr/>
            <p:nvPr/>
          </p:nvSpPr>
          <p:spPr>
            <a:xfrm>
              <a:off x="8530144" y="2179495"/>
              <a:ext cx="205685" cy="2056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</a:t>
              </a:r>
              <a:endParaRPr lang="zh-CN" altLang="en-US" sz="120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9F0EE3BA-F65A-4765-B3EF-40A8027B7C72}"/>
                </a:ext>
              </a:extLst>
            </p:cNvPr>
            <p:cNvSpPr/>
            <p:nvPr/>
          </p:nvSpPr>
          <p:spPr>
            <a:xfrm>
              <a:off x="8804096" y="2179495"/>
              <a:ext cx="205685" cy="2056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</a:t>
              </a:r>
              <a:endParaRPr lang="zh-CN" altLang="en-US" sz="1200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E297F8C3-E439-4A91-8B6F-3B8B07C62D8D}"/>
                </a:ext>
              </a:extLst>
            </p:cNvPr>
            <p:cNvSpPr/>
            <p:nvPr/>
          </p:nvSpPr>
          <p:spPr>
            <a:xfrm>
              <a:off x="9078048" y="2179495"/>
              <a:ext cx="205685" cy="2056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</a:t>
              </a:r>
              <a:endParaRPr lang="zh-CN" altLang="en-US" sz="1200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125BA6C8-5712-4642-8AB6-20FCFF9CD471}"/>
                </a:ext>
              </a:extLst>
            </p:cNvPr>
            <p:cNvSpPr/>
            <p:nvPr/>
          </p:nvSpPr>
          <p:spPr>
            <a:xfrm>
              <a:off x="9347821" y="2179495"/>
              <a:ext cx="205685" cy="2056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</a:t>
              </a:r>
              <a:endParaRPr lang="zh-CN" altLang="en-US" sz="1200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725E268A-4CC4-4DFC-90FE-DC8CE171084C}"/>
                </a:ext>
              </a:extLst>
            </p:cNvPr>
            <p:cNvSpPr/>
            <p:nvPr/>
          </p:nvSpPr>
          <p:spPr>
            <a:xfrm>
              <a:off x="8532876" y="1897576"/>
              <a:ext cx="198713" cy="1987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>
                  <a:solidFill>
                    <a:srgbClr val="0070C0"/>
                  </a:solidFill>
                </a:rPr>
                <a:t>A</a:t>
              </a:r>
              <a:endParaRPr lang="zh-CN" altLang="en-US" sz="1050" b="1">
                <a:solidFill>
                  <a:srgbClr val="0070C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656C172-2664-44EF-82E5-99E27FE41EC9}"/>
                </a:ext>
              </a:extLst>
            </p:cNvPr>
            <p:cNvSpPr/>
            <p:nvPr/>
          </p:nvSpPr>
          <p:spPr>
            <a:xfrm>
              <a:off x="8807582" y="1663620"/>
              <a:ext cx="198713" cy="1987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>
                  <a:solidFill>
                    <a:srgbClr val="0070C0"/>
                  </a:solidFill>
                </a:rPr>
                <a:t>A</a:t>
              </a:r>
              <a:endParaRPr lang="zh-CN" altLang="en-US" sz="1050" b="1">
                <a:solidFill>
                  <a:srgbClr val="0070C0"/>
                </a:solidFill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CAE34AA5-1487-4A9D-AAE2-B7B28D169567}"/>
                </a:ext>
              </a:extLst>
            </p:cNvPr>
            <p:cNvSpPr/>
            <p:nvPr/>
          </p:nvSpPr>
          <p:spPr>
            <a:xfrm>
              <a:off x="9082313" y="1899948"/>
              <a:ext cx="198713" cy="1987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>
                  <a:solidFill>
                    <a:srgbClr val="0070C0"/>
                  </a:solidFill>
                </a:rPr>
                <a:t>B</a:t>
              </a:r>
              <a:endParaRPr lang="zh-CN" altLang="en-US" sz="1050" b="1">
                <a:solidFill>
                  <a:srgbClr val="0070C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0CFD0DC-73FA-4F54-9F53-B5D215ED4595}"/>
                </a:ext>
              </a:extLst>
            </p:cNvPr>
            <p:cNvSpPr/>
            <p:nvPr/>
          </p:nvSpPr>
          <p:spPr>
            <a:xfrm>
              <a:off x="9343935" y="1663620"/>
              <a:ext cx="198713" cy="1987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>
                  <a:solidFill>
                    <a:srgbClr val="0070C0"/>
                  </a:solidFill>
                </a:rPr>
                <a:t>C</a:t>
              </a:r>
              <a:endParaRPr lang="zh-CN" altLang="en-US" sz="1050" b="1">
                <a:solidFill>
                  <a:srgbClr val="0070C0"/>
                </a:solidFill>
              </a:endParaRPr>
            </a:p>
          </p:txBody>
        </p: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E6D25A59-A96E-4159-8977-EDADBD9DC5A7}"/>
                </a:ext>
              </a:extLst>
            </p:cNvPr>
            <p:cNvCxnSpPr>
              <a:cxnSpLocks/>
              <a:stCxn id="187" idx="0"/>
              <a:endCxn id="191" idx="2"/>
            </p:cNvCxnSpPr>
            <p:nvPr/>
          </p:nvCxnSpPr>
          <p:spPr>
            <a:xfrm flipH="1" flipV="1">
              <a:off x="8632232" y="2096289"/>
              <a:ext cx="754" cy="83206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7DD66DED-DA26-4815-9B41-1FACA33598C3}"/>
                </a:ext>
              </a:extLst>
            </p:cNvPr>
            <p:cNvCxnSpPr>
              <a:cxnSpLocks/>
              <a:stCxn id="188" idx="0"/>
              <a:endCxn id="192" idx="2"/>
            </p:cNvCxnSpPr>
            <p:nvPr/>
          </p:nvCxnSpPr>
          <p:spPr>
            <a:xfrm flipV="1">
              <a:off x="8906938" y="1862333"/>
              <a:ext cx="0" cy="317162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06286992-860A-486C-BE3D-1070A72092B6}"/>
                </a:ext>
              </a:extLst>
            </p:cNvPr>
            <p:cNvCxnSpPr>
              <a:cxnSpLocks/>
              <a:stCxn id="194" idx="2"/>
              <a:endCxn id="193" idx="3"/>
            </p:cNvCxnSpPr>
            <p:nvPr/>
          </p:nvCxnSpPr>
          <p:spPr>
            <a:xfrm flipH="1">
              <a:off x="9281026" y="1862333"/>
              <a:ext cx="162266" cy="136972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BB53117B-8690-42B0-A25D-9DDB0997CBA7}"/>
                </a:ext>
              </a:extLst>
            </p:cNvPr>
            <p:cNvCxnSpPr>
              <a:cxnSpLocks/>
              <a:stCxn id="194" idx="1"/>
              <a:endCxn id="192" idx="3"/>
            </p:cNvCxnSpPr>
            <p:nvPr/>
          </p:nvCxnSpPr>
          <p:spPr>
            <a:xfrm flipH="1">
              <a:off x="9006295" y="1762977"/>
              <a:ext cx="337640" cy="0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3720A9C7-33F1-4095-8C4A-D86DB8E6EDD9}"/>
                </a:ext>
              </a:extLst>
            </p:cNvPr>
            <p:cNvCxnSpPr>
              <a:cxnSpLocks/>
              <a:stCxn id="193" idx="1"/>
              <a:endCxn id="191" idx="3"/>
            </p:cNvCxnSpPr>
            <p:nvPr/>
          </p:nvCxnSpPr>
          <p:spPr>
            <a:xfrm flipH="1" flipV="1">
              <a:off x="8731589" y="1996933"/>
              <a:ext cx="350724" cy="2372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A5F2AC77-B49C-4A7A-A3E9-5FE2FF1DFF59}"/>
                </a:ext>
              </a:extLst>
            </p:cNvPr>
            <p:cNvCxnSpPr>
              <a:cxnSpLocks/>
              <a:stCxn id="189" idx="0"/>
              <a:endCxn id="193" idx="2"/>
            </p:cNvCxnSpPr>
            <p:nvPr/>
          </p:nvCxnSpPr>
          <p:spPr>
            <a:xfrm flipV="1">
              <a:off x="9180891" y="2098661"/>
              <a:ext cx="779" cy="80834"/>
            </a:xfrm>
            <a:prstGeom prst="line">
              <a:avLst/>
            </a:prstGeom>
            <a:ln w="127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F47EA00A-5F82-4E67-BE13-7D60CEBBD33D}"/>
              </a:ext>
            </a:extLst>
          </p:cNvPr>
          <p:cNvSpPr/>
          <p:nvPr/>
        </p:nvSpPr>
        <p:spPr>
          <a:xfrm>
            <a:off x="9793818" y="4545289"/>
            <a:ext cx="1776303" cy="297818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22" name="Line 52">
            <a:extLst>
              <a:ext uri="{FF2B5EF4-FFF2-40B4-BE49-F238E27FC236}">
                <a16:creationId xmlns:a16="http://schemas.microsoft.com/office/drawing/2014/main" id="{9C888FE6-9D92-4BD1-AFDD-12F2FD744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91589" y="4063271"/>
            <a:ext cx="0" cy="34243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02" name="AutoShape 16">
            <a:extLst>
              <a:ext uri="{FF2B5EF4-FFF2-40B4-BE49-F238E27FC236}">
                <a16:creationId xmlns:a16="http://schemas.microsoft.com/office/drawing/2014/main" id="{431D01F6-25E9-4620-93DA-26CD9465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043" y="876684"/>
            <a:ext cx="1880581" cy="1830294"/>
          </a:xfrm>
          <a:prstGeom prst="roundRect">
            <a:avLst>
              <a:gd name="adj" fmla="val 71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sz="1600"/>
          </a:p>
        </p:txBody>
      </p:sp>
      <p:sp>
        <p:nvSpPr>
          <p:cNvPr id="203" name="流程图: 文档 202">
            <a:extLst>
              <a:ext uri="{FF2B5EF4-FFF2-40B4-BE49-F238E27FC236}">
                <a16:creationId xmlns:a16="http://schemas.microsoft.com/office/drawing/2014/main" id="{7292E6B0-8AF7-4E16-AEB2-59AE19770187}"/>
              </a:ext>
            </a:extLst>
          </p:cNvPr>
          <p:cNvSpPr/>
          <p:nvPr/>
        </p:nvSpPr>
        <p:spPr>
          <a:xfrm>
            <a:off x="10092752" y="3056775"/>
            <a:ext cx="967740" cy="543690"/>
          </a:xfrm>
          <a:prstGeom prst="flowChartDocumen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2E75B6"/>
                </a:solidFill>
              </a:rPr>
              <a:t>IWD</a:t>
            </a:r>
            <a:r>
              <a:rPr lang="en-US" altLang="zh-CN" sz="1600">
                <a:solidFill>
                  <a:srgbClr val="2E75B6"/>
                </a:solidFill>
              </a:rPr>
              <a:t>.</a:t>
            </a:r>
            <a:r>
              <a:rPr lang="en-US" altLang="zh-CN" sz="1400">
                <a:solidFill>
                  <a:srgbClr val="2E75B6"/>
                </a:solidFill>
              </a:rPr>
              <a:t>xml</a:t>
            </a:r>
            <a:endParaRPr lang="zh-CN" altLang="en-US" sz="1600">
              <a:solidFill>
                <a:srgbClr val="2E75B6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BB1190C-FCF4-49C4-BDD2-5B693EA3BC33}"/>
              </a:ext>
            </a:extLst>
          </p:cNvPr>
          <p:cNvGrpSpPr/>
          <p:nvPr/>
        </p:nvGrpSpPr>
        <p:grpSpPr>
          <a:xfrm>
            <a:off x="9847163" y="952573"/>
            <a:ext cx="1344527" cy="395526"/>
            <a:chOff x="9505240" y="1626534"/>
            <a:chExt cx="1344527" cy="395526"/>
          </a:xfrm>
          <a:noFill/>
        </p:grpSpPr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C36CE18C-33CC-4E38-B498-DB43C9FCE914}"/>
                </a:ext>
              </a:extLst>
            </p:cNvPr>
            <p:cNvSpPr/>
            <p:nvPr/>
          </p:nvSpPr>
          <p:spPr>
            <a:xfrm>
              <a:off x="9505240" y="1630518"/>
              <a:ext cx="391542" cy="391542"/>
            </a:xfrm>
            <a:prstGeom prst="roundRect">
              <a:avLst>
                <a:gd name="adj" fmla="val 10991"/>
              </a:avLst>
            </a:prstGeom>
            <a:grpFill/>
            <a:ln w="19050">
              <a:solidFill>
                <a:srgbClr val="2E75B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2E75B6"/>
                  </a:solidFill>
                </a:rPr>
                <a:t>A</a:t>
              </a:r>
              <a:endParaRPr lang="zh-CN" altLang="en-US" sz="1600" b="1">
                <a:solidFill>
                  <a:srgbClr val="2E75B6"/>
                </a:solidFill>
              </a:endParaRPr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D2119F0-2093-43A8-8BEF-9F1E575E5178}"/>
                </a:ext>
              </a:extLst>
            </p:cNvPr>
            <p:cNvSpPr/>
            <p:nvPr/>
          </p:nvSpPr>
          <p:spPr>
            <a:xfrm>
              <a:off x="9982952" y="1630518"/>
              <a:ext cx="391542" cy="391542"/>
            </a:xfrm>
            <a:prstGeom prst="roundRect">
              <a:avLst>
                <a:gd name="adj" fmla="val 10991"/>
              </a:avLst>
            </a:prstGeom>
            <a:grpFill/>
            <a:ln w="19050">
              <a:solidFill>
                <a:srgbClr val="2E75B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2E75B6"/>
                  </a:solidFill>
                </a:rPr>
                <a:t>B</a:t>
              </a:r>
              <a:endParaRPr lang="zh-CN" altLang="en-US" sz="1600" b="1">
                <a:solidFill>
                  <a:srgbClr val="2E75B6"/>
                </a:solidFill>
              </a:endParaRPr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060034BC-738A-46F0-8C4E-C1948C136580}"/>
                </a:ext>
              </a:extLst>
            </p:cNvPr>
            <p:cNvSpPr/>
            <p:nvPr/>
          </p:nvSpPr>
          <p:spPr>
            <a:xfrm>
              <a:off x="10458225" y="1626534"/>
              <a:ext cx="391542" cy="391542"/>
            </a:xfrm>
            <a:prstGeom prst="roundRect">
              <a:avLst>
                <a:gd name="adj" fmla="val 10991"/>
              </a:avLst>
            </a:prstGeom>
            <a:grpFill/>
            <a:ln w="19050">
              <a:solidFill>
                <a:srgbClr val="2E75B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2E75B6"/>
                  </a:solidFill>
                </a:rPr>
                <a:t>C</a:t>
              </a:r>
              <a:endParaRPr lang="zh-CN" altLang="en-US" sz="1600" b="1">
                <a:solidFill>
                  <a:srgbClr val="2E75B6"/>
                </a:solidFill>
              </a:endParaRPr>
            </a:p>
          </p:txBody>
        </p:sp>
      </p:grpSp>
      <p:sp>
        <p:nvSpPr>
          <p:cNvPr id="207" name="文本框 206">
            <a:extLst>
              <a:ext uri="{FF2B5EF4-FFF2-40B4-BE49-F238E27FC236}">
                <a16:creationId xmlns:a16="http://schemas.microsoft.com/office/drawing/2014/main" id="{B2240D64-6834-48DB-8DB3-DBE465DD7A6B}"/>
              </a:ext>
            </a:extLst>
          </p:cNvPr>
          <p:cNvSpPr txBox="1"/>
          <p:nvPr/>
        </p:nvSpPr>
        <p:spPr>
          <a:xfrm>
            <a:off x="9597680" y="1317180"/>
            <a:ext cx="1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Component Types</a:t>
            </a:r>
          </a:p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(Binary)</a:t>
            </a:r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8486DA69-6B7C-46D9-83A9-E923EF78B222}"/>
              </a:ext>
            </a:extLst>
          </p:cNvPr>
          <p:cNvSpPr/>
          <p:nvPr/>
        </p:nvSpPr>
        <p:spPr>
          <a:xfrm>
            <a:off x="7594755" y="3913429"/>
            <a:ext cx="391542" cy="391542"/>
          </a:xfrm>
          <a:prstGeom prst="roundRect">
            <a:avLst>
              <a:gd name="adj" fmla="val 10991"/>
            </a:avLst>
          </a:prstGeom>
          <a:noFill/>
          <a:ln w="19050">
            <a:solidFill>
              <a:srgbClr val="5482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A</a:t>
            </a:r>
            <a:endParaRPr lang="zh-CN" altLang="en-US" sz="1600" b="1">
              <a:solidFill>
                <a:srgbClr val="548235"/>
              </a:solidFill>
            </a:endParaRPr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4F44F6B7-8EF3-4C66-AD3F-5005E9678177}"/>
              </a:ext>
            </a:extLst>
          </p:cNvPr>
          <p:cNvSpPr/>
          <p:nvPr/>
        </p:nvSpPr>
        <p:spPr>
          <a:xfrm>
            <a:off x="8072467" y="3913429"/>
            <a:ext cx="391542" cy="391542"/>
          </a:xfrm>
          <a:prstGeom prst="roundRect">
            <a:avLst>
              <a:gd name="adj" fmla="val 10991"/>
            </a:avLst>
          </a:prstGeom>
          <a:noFill/>
          <a:ln w="19050">
            <a:solidFill>
              <a:srgbClr val="5482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B</a:t>
            </a:r>
            <a:endParaRPr lang="zh-CN" altLang="en-US" sz="1600" b="1">
              <a:solidFill>
                <a:srgbClr val="548235"/>
              </a:solidFill>
            </a:endParaRPr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C9AEE29F-EA48-4C4B-B4B0-D8A174B80FC5}"/>
              </a:ext>
            </a:extLst>
          </p:cNvPr>
          <p:cNvSpPr/>
          <p:nvPr/>
        </p:nvSpPr>
        <p:spPr>
          <a:xfrm>
            <a:off x="8547740" y="3909445"/>
            <a:ext cx="391542" cy="391542"/>
          </a:xfrm>
          <a:prstGeom prst="roundRect">
            <a:avLst>
              <a:gd name="adj" fmla="val 10991"/>
            </a:avLst>
          </a:prstGeom>
          <a:noFill/>
          <a:ln w="19050">
            <a:solidFill>
              <a:srgbClr val="54823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548235"/>
                </a:solidFill>
              </a:rPr>
              <a:t>C</a:t>
            </a:r>
            <a:endParaRPr lang="zh-CN" altLang="en-US" sz="1600" b="1">
              <a:solidFill>
                <a:srgbClr val="548235"/>
              </a:solidFill>
            </a:endParaRPr>
          </a:p>
        </p:txBody>
      </p:sp>
      <p:sp>
        <p:nvSpPr>
          <p:cNvPr id="212" name="Text Box 11">
            <a:extLst>
              <a:ext uri="{FF2B5EF4-FFF2-40B4-BE49-F238E27FC236}">
                <a16:creationId xmlns:a16="http://schemas.microsoft.com/office/drawing/2014/main" id="{8CD1FACE-B8D1-4AE4-B278-EAA2DC599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261" y="5753450"/>
            <a:ext cx="1111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omposition</a:t>
            </a:r>
          </a:p>
          <a:p>
            <a:pPr algn="ctr">
              <a:defRPr/>
            </a:pP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alidation</a:t>
            </a:r>
            <a:endParaRPr lang="sv-SE" sz="1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D5C0FEE-1A44-4120-8198-98164D5220A0}"/>
              </a:ext>
            </a:extLst>
          </p:cNvPr>
          <p:cNvSpPr txBox="1"/>
          <p:nvPr/>
        </p:nvSpPr>
        <p:spPr>
          <a:xfrm>
            <a:off x="5213151" y="4433151"/>
            <a:ext cx="1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Component Type</a:t>
            </a:r>
          </a:p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Definition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F2CD121-5930-4329-B1C1-D26027607F6B}"/>
              </a:ext>
            </a:extLst>
          </p:cNvPr>
          <p:cNvSpPr txBox="1"/>
          <p:nvPr/>
        </p:nvSpPr>
        <p:spPr>
          <a:xfrm>
            <a:off x="9699324" y="3573118"/>
            <a:ext cx="1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Instance Wiring Description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128BE94-0140-48EE-92D9-D628C3984D06}"/>
              </a:ext>
            </a:extLst>
          </p:cNvPr>
          <p:cNvSpPr txBox="1"/>
          <p:nvPr/>
        </p:nvSpPr>
        <p:spPr>
          <a:xfrm>
            <a:off x="9597680" y="2453640"/>
            <a:ext cx="1841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Modeler</a:t>
            </a:r>
          </a:p>
        </p:txBody>
      </p:sp>
      <p:sp>
        <p:nvSpPr>
          <p:cNvPr id="100" name="Line 52">
            <a:extLst>
              <a:ext uri="{FF2B5EF4-FFF2-40B4-BE49-F238E27FC236}">
                <a16:creationId xmlns:a16="http://schemas.microsoft.com/office/drawing/2014/main" id="{F08F9CF8-4913-4DBE-BDFD-8D4127F67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0984" y="2724070"/>
            <a:ext cx="0" cy="3110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53F167D-B486-43DD-9C6E-37E56AE2A4C2}"/>
              </a:ext>
            </a:extLst>
          </p:cNvPr>
          <p:cNvSpPr/>
          <p:nvPr/>
        </p:nvSpPr>
        <p:spPr>
          <a:xfrm>
            <a:off x="7338205" y="3550755"/>
            <a:ext cx="1841945" cy="1841945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AutoShape 16">
            <a:extLst>
              <a:ext uri="{FF2B5EF4-FFF2-40B4-BE49-F238E27FC236}">
                <a16:creationId xmlns:a16="http://schemas.microsoft.com/office/drawing/2014/main" id="{DC19BBF6-4C6C-4444-BB2D-BDFADBAF9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438" y="5056126"/>
            <a:ext cx="1016993" cy="1152525"/>
          </a:xfrm>
          <a:prstGeom prst="roundRect">
            <a:avLst>
              <a:gd name="adj" fmla="val 1221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sz="1600"/>
          </a:p>
        </p:txBody>
      </p:sp>
      <p:sp>
        <p:nvSpPr>
          <p:cNvPr id="110" name="Line 49">
            <a:extLst>
              <a:ext uri="{FF2B5EF4-FFF2-40B4-BE49-F238E27FC236}">
                <a16:creationId xmlns:a16="http://schemas.microsoft.com/office/drawing/2014/main" id="{C2021907-6DD9-49D7-9661-A5EAB0590A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0898" y="4759026"/>
            <a:ext cx="785632" cy="3097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7C06314-1B16-49FF-84FB-653444242579}"/>
              </a:ext>
            </a:extLst>
          </p:cNvPr>
          <p:cNvSpPr txBox="1"/>
          <p:nvPr/>
        </p:nvSpPr>
        <p:spPr>
          <a:xfrm>
            <a:off x="5257707" y="294011"/>
            <a:ext cx="166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Workflow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43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8E209928-3723-4746-93A2-AEE848EE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3476"/>
          <a:stretch>
            <a:fillRect/>
          </a:stretch>
        </p:blipFill>
        <p:spPr bwMode="auto">
          <a:xfrm>
            <a:off x="4469580" y="713525"/>
            <a:ext cx="96043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13A954A5-21EF-4BCD-8FAD-BD48DDC56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405" y="1375512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HW architecture</a:t>
            </a:r>
          </a:p>
          <a:p>
            <a:pPr>
              <a:defRPr/>
            </a:pPr>
            <a:r>
              <a:rPr lang="sv-SE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definition</a:t>
            </a:r>
          </a:p>
        </p:txBody>
      </p:sp>
      <p:grpSp>
        <p:nvGrpSpPr>
          <p:cNvPr id="6" name="Group 61">
            <a:extLst>
              <a:ext uri="{FF2B5EF4-FFF2-40B4-BE49-F238E27FC236}">
                <a16:creationId xmlns:a16="http://schemas.microsoft.com/office/drawing/2014/main" id="{995F8588-A175-4BD3-86FA-9AB2E36A3F7E}"/>
              </a:ext>
            </a:extLst>
          </p:cNvPr>
          <p:cNvGrpSpPr>
            <a:grpSpLocks/>
          </p:cNvGrpSpPr>
          <p:nvPr/>
        </p:nvGrpSpPr>
        <p:grpSpPr bwMode="auto">
          <a:xfrm>
            <a:off x="7426762" y="633469"/>
            <a:ext cx="1880529" cy="1193801"/>
            <a:chOff x="3514" y="1978"/>
            <a:chExt cx="1348" cy="752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57B8BC56-CCEB-444B-81D3-96E9A79C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74" y="2018"/>
              <a:ext cx="623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6">
              <a:extLst>
                <a:ext uri="{FF2B5EF4-FFF2-40B4-BE49-F238E27FC236}">
                  <a16:creationId xmlns:a16="http://schemas.microsoft.com/office/drawing/2014/main" id="{232E92C7-6B6D-44BD-A91E-24E8379AE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1978"/>
              <a:ext cx="936" cy="72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v-SE" sz="1600"/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C46F7A98-E556-45BF-9230-B40CA7A82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" y="2439"/>
              <a:ext cx="13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Network design</a:t>
              </a:r>
            </a:p>
            <a:p>
              <a:pPr>
                <a:defRPr/>
              </a:pPr>
              <a:r>
                <a:rPr lang="sv-SE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CAN LIN FR, Ethernet</a:t>
              </a:r>
            </a:p>
          </p:txBody>
        </p:sp>
      </p:grpSp>
      <p:grpSp>
        <p:nvGrpSpPr>
          <p:cNvPr id="10" name="Group 23">
            <a:extLst>
              <a:ext uri="{FF2B5EF4-FFF2-40B4-BE49-F238E27FC236}">
                <a16:creationId xmlns:a16="http://schemas.microsoft.com/office/drawing/2014/main" id="{661472C1-FFF3-4853-9A2F-3ABA4984AA1F}"/>
              </a:ext>
            </a:extLst>
          </p:cNvPr>
          <p:cNvGrpSpPr>
            <a:grpSpLocks/>
          </p:cNvGrpSpPr>
          <p:nvPr/>
        </p:nvGrpSpPr>
        <p:grpSpPr bwMode="auto">
          <a:xfrm>
            <a:off x="5849478" y="719265"/>
            <a:ext cx="684213" cy="658813"/>
            <a:chOff x="2397" y="2024"/>
            <a:chExt cx="887" cy="1489"/>
          </a:xfrm>
        </p:grpSpPr>
        <p:pic>
          <p:nvPicPr>
            <p:cNvPr id="11" name="Picture 18">
              <a:extLst>
                <a:ext uri="{FF2B5EF4-FFF2-40B4-BE49-F238E27FC236}">
                  <a16:creationId xmlns:a16="http://schemas.microsoft.com/office/drawing/2014/main" id="{B9C124F1-CA75-4D0E-B737-427978104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 r="3476"/>
            <a:stretch>
              <a:fillRect/>
            </a:stretch>
          </p:blipFill>
          <p:spPr bwMode="auto">
            <a:xfrm>
              <a:off x="2397" y="2024"/>
              <a:ext cx="887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9">
              <a:extLst>
                <a:ext uri="{FF2B5EF4-FFF2-40B4-BE49-F238E27FC236}">
                  <a16:creationId xmlns:a16="http://schemas.microsoft.com/office/drawing/2014/main" id="{81D27609-3D44-427F-B0B1-6292BC323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 r="5040"/>
            <a:stretch>
              <a:fillRect/>
            </a:stretch>
          </p:blipFill>
          <p:spPr bwMode="auto">
            <a:xfrm>
              <a:off x="2397" y="2820"/>
              <a:ext cx="866" cy="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A2620213-5A56-4075-8E09-3AE7C6230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23" y="2148"/>
              <a:ext cx="96" cy="9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9273C846-0448-42C4-8FC0-4F2E799C3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7" y="2148"/>
              <a:ext cx="144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BA52CB3F-BF7C-4234-BEC7-BC5D523CB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9" y="2580"/>
              <a:ext cx="48" cy="6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v-SE"/>
            </a:p>
          </p:txBody>
        </p:sp>
      </p:grpSp>
      <p:sp>
        <p:nvSpPr>
          <p:cNvPr id="16" name="Text Box 25">
            <a:extLst>
              <a:ext uri="{FF2B5EF4-FFF2-40B4-BE49-F238E27FC236}">
                <a16:creationId xmlns:a16="http://schemas.microsoft.com/office/drawing/2014/main" id="{3BED35CE-D8E0-416C-9CA5-896E0FDF4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730" y="1366410"/>
            <a:ext cx="132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 to HW arch.</a:t>
            </a:r>
          </a:p>
          <a:p>
            <a:pPr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mapping</a:t>
            </a:r>
          </a:p>
        </p:txBody>
      </p:sp>
      <p:grpSp>
        <p:nvGrpSpPr>
          <p:cNvPr id="17" name="Group 63">
            <a:extLst>
              <a:ext uri="{FF2B5EF4-FFF2-40B4-BE49-F238E27FC236}">
                <a16:creationId xmlns:a16="http://schemas.microsoft.com/office/drawing/2014/main" id="{B26C031A-BB3C-4CA2-BFBD-97937E46703D}"/>
              </a:ext>
            </a:extLst>
          </p:cNvPr>
          <p:cNvGrpSpPr>
            <a:grpSpLocks/>
          </p:cNvGrpSpPr>
          <p:nvPr/>
        </p:nvGrpSpPr>
        <p:grpSpPr bwMode="auto">
          <a:xfrm>
            <a:off x="4160535" y="4554025"/>
            <a:ext cx="1531938" cy="1192213"/>
            <a:chOff x="4682" y="1980"/>
            <a:chExt cx="965" cy="751"/>
          </a:xfrm>
        </p:grpSpPr>
        <p:pic>
          <p:nvPicPr>
            <p:cNvPr id="18" name="Picture 25">
              <a:extLst>
                <a:ext uri="{FF2B5EF4-FFF2-40B4-BE49-F238E27FC236}">
                  <a16:creationId xmlns:a16="http://schemas.microsoft.com/office/drawing/2014/main" id="{4042978A-4FAB-41E1-9B58-39463B973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734" y="2061"/>
              <a:ext cx="791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19" name="AutoShape 33">
              <a:extLst>
                <a:ext uri="{FF2B5EF4-FFF2-40B4-BE49-F238E27FC236}">
                  <a16:creationId xmlns:a16="http://schemas.microsoft.com/office/drawing/2014/main" id="{E7D9F8DB-8C59-4F0E-938F-6D2EEA5E0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1980"/>
              <a:ext cx="936" cy="72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v-SE" sz="1600"/>
            </a:p>
          </p:txBody>
        </p:sp>
        <p:sp>
          <p:nvSpPr>
            <p:cNvPr id="20" name="Text Box 37">
              <a:extLst>
                <a:ext uri="{FF2B5EF4-FFF2-40B4-BE49-F238E27FC236}">
                  <a16:creationId xmlns:a16="http://schemas.microsoft.com/office/drawing/2014/main" id="{7D4EFB93-9F61-4AB7-8BC4-4454DFBC1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2440"/>
              <a:ext cx="9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BSW Integration</a:t>
              </a:r>
            </a:p>
            <a:p>
              <a:r>
                <a:rPr lang="sv-SE" sz="1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Compiler</a:t>
              </a:r>
              <a:r>
                <a:rPr lang="sv-SE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- </a:t>
              </a:r>
              <a:r>
                <a:rPr lang="sv-SE" sz="1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linker</a:t>
              </a:r>
              <a:endPara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1" name="Line 49">
            <a:extLst>
              <a:ext uri="{FF2B5EF4-FFF2-40B4-BE49-F238E27FC236}">
                <a16:creationId xmlns:a16="http://schemas.microsoft.com/office/drawing/2014/main" id="{0619C0F2-0247-4CE5-ACC1-972080BA7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110" y="5091696"/>
            <a:ext cx="34564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pic>
        <p:nvPicPr>
          <p:cNvPr id="22" name="Picture 9" descr="CSWCEditor_pic1">
            <a:extLst>
              <a:ext uri="{FF2B5EF4-FFF2-40B4-BE49-F238E27FC236}">
                <a16:creationId xmlns:a16="http://schemas.microsoft.com/office/drawing/2014/main" id="{9BCDD758-86E5-45BA-BDF6-0554788E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25405" y="675120"/>
            <a:ext cx="9779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AutoShape 10">
            <a:extLst>
              <a:ext uri="{FF2B5EF4-FFF2-40B4-BE49-F238E27FC236}">
                <a16:creationId xmlns:a16="http://schemas.microsoft.com/office/drawing/2014/main" id="{3675C1A5-87EB-4442-89C9-4B9AD288E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974" y="600203"/>
            <a:ext cx="4101155" cy="126547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sz="1600"/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50924D58-B22A-4890-8614-BDE3397C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343" y="1375207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 architecture</a:t>
            </a:r>
          </a:p>
          <a:p>
            <a:pPr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definition</a:t>
            </a:r>
          </a:p>
        </p:txBody>
      </p:sp>
      <p:sp>
        <p:nvSpPr>
          <p:cNvPr id="25" name="Line 52">
            <a:extLst>
              <a:ext uri="{FF2B5EF4-FFF2-40B4-BE49-F238E27FC236}">
                <a16:creationId xmlns:a16="http://schemas.microsoft.com/office/drawing/2014/main" id="{96B07620-B357-4A82-B3BF-EA6A7FD855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4310" y="1251195"/>
            <a:ext cx="34168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6" name="AutoShape 16">
            <a:extLst>
              <a:ext uri="{FF2B5EF4-FFF2-40B4-BE49-F238E27FC236}">
                <a16:creationId xmlns:a16="http://schemas.microsoft.com/office/drawing/2014/main" id="{9074340E-7CC1-4A79-BCAA-D7CF2703F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038" y="2862547"/>
            <a:ext cx="1485900" cy="11525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sz="1600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D41C5631-67ED-4DE3-8034-48D2C46A6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53" y="2977762"/>
            <a:ext cx="1305770" cy="57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 Box 11">
            <a:extLst>
              <a:ext uri="{FF2B5EF4-FFF2-40B4-BE49-F238E27FC236}">
                <a16:creationId xmlns:a16="http://schemas.microsoft.com/office/drawing/2014/main" id="{FC9FC8B1-75A1-4522-9830-695B73D29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038" y="3553837"/>
            <a:ext cx="153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UTM - </a:t>
            </a:r>
            <a:r>
              <a:rPr lang="sv-SE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Upstream</a:t>
            </a: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sv-SE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Template</a:t>
            </a: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sv-SE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Mapper</a:t>
            </a:r>
            <a:endParaRPr lang="sv-SE" sz="1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" name="AutoShape 16">
            <a:extLst>
              <a:ext uri="{FF2B5EF4-FFF2-40B4-BE49-F238E27FC236}">
                <a16:creationId xmlns:a16="http://schemas.microsoft.com/office/drawing/2014/main" id="{93BDAE97-E0B4-4ECE-939F-E694E7A13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090" y="2787395"/>
            <a:ext cx="1497795" cy="146104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sz="1600"/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11AD617F-9FF1-45E3-A713-4D4C4A02B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05" y="3441938"/>
            <a:ext cx="158088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Configuration</a:t>
            </a: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of </a:t>
            </a:r>
          </a:p>
          <a:p>
            <a:pPr>
              <a:defRPr/>
            </a:pPr>
            <a:r>
              <a:rPr lang="sv-SE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Memory</a:t>
            </a: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RTE </a:t>
            </a:r>
          </a:p>
          <a:p>
            <a:pPr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RTOS, DIAG, CAN,</a:t>
            </a:r>
          </a:p>
          <a:p>
            <a:pPr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LIN, FR…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F993406C-8358-4DA7-91A3-235095DF0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36" y="2825800"/>
            <a:ext cx="831810" cy="66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Folded Corner 70">
            <a:extLst>
              <a:ext uri="{FF2B5EF4-FFF2-40B4-BE49-F238E27FC236}">
                <a16:creationId xmlns:a16="http://schemas.microsoft.com/office/drawing/2014/main" id="{CE4A0400-DDD2-4715-B818-3FA0CD2B34DB}"/>
              </a:ext>
            </a:extLst>
          </p:cNvPr>
          <p:cNvSpPr/>
          <p:nvPr/>
        </p:nvSpPr>
        <p:spPr>
          <a:xfrm>
            <a:off x="9231800" y="713525"/>
            <a:ext cx="1036935" cy="1036935"/>
          </a:xfrm>
          <a:prstGeom prst="foldedCorner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ECU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sz="1800" kern="0" dirty="0" err="1">
                <a:solidFill>
                  <a:srgbClr val="FFFFFF"/>
                </a:solidFill>
                <a:latin typeface="Tahoma"/>
                <a:ea typeface="+mn-ea"/>
              </a:rPr>
              <a:t>Extract</a:t>
            </a: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3" name="Line 52">
            <a:extLst>
              <a:ext uri="{FF2B5EF4-FFF2-40B4-BE49-F238E27FC236}">
                <a16:creationId xmlns:a16="http://schemas.microsoft.com/office/drawing/2014/main" id="{67A4A6FF-6B97-43E3-BCAC-AA83FFF6CD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47750" y="1251195"/>
            <a:ext cx="34168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34" name="Line 52">
            <a:extLst>
              <a:ext uri="{FF2B5EF4-FFF2-40B4-BE49-F238E27FC236}">
                <a16:creationId xmlns:a16="http://schemas.microsoft.com/office/drawing/2014/main" id="{C8B6C097-9287-4ECB-99C8-81293F18B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1065" y="1788865"/>
            <a:ext cx="0" cy="9601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pic>
        <p:nvPicPr>
          <p:cNvPr id="35" name="Picture 9" descr="CSWCEditor_pic1">
            <a:extLst>
              <a:ext uri="{FF2B5EF4-FFF2-40B4-BE49-F238E27FC236}">
                <a16:creationId xmlns:a16="http://schemas.microsoft.com/office/drawing/2014/main" id="{7D59AAA7-BCFF-46E6-B9BD-9B193AD1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9032" y="2900952"/>
            <a:ext cx="9779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11">
            <a:extLst>
              <a:ext uri="{FF2B5EF4-FFF2-40B4-BE49-F238E27FC236}">
                <a16:creationId xmlns:a16="http://schemas.microsoft.com/office/drawing/2014/main" id="{A7E99D38-9A87-446A-BAAC-17E7C07D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970" y="3601039"/>
            <a:ext cx="970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Additional</a:t>
            </a:r>
            <a:endParaRPr lang="sv-SE" sz="1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sv-SE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SWCs</a:t>
            </a:r>
            <a:endParaRPr lang="sv-SE" sz="1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" name="Line 52">
            <a:extLst>
              <a:ext uri="{FF2B5EF4-FFF2-40B4-BE49-F238E27FC236}">
                <a16:creationId xmlns:a16="http://schemas.microsoft.com/office/drawing/2014/main" id="{9720D22B-AC5B-4A04-ABB7-D2F00F21FA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22755" y="3477027"/>
            <a:ext cx="229211" cy="16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38" name="AutoShape 10">
            <a:extLst>
              <a:ext uri="{FF2B5EF4-FFF2-40B4-BE49-F238E27FC236}">
                <a16:creationId xmlns:a16="http://schemas.microsoft.com/office/drawing/2014/main" id="{B5331968-0445-4A5C-A96F-2570C8EBC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187" y="2862547"/>
            <a:ext cx="1267365" cy="126547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sz="1600"/>
          </a:p>
        </p:txBody>
      </p:sp>
      <p:pic>
        <p:nvPicPr>
          <p:cNvPr id="39" name="Picture 1">
            <a:extLst>
              <a:ext uri="{FF2B5EF4-FFF2-40B4-BE49-F238E27FC236}">
                <a16:creationId xmlns:a16="http://schemas.microsoft.com/office/drawing/2014/main" id="{015318F1-B5A6-44B8-ABB7-22381152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09010" y="2902610"/>
            <a:ext cx="960125" cy="7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 Box 11">
            <a:extLst>
              <a:ext uri="{FF2B5EF4-FFF2-40B4-BE49-F238E27FC236}">
                <a16:creationId xmlns:a16="http://schemas.microsoft.com/office/drawing/2014/main" id="{52C17B0D-2906-4437-8F82-9952F9849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315" y="3590396"/>
            <a:ext cx="958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Internal </a:t>
            </a:r>
          </a:p>
          <a:p>
            <a:pPr>
              <a:defRPr/>
            </a:pPr>
            <a:r>
              <a:rPr lang="sv-SE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behaviour</a:t>
            </a:r>
            <a:endParaRPr lang="sv-SE" sz="1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" name="AutoShape 10">
            <a:extLst>
              <a:ext uri="{FF2B5EF4-FFF2-40B4-BE49-F238E27FC236}">
                <a16:creationId xmlns:a16="http://schemas.microsoft.com/office/drawing/2014/main" id="{31F79BCF-5FCC-4721-B2AD-818609E6A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391" y="2862547"/>
            <a:ext cx="1267364" cy="119618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sz="1600"/>
          </a:p>
        </p:txBody>
      </p:sp>
      <p:sp>
        <p:nvSpPr>
          <p:cNvPr id="42" name="AutoShape 16">
            <a:extLst>
              <a:ext uri="{FF2B5EF4-FFF2-40B4-BE49-F238E27FC236}">
                <a16:creationId xmlns:a16="http://schemas.microsoft.com/office/drawing/2014/main" id="{29594FB8-40C5-41CB-A668-8DD814F4E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592" y="2863400"/>
            <a:ext cx="1485900" cy="11525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sz="1600"/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B5BEDE19-14B3-4DB9-A8FF-F2C6E08E4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187" y="3631500"/>
            <a:ext cx="15071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IOHW &amp; Services</a:t>
            </a:r>
          </a:p>
          <a:p>
            <a:pPr>
              <a:defRPr/>
            </a:pPr>
            <a:r>
              <a: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generation</a:t>
            </a:r>
          </a:p>
        </p:txBody>
      </p:sp>
      <p:pic>
        <p:nvPicPr>
          <p:cNvPr id="44" name="Picture 54" descr="IO">
            <a:extLst>
              <a:ext uri="{FF2B5EF4-FFF2-40B4-BE49-F238E27FC236}">
                <a16:creationId xmlns:a16="http://schemas.microsoft.com/office/drawing/2014/main" id="{0E13F835-25E2-4B94-B738-0862FD896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59509" y="2921575"/>
            <a:ext cx="807933" cy="7099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</p:pic>
      <p:sp>
        <p:nvSpPr>
          <p:cNvPr id="45" name="Line 52">
            <a:extLst>
              <a:ext uri="{FF2B5EF4-FFF2-40B4-BE49-F238E27FC236}">
                <a16:creationId xmlns:a16="http://schemas.microsoft.com/office/drawing/2014/main" id="{EA4E1EB0-846E-46AF-899A-206A33F9FF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8149" y="3475807"/>
            <a:ext cx="307241" cy="287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46" name="Line 52">
            <a:extLst>
              <a:ext uri="{FF2B5EF4-FFF2-40B4-BE49-F238E27FC236}">
                <a16:creationId xmlns:a16="http://schemas.microsoft.com/office/drawing/2014/main" id="{435EB567-09EA-4AA2-8240-118C875823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6201" y="3475807"/>
            <a:ext cx="267616" cy="287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47" name="Line 52">
            <a:extLst>
              <a:ext uri="{FF2B5EF4-FFF2-40B4-BE49-F238E27FC236}">
                <a16:creationId xmlns:a16="http://schemas.microsoft.com/office/drawing/2014/main" id="{0F61E0C3-7B0B-482A-9BB4-5977B73941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6755" y="3440280"/>
            <a:ext cx="268836" cy="16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48" name="TextBox 112">
            <a:extLst>
              <a:ext uri="{FF2B5EF4-FFF2-40B4-BE49-F238E27FC236}">
                <a16:creationId xmlns:a16="http://schemas.microsoft.com/office/drawing/2014/main" id="{B51A1BB7-D0CD-4501-A10C-91A99E899914}"/>
              </a:ext>
            </a:extLst>
          </p:cNvPr>
          <p:cNvSpPr txBox="1"/>
          <p:nvPr/>
        </p:nvSpPr>
        <p:spPr>
          <a:xfrm>
            <a:off x="3048595" y="1865675"/>
            <a:ext cx="378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OEM Architects, System and ECU teams</a:t>
            </a:r>
          </a:p>
        </p:txBody>
      </p:sp>
      <p:sp>
        <p:nvSpPr>
          <p:cNvPr id="49" name="TextBox 113">
            <a:extLst>
              <a:ext uri="{FF2B5EF4-FFF2-40B4-BE49-F238E27FC236}">
                <a16:creationId xmlns:a16="http://schemas.microsoft.com/office/drawing/2014/main" id="{BA4FD398-598A-4DFA-BCD0-C7608334A573}"/>
              </a:ext>
            </a:extLst>
          </p:cNvPr>
          <p:cNvSpPr txBox="1"/>
          <p:nvPr/>
        </p:nvSpPr>
        <p:spPr>
          <a:xfrm>
            <a:off x="7695600" y="1865675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Network Design</a:t>
            </a:r>
          </a:p>
        </p:txBody>
      </p:sp>
      <p:grpSp>
        <p:nvGrpSpPr>
          <p:cNvPr id="50" name="Group 63">
            <a:extLst>
              <a:ext uri="{FF2B5EF4-FFF2-40B4-BE49-F238E27FC236}">
                <a16:creationId xmlns:a16="http://schemas.microsoft.com/office/drawing/2014/main" id="{EBD65196-5F03-4ECE-B338-DEAD3EA7CC82}"/>
              </a:ext>
            </a:extLst>
          </p:cNvPr>
          <p:cNvGrpSpPr>
            <a:grpSpLocks/>
          </p:cNvGrpSpPr>
          <p:nvPr/>
        </p:nvGrpSpPr>
        <p:grpSpPr bwMode="auto">
          <a:xfrm>
            <a:off x="2318313" y="4552367"/>
            <a:ext cx="1485900" cy="1192213"/>
            <a:chOff x="4682" y="1980"/>
            <a:chExt cx="936" cy="751"/>
          </a:xfrm>
        </p:grpSpPr>
        <p:pic>
          <p:nvPicPr>
            <p:cNvPr id="51" name="Picture 25">
              <a:extLst>
                <a:ext uri="{FF2B5EF4-FFF2-40B4-BE49-F238E27FC236}">
                  <a16:creationId xmlns:a16="http://schemas.microsoft.com/office/drawing/2014/main" id="{33429441-6063-40D2-82C1-CC4643975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734" y="2061"/>
              <a:ext cx="791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52" name="AutoShape 33">
              <a:extLst>
                <a:ext uri="{FF2B5EF4-FFF2-40B4-BE49-F238E27FC236}">
                  <a16:creationId xmlns:a16="http://schemas.microsoft.com/office/drawing/2014/main" id="{8A148483-E8DA-4560-A014-541069B5E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1980"/>
              <a:ext cx="936" cy="72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v-SE" sz="1600"/>
            </a:p>
          </p:txBody>
        </p:sp>
        <p:sp>
          <p:nvSpPr>
            <p:cNvPr id="53" name="Text Box 37">
              <a:extLst>
                <a:ext uri="{FF2B5EF4-FFF2-40B4-BE49-F238E27FC236}">
                  <a16:creationId xmlns:a16="http://schemas.microsoft.com/office/drawing/2014/main" id="{CB24D588-1256-4B5D-936F-611469143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2440"/>
              <a:ext cx="7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1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Configuration</a:t>
              </a:r>
              <a:endPara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r>
                <a:rPr lang="sv-SE" sz="1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genrators</a:t>
              </a:r>
              <a:endParaRPr lang="sv-SE" sz="12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54" name="Line 52">
            <a:extLst>
              <a:ext uri="{FF2B5EF4-FFF2-40B4-BE49-F238E27FC236}">
                <a16:creationId xmlns:a16="http://schemas.microsoft.com/office/drawing/2014/main" id="{EFF1590A-9EFD-44E8-9155-42F4F738C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5195" y="4285190"/>
            <a:ext cx="0" cy="34564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55" name="TextBox 124">
            <a:extLst>
              <a:ext uri="{FF2B5EF4-FFF2-40B4-BE49-F238E27FC236}">
                <a16:creationId xmlns:a16="http://schemas.microsoft.com/office/drawing/2014/main" id="{4D21B201-A67F-4418-8BB8-FBB4F7EDF4CC}"/>
              </a:ext>
            </a:extLst>
          </p:cNvPr>
          <p:cNvSpPr txBox="1"/>
          <p:nvPr/>
        </p:nvSpPr>
        <p:spPr>
          <a:xfrm>
            <a:off x="1243560" y="1289491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OEM</a:t>
            </a:r>
          </a:p>
        </p:txBody>
      </p:sp>
      <p:sp>
        <p:nvSpPr>
          <p:cNvPr id="56" name="Left Brace 125">
            <a:extLst>
              <a:ext uri="{FF2B5EF4-FFF2-40B4-BE49-F238E27FC236}">
                <a16:creationId xmlns:a16="http://schemas.microsoft.com/office/drawing/2014/main" id="{B0AEBD13-84AF-4F48-B412-8C542871AE0E}"/>
              </a:ext>
            </a:extLst>
          </p:cNvPr>
          <p:cNvSpPr/>
          <p:nvPr/>
        </p:nvSpPr>
        <p:spPr>
          <a:xfrm>
            <a:off x="1819635" y="559905"/>
            <a:ext cx="384050" cy="1805035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tailEnd type="none"/>
          </a:ln>
          <a:effectLst/>
        </p:spPr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TextBox 126">
            <a:extLst>
              <a:ext uri="{FF2B5EF4-FFF2-40B4-BE49-F238E27FC236}">
                <a16:creationId xmlns:a16="http://schemas.microsoft.com/office/drawing/2014/main" id="{A55E5025-84E4-4CC9-B6EE-AB63FD283734}"/>
              </a:ext>
            </a:extLst>
          </p:cNvPr>
          <p:cNvSpPr txBox="1"/>
          <p:nvPr/>
        </p:nvSpPr>
        <p:spPr>
          <a:xfrm>
            <a:off x="1203350" y="4016355"/>
            <a:ext cx="91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ECU</a:t>
            </a:r>
          </a:p>
          <a:p>
            <a:r>
              <a:rPr lang="sv-SE" sz="1600" dirty="0" err="1"/>
              <a:t>Supplier</a:t>
            </a:r>
            <a:endParaRPr lang="sv-SE" sz="1600" dirty="0"/>
          </a:p>
        </p:txBody>
      </p:sp>
      <p:sp>
        <p:nvSpPr>
          <p:cNvPr id="58" name="Left Brace 127">
            <a:extLst>
              <a:ext uri="{FF2B5EF4-FFF2-40B4-BE49-F238E27FC236}">
                <a16:creationId xmlns:a16="http://schemas.microsoft.com/office/drawing/2014/main" id="{19A62181-F699-41B0-8666-A59FBFFD55BF}"/>
              </a:ext>
            </a:extLst>
          </p:cNvPr>
          <p:cNvSpPr/>
          <p:nvPr/>
        </p:nvSpPr>
        <p:spPr>
          <a:xfrm>
            <a:off x="1781229" y="2748990"/>
            <a:ext cx="459055" cy="2957185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tailEnd type="none"/>
          </a:ln>
          <a:effectLst/>
        </p:spPr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ounded Rectangle 61">
            <a:extLst>
              <a:ext uri="{FF2B5EF4-FFF2-40B4-BE49-F238E27FC236}">
                <a16:creationId xmlns:a16="http://schemas.microsoft.com/office/drawing/2014/main" id="{AE7B7B7B-1E57-4B6E-9BB1-A80BBA06F5D5}"/>
              </a:ext>
            </a:extLst>
          </p:cNvPr>
          <p:cNvSpPr/>
          <p:nvPr/>
        </p:nvSpPr>
        <p:spPr>
          <a:xfrm>
            <a:off x="7465169" y="2633775"/>
            <a:ext cx="2958991" cy="2957185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60" name="3 - SWValidation">
            <a:extLst>
              <a:ext uri="{FF2B5EF4-FFF2-40B4-BE49-F238E27FC236}">
                <a16:creationId xmlns:a16="http://schemas.microsoft.com/office/drawing/2014/main" id="{A19F9A1E-B632-4AF4-8C41-82D75C5F9847}"/>
              </a:ext>
            </a:extLst>
          </p:cNvPr>
          <p:cNvGrpSpPr/>
          <p:nvPr/>
        </p:nvGrpSpPr>
        <p:grpSpPr>
          <a:xfrm>
            <a:off x="8194865" y="4362000"/>
            <a:ext cx="1485900" cy="1152525"/>
            <a:chOff x="1835150" y="4803775"/>
            <a:chExt cx="1485900" cy="1152525"/>
          </a:xfrm>
        </p:grpSpPr>
        <p:sp>
          <p:nvSpPr>
            <p:cNvPr id="61" name="AutoShape 13">
              <a:extLst>
                <a:ext uri="{FF2B5EF4-FFF2-40B4-BE49-F238E27FC236}">
                  <a16:creationId xmlns:a16="http://schemas.microsoft.com/office/drawing/2014/main" id="{EE34FEEE-87B6-4607-9F10-1DAA4B9DF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150" y="4803775"/>
              <a:ext cx="1485900" cy="11525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anchor="b"/>
            <a:lstStyle/>
            <a:p>
              <a:pPr algn="ctr"/>
              <a:r>
                <a:rPr lang="sv-SE" sz="1100" b="1" dirty="0">
                  <a:latin typeface="Calibri" pitchFamily="34" charset="0"/>
                  <a:cs typeface="Calibri" pitchFamily="34" charset="0"/>
                </a:rPr>
                <a:t>SW Validation</a:t>
              </a:r>
            </a:p>
          </p:txBody>
        </p:sp>
        <p:pic>
          <p:nvPicPr>
            <p:cNvPr id="62" name="Picture 3" descr="AUTOSAR VFB">
              <a:extLst>
                <a:ext uri="{FF2B5EF4-FFF2-40B4-BE49-F238E27FC236}">
                  <a16:creationId xmlns:a16="http://schemas.microsoft.com/office/drawing/2014/main" id="{85E5E2BA-4B2D-44A6-9F58-9FE9A804D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1924050" y="5103813"/>
              <a:ext cx="1298618" cy="5921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pic>
      </p:grpSp>
      <p:sp>
        <p:nvSpPr>
          <p:cNvPr id="63" name="Line 52">
            <a:extLst>
              <a:ext uri="{FF2B5EF4-FFF2-40B4-BE49-F238E27FC236}">
                <a16:creationId xmlns:a16="http://schemas.microsoft.com/office/drawing/2014/main" id="{1B748A66-DB17-4BF7-A0A3-C727B7FAB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4990" y="3977951"/>
            <a:ext cx="0" cy="3840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64" name="Line 52">
            <a:extLst>
              <a:ext uri="{FF2B5EF4-FFF2-40B4-BE49-F238E27FC236}">
                <a16:creationId xmlns:a16="http://schemas.microsoft.com/office/drawing/2014/main" id="{41F5E076-5C6D-43A2-8BD6-2D117491B8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24560" y="3939545"/>
            <a:ext cx="0" cy="3840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36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853D89-7701-4D3B-B10B-AE4EE46F1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62"/>
          <a:stretch/>
        </p:blipFill>
        <p:spPr>
          <a:xfrm>
            <a:off x="1124736" y="923439"/>
            <a:ext cx="4156632" cy="2508888"/>
          </a:xfrm>
          <a:prstGeom prst="rect">
            <a:avLst/>
          </a:prstGeom>
        </p:spPr>
      </p:pic>
      <p:grpSp>
        <p:nvGrpSpPr>
          <p:cNvPr id="95" name="组合 94">
            <a:extLst>
              <a:ext uri="{FF2B5EF4-FFF2-40B4-BE49-F238E27FC236}">
                <a16:creationId xmlns:a16="http://schemas.microsoft.com/office/drawing/2014/main" id="{05EF7FDC-5DEC-44D8-BAFD-B327502E34CA}"/>
              </a:ext>
            </a:extLst>
          </p:cNvPr>
          <p:cNvGrpSpPr/>
          <p:nvPr/>
        </p:nvGrpSpPr>
        <p:grpSpPr>
          <a:xfrm>
            <a:off x="882041" y="3673492"/>
            <a:ext cx="4666236" cy="2878920"/>
            <a:chOff x="1510102" y="532214"/>
            <a:chExt cx="9219632" cy="568821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D251207-5697-4D8E-B3F0-6F9CD5C3528B}"/>
                </a:ext>
              </a:extLst>
            </p:cNvPr>
            <p:cNvSpPr/>
            <p:nvPr/>
          </p:nvSpPr>
          <p:spPr>
            <a:xfrm>
              <a:off x="1638599" y="956214"/>
              <a:ext cx="8953201" cy="4823801"/>
            </a:xfrm>
            <a:prstGeom prst="roundRect">
              <a:avLst>
                <a:gd name="adj" fmla="val 2184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548235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182BD2B-3533-42AB-A119-0D46CBC03BE9}"/>
                </a:ext>
              </a:extLst>
            </p:cNvPr>
            <p:cNvSpPr txBox="1"/>
            <p:nvPr/>
          </p:nvSpPr>
          <p:spPr>
            <a:xfrm>
              <a:off x="4601865" y="532214"/>
              <a:ext cx="2988265" cy="414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>
                  <a:latin typeface="Arial" panose="020B0604020202020204" pitchFamily="34" charset="0"/>
                  <a:cs typeface="Arial" panose="020B0604020202020204" pitchFamily="34" charset="0"/>
                </a:rPr>
                <a:t>CoETransport </a:t>
              </a:r>
              <a:endParaRPr lang="zh-CN" altLang="en-US" sz="1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06EFB7-0526-442E-96B1-5915C7DC6A51}"/>
                </a:ext>
              </a:extLst>
            </p:cNvPr>
            <p:cNvSpPr txBox="1"/>
            <p:nvPr/>
          </p:nvSpPr>
          <p:spPr>
            <a:xfrm>
              <a:off x="4601865" y="958872"/>
              <a:ext cx="2988265" cy="388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Composite_AC_Type</a:t>
              </a:r>
              <a:endParaRPr lang="zh-CN" altLang="en-US" sz="9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D87E195-F135-4CA6-BD96-BDDCFD1ED140}"/>
                </a:ext>
              </a:extLst>
            </p:cNvPr>
            <p:cNvSpPr/>
            <p:nvPr/>
          </p:nvSpPr>
          <p:spPr>
            <a:xfrm>
              <a:off x="2353040" y="1673423"/>
              <a:ext cx="3415300" cy="3645197"/>
            </a:xfrm>
            <a:prstGeom prst="roundRect">
              <a:avLst>
                <a:gd name="adj" fmla="val 1495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548235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91B86D2-D1FB-432D-AC0F-03CCF3F14095}"/>
                </a:ext>
              </a:extLst>
            </p:cNvPr>
            <p:cNvSpPr txBox="1"/>
            <p:nvPr/>
          </p:nvSpPr>
          <p:spPr>
            <a:xfrm>
              <a:off x="2568601" y="1352093"/>
              <a:ext cx="3015722" cy="42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>
                  <a:latin typeface="Arial" panose="020B0604020202020204" pitchFamily="34" charset="0"/>
                  <a:cs typeface="Arial" panose="020B0604020202020204" pitchFamily="34" charset="0"/>
                </a:rPr>
                <a:t>CANOpenProtocolSuppport </a:t>
              </a:r>
              <a:endParaRPr lang="zh-CN" altLang="en-US"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43AD4FE-069B-4932-AE47-EBA30E9250BB}"/>
                </a:ext>
              </a:extLst>
            </p:cNvPr>
            <p:cNvSpPr txBox="1"/>
            <p:nvPr/>
          </p:nvSpPr>
          <p:spPr>
            <a:xfrm>
              <a:off x="2890328" y="1677398"/>
              <a:ext cx="2340724" cy="36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Atomic_AC_Type_Ref</a:t>
              </a:r>
              <a:endParaRPr lang="zh-CN" altLang="en-US" sz="8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FF64FCA-24C6-47B8-B7D8-5DF4E00657CE}"/>
                </a:ext>
              </a:extLst>
            </p:cNvPr>
            <p:cNvSpPr/>
            <p:nvPr/>
          </p:nvSpPr>
          <p:spPr>
            <a:xfrm>
              <a:off x="6423661" y="1673423"/>
              <a:ext cx="3415300" cy="3645197"/>
            </a:xfrm>
            <a:prstGeom prst="roundRect">
              <a:avLst>
                <a:gd name="adj" fmla="val 1272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548235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003A8E-9CDB-4F15-AEB1-115089C08982}"/>
                </a:ext>
              </a:extLst>
            </p:cNvPr>
            <p:cNvSpPr txBox="1"/>
            <p:nvPr/>
          </p:nvSpPr>
          <p:spPr>
            <a:xfrm>
              <a:off x="6684724" y="1352094"/>
              <a:ext cx="2893174" cy="36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>
                  <a:latin typeface="Arial" panose="020B0604020202020204" pitchFamily="34" charset="0"/>
                  <a:cs typeface="Arial" panose="020B0604020202020204" pitchFamily="34" charset="0"/>
                </a:rPr>
                <a:t>EtherCATMaster </a:t>
              </a:r>
              <a:endParaRPr lang="zh-CN" altLang="en-US"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49AC217-BCA4-4433-B646-A2AAFA45805E}"/>
                </a:ext>
              </a:extLst>
            </p:cNvPr>
            <p:cNvSpPr txBox="1"/>
            <p:nvPr/>
          </p:nvSpPr>
          <p:spPr>
            <a:xfrm>
              <a:off x="6960949" y="1677398"/>
              <a:ext cx="2340724" cy="36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Atomic_AC_Type_Ref</a:t>
              </a:r>
              <a:endParaRPr lang="zh-CN" altLang="en-US" sz="8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7A4E6CF-FB8E-4C56-9223-263EC4144370}"/>
                </a:ext>
              </a:extLst>
            </p:cNvPr>
            <p:cNvGrpSpPr/>
            <p:nvPr/>
          </p:nvGrpSpPr>
          <p:grpSpPr>
            <a:xfrm rot="5400000">
              <a:off x="10460294" y="2252632"/>
              <a:ext cx="269440" cy="269440"/>
              <a:chOff x="1239309" y="2937059"/>
              <a:chExt cx="184418" cy="184418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D101107-7249-4AC9-BE02-946B0F008651}"/>
                  </a:ext>
                </a:extLst>
              </p:cNvPr>
              <p:cNvSpPr/>
              <p:nvPr/>
            </p:nvSpPr>
            <p:spPr>
              <a:xfrm rot="10800000">
                <a:off x="1239309" y="2937059"/>
                <a:ext cx="184418" cy="184418"/>
              </a:xfrm>
              <a:prstGeom prst="rec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C726AF0F-A2D6-4218-A020-5A1DE1230854}"/>
                  </a:ext>
                </a:extLst>
              </p:cNvPr>
              <p:cNvSpPr/>
              <p:nvPr/>
            </p:nvSpPr>
            <p:spPr>
              <a:xfrm rot="10800000">
                <a:off x="1266995" y="2974129"/>
                <a:ext cx="132139" cy="11620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0DE016C-AA73-40E6-858C-0F02D0AA36FC}"/>
                </a:ext>
              </a:extLst>
            </p:cNvPr>
            <p:cNvGrpSpPr/>
            <p:nvPr/>
          </p:nvGrpSpPr>
          <p:grpSpPr>
            <a:xfrm>
              <a:off x="2222113" y="2296960"/>
              <a:ext cx="269441" cy="269441"/>
              <a:chOff x="3516045" y="2250901"/>
              <a:chExt cx="273003" cy="2730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1B96D7-C179-41C1-BE25-0299F9D4CA63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61C7A7F-AD95-4E22-917B-08FC75FAA2A3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89573A0-E514-4A38-A1C2-32320C686465}"/>
                </a:ext>
              </a:extLst>
            </p:cNvPr>
            <p:cNvGrpSpPr/>
            <p:nvPr/>
          </p:nvGrpSpPr>
          <p:grpSpPr>
            <a:xfrm rot="10800000">
              <a:off x="6290489" y="3414602"/>
              <a:ext cx="269441" cy="269441"/>
              <a:chOff x="2463060" y="1957889"/>
              <a:chExt cx="176806" cy="17680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1B86F9D-1F33-46BC-A7D0-114125B78631}"/>
                  </a:ext>
                </a:extLst>
              </p:cNvPr>
              <p:cNvSpPr/>
              <p:nvPr/>
            </p:nvSpPr>
            <p:spPr>
              <a:xfrm rot="5400000">
                <a:off x="2463060" y="1957889"/>
                <a:ext cx="176806" cy="1768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28" name="箭头: 五边形 27">
                <a:extLst>
                  <a:ext uri="{FF2B5EF4-FFF2-40B4-BE49-F238E27FC236}">
                    <a16:creationId xmlns:a16="http://schemas.microsoft.com/office/drawing/2014/main" id="{BA5A1485-712D-40CA-8CC8-8CF963A795C1}"/>
                  </a:ext>
                </a:extLst>
              </p:cNvPr>
              <p:cNvSpPr/>
              <p:nvPr/>
            </p:nvSpPr>
            <p:spPr>
              <a:xfrm>
                <a:off x="2483280" y="2005738"/>
                <a:ext cx="133616" cy="83545"/>
              </a:xfrm>
              <a:prstGeom prst="homePlate">
                <a:avLst>
                  <a:gd name="adj" fmla="val 759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043ED4C-4DE3-45C9-929C-070A38D3100B}"/>
                </a:ext>
              </a:extLst>
            </p:cNvPr>
            <p:cNvGrpSpPr/>
            <p:nvPr/>
          </p:nvGrpSpPr>
          <p:grpSpPr>
            <a:xfrm rot="5400000">
              <a:off x="9704240" y="2252632"/>
              <a:ext cx="269440" cy="269440"/>
              <a:chOff x="1239309" y="2937059"/>
              <a:chExt cx="184418" cy="184418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B590148-D782-43A5-B08B-893AB08D4235}"/>
                  </a:ext>
                </a:extLst>
              </p:cNvPr>
              <p:cNvSpPr/>
              <p:nvPr/>
            </p:nvSpPr>
            <p:spPr>
              <a:xfrm rot="10800000">
                <a:off x="1239309" y="2937059"/>
                <a:ext cx="184418" cy="18441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A40080CD-0CDC-41F6-8DE1-75BBE92803D5}"/>
                  </a:ext>
                </a:extLst>
              </p:cNvPr>
              <p:cNvSpPr/>
              <p:nvPr/>
            </p:nvSpPr>
            <p:spPr>
              <a:xfrm rot="10800000">
                <a:off x="1266995" y="2974129"/>
                <a:ext cx="132139" cy="11620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79180D9-BA74-43E5-B68B-2B0A041640EE}"/>
                </a:ext>
              </a:extLst>
            </p:cNvPr>
            <p:cNvSpPr txBox="1"/>
            <p:nvPr/>
          </p:nvSpPr>
          <p:spPr>
            <a:xfrm>
              <a:off x="8335245" y="2260197"/>
              <a:ext cx="1390928" cy="3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P_ECConfigDC </a:t>
              </a:r>
              <a:endParaRPr lang="zh-CN" altLang="en-US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2DCBB5C-7650-424E-909B-5CCAC7EF0A62}"/>
                </a:ext>
              </a:extLst>
            </p:cNvPr>
            <p:cNvCxnSpPr>
              <a:cxnSpLocks/>
              <a:stCxn id="21" idx="0"/>
              <a:endCxn id="30" idx="2"/>
            </p:cNvCxnSpPr>
            <p:nvPr/>
          </p:nvCxnSpPr>
          <p:spPr>
            <a:xfrm flipH="1">
              <a:off x="9973680" y="2387352"/>
              <a:ext cx="4866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CCCFC38-3CA6-46A5-BA7B-A959FFF13BD6}"/>
                </a:ext>
              </a:extLst>
            </p:cNvPr>
            <p:cNvGrpSpPr/>
            <p:nvPr/>
          </p:nvGrpSpPr>
          <p:grpSpPr>
            <a:xfrm>
              <a:off x="6288941" y="2813036"/>
              <a:ext cx="269441" cy="269441"/>
              <a:chOff x="3516045" y="2250901"/>
              <a:chExt cx="273003" cy="273003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72AE58A-E9B9-4C19-9DBF-AA193D400AAE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6F1673E-2920-4222-A84E-DF5158C16A42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089BCD1-E93B-499B-89E6-A32E47A01578}"/>
                </a:ext>
              </a:extLst>
            </p:cNvPr>
            <p:cNvGrpSpPr/>
            <p:nvPr/>
          </p:nvGrpSpPr>
          <p:grpSpPr>
            <a:xfrm rot="5400000">
              <a:off x="5633619" y="2813036"/>
              <a:ext cx="269441" cy="269441"/>
              <a:chOff x="4011345" y="2250901"/>
              <a:chExt cx="273003" cy="273003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DFA97EA-46DE-4772-B687-EACE8BFD5EB9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39" name="空心弧 38">
                <a:extLst>
                  <a:ext uri="{FF2B5EF4-FFF2-40B4-BE49-F238E27FC236}">
                    <a16:creationId xmlns:a16="http://schemas.microsoft.com/office/drawing/2014/main" id="{203EC5D3-160F-4C5F-840C-9BFFD1D63475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395FE40-6CEA-4C17-9E2D-E2F9797CDCD1}"/>
                </a:ext>
              </a:extLst>
            </p:cNvPr>
            <p:cNvCxnSpPr>
              <a:cxnSpLocks/>
              <a:stCxn id="35" idx="1"/>
              <a:endCxn id="38" idx="0"/>
            </p:cNvCxnSpPr>
            <p:nvPr/>
          </p:nvCxnSpPr>
          <p:spPr>
            <a:xfrm flipH="1">
              <a:off x="5903060" y="2947757"/>
              <a:ext cx="3858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FA7ECE9-3CF3-46D7-8BA5-EFF1300F0F85}"/>
                </a:ext>
              </a:extLst>
            </p:cNvPr>
            <p:cNvSpPr txBox="1"/>
            <p:nvPr/>
          </p:nvSpPr>
          <p:spPr>
            <a:xfrm>
              <a:off x="6550596" y="2813037"/>
              <a:ext cx="1437714" cy="3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P_WriteSDO </a:t>
              </a:r>
              <a:endParaRPr lang="zh-CN" altLang="en-US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BCF2B86-4167-4667-91D6-7951EF3DCF56}"/>
                </a:ext>
              </a:extLst>
            </p:cNvPr>
            <p:cNvSpPr txBox="1"/>
            <p:nvPr/>
          </p:nvSpPr>
          <p:spPr>
            <a:xfrm>
              <a:off x="4249151" y="2813037"/>
              <a:ext cx="1393609" cy="3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R_WriteSDO</a:t>
              </a:r>
              <a:endParaRPr lang="zh-CN" altLang="en-US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ABCD305-3DE0-4B3A-AFA8-3AE1DA7536C8}"/>
                </a:ext>
              </a:extLst>
            </p:cNvPr>
            <p:cNvCxnSpPr>
              <a:cxnSpLocks/>
              <a:stCxn id="27" idx="0"/>
              <a:endCxn id="51" idx="2"/>
            </p:cNvCxnSpPr>
            <p:nvPr/>
          </p:nvCxnSpPr>
          <p:spPr>
            <a:xfrm flipH="1">
              <a:off x="5901512" y="3549322"/>
              <a:ext cx="3889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A8E9321-40A5-45E9-8B91-50A710F70D49}"/>
                </a:ext>
              </a:extLst>
            </p:cNvPr>
            <p:cNvSpPr txBox="1"/>
            <p:nvPr/>
          </p:nvSpPr>
          <p:spPr>
            <a:xfrm>
              <a:off x="6550594" y="3407044"/>
              <a:ext cx="1437716" cy="3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</a:t>
              </a:r>
              <a:r>
                <a:rPr lang="en-US" altLang="zh-CN" sz="7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ReadSDO </a:t>
              </a:r>
              <a:endParaRPr lang="zh-CN" altLang="en-US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2BEE718-6CB2-4E73-BE39-E4D2D26A5BB0}"/>
                </a:ext>
              </a:extLst>
            </p:cNvPr>
            <p:cNvSpPr txBox="1"/>
            <p:nvPr/>
          </p:nvSpPr>
          <p:spPr>
            <a:xfrm>
              <a:off x="4249151" y="3407044"/>
              <a:ext cx="1393609" cy="3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R_ReadSDO </a:t>
              </a:r>
              <a:endParaRPr lang="zh-CN" altLang="en-US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332A5D9-BD76-4AAA-9212-C2BF59E6DD83}"/>
                </a:ext>
              </a:extLst>
            </p:cNvPr>
            <p:cNvGrpSpPr/>
            <p:nvPr/>
          </p:nvGrpSpPr>
          <p:grpSpPr>
            <a:xfrm rot="16200000">
              <a:off x="1510103" y="1217373"/>
              <a:ext cx="269440" cy="269440"/>
              <a:chOff x="1239309" y="2937059"/>
              <a:chExt cx="184418" cy="18441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B006CA7-D35D-4BAD-976A-FE59FC1A6577}"/>
                  </a:ext>
                </a:extLst>
              </p:cNvPr>
              <p:cNvSpPr/>
              <p:nvPr/>
            </p:nvSpPr>
            <p:spPr>
              <a:xfrm rot="10800000">
                <a:off x="1239309" y="2937059"/>
                <a:ext cx="184418" cy="1844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FA1F0425-01DF-40E4-B2B1-46D9B20EBEE2}"/>
                  </a:ext>
                </a:extLst>
              </p:cNvPr>
              <p:cNvSpPr/>
              <p:nvPr/>
            </p:nvSpPr>
            <p:spPr>
              <a:xfrm rot="10800000">
                <a:off x="1266995" y="2974129"/>
                <a:ext cx="132139" cy="11620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7CFDACA-3273-4047-B473-BF0FC7487FB9}"/>
                </a:ext>
              </a:extLst>
            </p:cNvPr>
            <p:cNvSpPr txBox="1"/>
            <p:nvPr/>
          </p:nvSpPr>
          <p:spPr>
            <a:xfrm>
              <a:off x="2459649" y="2289402"/>
              <a:ext cx="1601040" cy="3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P_ConfigOPMode</a:t>
              </a:r>
              <a:endParaRPr lang="zh-CN" altLang="en-US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9057BC7-E9AC-4791-9A13-7C4419ABD1F8}"/>
                </a:ext>
              </a:extLst>
            </p:cNvPr>
            <p:cNvGrpSpPr/>
            <p:nvPr/>
          </p:nvGrpSpPr>
          <p:grpSpPr>
            <a:xfrm rot="10800000">
              <a:off x="5632071" y="3414602"/>
              <a:ext cx="269441" cy="269441"/>
              <a:chOff x="2463060" y="1957889"/>
              <a:chExt cx="176806" cy="176806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6B75785-8DA3-4C8C-8CBC-AB5FBA319844}"/>
                  </a:ext>
                </a:extLst>
              </p:cNvPr>
              <p:cNvSpPr/>
              <p:nvPr/>
            </p:nvSpPr>
            <p:spPr>
              <a:xfrm rot="5400000">
                <a:off x="2463060" y="1957889"/>
                <a:ext cx="176806" cy="1768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2" name="箭头: 五边形 51">
                <a:extLst>
                  <a:ext uri="{FF2B5EF4-FFF2-40B4-BE49-F238E27FC236}">
                    <a16:creationId xmlns:a16="http://schemas.microsoft.com/office/drawing/2014/main" id="{1FE508B1-1BF3-47A2-AD5C-8CD0EC7D924B}"/>
                  </a:ext>
                </a:extLst>
              </p:cNvPr>
              <p:cNvSpPr/>
              <p:nvPr/>
            </p:nvSpPr>
            <p:spPr>
              <a:xfrm>
                <a:off x="2483280" y="2005738"/>
                <a:ext cx="133616" cy="83545"/>
              </a:xfrm>
              <a:prstGeom prst="homePlate">
                <a:avLst>
                  <a:gd name="adj" fmla="val 759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FCB5294-13F4-4E7E-B333-55975C0F9CD1}"/>
                </a:ext>
              </a:extLst>
            </p:cNvPr>
            <p:cNvGrpSpPr/>
            <p:nvPr/>
          </p:nvGrpSpPr>
          <p:grpSpPr>
            <a:xfrm>
              <a:off x="1510102" y="2296960"/>
              <a:ext cx="269441" cy="269441"/>
              <a:chOff x="3516045" y="2250901"/>
              <a:chExt cx="273003" cy="273003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2AA9047-2480-4E51-9ED3-6F45EE77D9D2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0B4BF5-3290-4A9E-A790-62EA75E4FE87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</p:grp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940CE47-8FD6-46EA-8F92-AAF22A5827A3}"/>
                </a:ext>
              </a:extLst>
            </p:cNvPr>
            <p:cNvCxnSpPr>
              <a:cxnSpLocks/>
              <a:stCxn id="24" idx="1"/>
              <a:endCxn id="55" idx="3"/>
            </p:cNvCxnSpPr>
            <p:nvPr/>
          </p:nvCxnSpPr>
          <p:spPr>
            <a:xfrm flipH="1">
              <a:off x="1779543" y="2431681"/>
              <a:ext cx="4425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B3235D6-543C-42CE-8577-36687CBF343E}"/>
                </a:ext>
              </a:extLst>
            </p:cNvPr>
            <p:cNvGrpSpPr/>
            <p:nvPr/>
          </p:nvGrpSpPr>
          <p:grpSpPr>
            <a:xfrm rot="10800000">
              <a:off x="7286380" y="5162515"/>
              <a:ext cx="269441" cy="269441"/>
              <a:chOff x="4011345" y="2250901"/>
              <a:chExt cx="273003" cy="273003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A4B1A4-CD82-4666-8AB3-DD81245E10B1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60" name="空心弧 59">
                <a:extLst>
                  <a:ext uri="{FF2B5EF4-FFF2-40B4-BE49-F238E27FC236}">
                    <a16:creationId xmlns:a16="http://schemas.microsoft.com/office/drawing/2014/main" id="{2933371B-FD48-4277-A3B2-E621248641D7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0CD8A88-AFC0-4E36-9E1C-F47928CAF891}"/>
                </a:ext>
              </a:extLst>
            </p:cNvPr>
            <p:cNvGrpSpPr/>
            <p:nvPr/>
          </p:nvGrpSpPr>
          <p:grpSpPr>
            <a:xfrm rot="10800000">
              <a:off x="7286380" y="5645294"/>
              <a:ext cx="269441" cy="269441"/>
              <a:chOff x="4011345" y="2250901"/>
              <a:chExt cx="273003" cy="273003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E79ADD7-368B-4DF7-B768-A555905F843C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63" name="空心弧 62">
                <a:extLst>
                  <a:ext uri="{FF2B5EF4-FFF2-40B4-BE49-F238E27FC236}">
                    <a16:creationId xmlns:a16="http://schemas.microsoft.com/office/drawing/2014/main" id="{34FA0A7A-F07F-4D3D-8D71-594FA40E1C8B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99EF220D-8410-4350-AD15-D50255740CAE}"/>
                </a:ext>
              </a:extLst>
            </p:cNvPr>
            <p:cNvCxnSpPr>
              <a:cxnSpLocks/>
              <a:stCxn id="62" idx="2"/>
              <a:endCxn id="59" idx="0"/>
            </p:cNvCxnSpPr>
            <p:nvPr/>
          </p:nvCxnSpPr>
          <p:spPr>
            <a:xfrm flipV="1">
              <a:off x="7421100" y="5431956"/>
              <a:ext cx="0" cy="213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EB8D3E6-3C07-4BB3-A29A-E4600EA463B9}"/>
                </a:ext>
              </a:extLst>
            </p:cNvPr>
            <p:cNvGrpSpPr/>
            <p:nvPr/>
          </p:nvGrpSpPr>
          <p:grpSpPr>
            <a:xfrm rot="10800000">
              <a:off x="8866257" y="5162515"/>
              <a:ext cx="269441" cy="269441"/>
              <a:chOff x="4011345" y="2250901"/>
              <a:chExt cx="273003" cy="273003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E147823-A082-4F78-A26D-FE22C36B9D4C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67" name="空心弧 66">
                <a:extLst>
                  <a:ext uri="{FF2B5EF4-FFF2-40B4-BE49-F238E27FC236}">
                    <a16:creationId xmlns:a16="http://schemas.microsoft.com/office/drawing/2014/main" id="{391AE98F-243E-42C7-A2B8-944BA1A2EFC5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0B90FD1-2619-4DD3-B738-AA868DB12F38}"/>
                </a:ext>
              </a:extLst>
            </p:cNvPr>
            <p:cNvGrpSpPr/>
            <p:nvPr/>
          </p:nvGrpSpPr>
          <p:grpSpPr>
            <a:xfrm rot="10800000">
              <a:off x="8866257" y="5645294"/>
              <a:ext cx="269441" cy="269441"/>
              <a:chOff x="4011345" y="2250901"/>
              <a:chExt cx="273003" cy="273003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5228C1D-A621-48D4-A025-C0A0E61B2B06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70" name="空心弧 69">
                <a:extLst>
                  <a:ext uri="{FF2B5EF4-FFF2-40B4-BE49-F238E27FC236}">
                    <a16:creationId xmlns:a16="http://schemas.microsoft.com/office/drawing/2014/main" id="{ACBC282C-FBED-40EC-96EC-C65A2B1CFFB6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F54F1514-6052-4F20-B2EE-5E40AB047A5C}"/>
                </a:ext>
              </a:extLst>
            </p:cNvPr>
            <p:cNvCxnSpPr>
              <a:cxnSpLocks/>
              <a:stCxn id="69" idx="2"/>
              <a:endCxn id="66" idx="0"/>
            </p:cNvCxnSpPr>
            <p:nvPr/>
          </p:nvCxnSpPr>
          <p:spPr>
            <a:xfrm flipV="1">
              <a:off x="9000977" y="5431956"/>
              <a:ext cx="0" cy="213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AB44FEF-4D16-4250-B5FD-A500C04EC159}"/>
                </a:ext>
              </a:extLst>
            </p:cNvPr>
            <p:cNvSpPr txBox="1"/>
            <p:nvPr/>
          </p:nvSpPr>
          <p:spPr>
            <a:xfrm>
              <a:off x="6853886" y="4829715"/>
              <a:ext cx="1134425" cy="3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R_ECSend</a:t>
              </a:r>
              <a:endParaRPr lang="zh-CN" altLang="en-US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438029C-BF91-4213-9141-E5223E88CA70}"/>
                </a:ext>
              </a:extLst>
            </p:cNvPr>
            <p:cNvSpPr txBox="1"/>
            <p:nvPr/>
          </p:nvSpPr>
          <p:spPr>
            <a:xfrm>
              <a:off x="8335243" y="4829715"/>
              <a:ext cx="1321338" cy="3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R_ECReceive </a:t>
              </a:r>
              <a:endParaRPr lang="zh-CN" altLang="en-US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51D31B1-2D66-4DA2-96CF-478B3816C2C4}"/>
                </a:ext>
              </a:extLst>
            </p:cNvPr>
            <p:cNvSpPr txBox="1"/>
            <p:nvPr/>
          </p:nvSpPr>
          <p:spPr>
            <a:xfrm>
              <a:off x="6764768" y="5884031"/>
              <a:ext cx="1312662" cy="3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R_EthSend</a:t>
              </a:r>
              <a:endParaRPr lang="zh-CN" altLang="en-US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AB63102-152A-4A40-8CAA-870233A53C1B}"/>
                </a:ext>
              </a:extLst>
            </p:cNvPr>
            <p:cNvSpPr txBox="1"/>
            <p:nvPr/>
          </p:nvSpPr>
          <p:spPr>
            <a:xfrm>
              <a:off x="8230981" y="5884027"/>
              <a:ext cx="1529861" cy="3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R_EthReceive</a:t>
              </a:r>
              <a:endParaRPr lang="zh-CN" altLang="en-US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0B4F8B8-4233-4D65-A0CB-CA53AC62EA32}"/>
                </a:ext>
              </a:extLst>
            </p:cNvPr>
            <p:cNvGrpSpPr/>
            <p:nvPr/>
          </p:nvGrpSpPr>
          <p:grpSpPr>
            <a:xfrm>
              <a:off x="2222113" y="3675150"/>
              <a:ext cx="269441" cy="269441"/>
              <a:chOff x="3516045" y="2250901"/>
              <a:chExt cx="273003" cy="273003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E7E3A4C-716E-46A6-988C-55E489EB4764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E6DB2C9C-829C-411B-8E75-F60337A17D31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4B242A5-C6B9-4F1F-8E8C-34AC79B4E2A3}"/>
                </a:ext>
              </a:extLst>
            </p:cNvPr>
            <p:cNvSpPr txBox="1"/>
            <p:nvPr/>
          </p:nvSpPr>
          <p:spPr>
            <a:xfrm>
              <a:off x="2459649" y="3667593"/>
              <a:ext cx="1601040" cy="3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P_SetPos</a:t>
              </a:r>
              <a:endParaRPr lang="zh-CN" altLang="en-US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3DC70AB-D176-45DF-8436-4F3C5DB976C6}"/>
                </a:ext>
              </a:extLst>
            </p:cNvPr>
            <p:cNvSpPr txBox="1"/>
            <p:nvPr/>
          </p:nvSpPr>
          <p:spPr>
            <a:xfrm>
              <a:off x="1768080" y="1206818"/>
              <a:ext cx="1601040" cy="3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P_LifeCycle</a:t>
              </a:r>
              <a:endParaRPr lang="zh-CN" altLang="en-US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B9C03CD4-FC5F-4C72-BDB9-E822DBCAF653}"/>
                </a:ext>
              </a:extLst>
            </p:cNvPr>
            <p:cNvGrpSpPr/>
            <p:nvPr/>
          </p:nvGrpSpPr>
          <p:grpSpPr>
            <a:xfrm>
              <a:off x="2222113" y="4261072"/>
              <a:ext cx="269441" cy="269441"/>
              <a:chOff x="3516045" y="2250901"/>
              <a:chExt cx="273003" cy="273003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F4F5B8C-409C-46BF-9F1F-8D87489A711A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5D395873-9D7B-4BDC-BC1D-9D21288CD584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25BAD3CF-32CB-44C5-96E6-5E06ADC5D206}"/>
                </a:ext>
              </a:extLst>
            </p:cNvPr>
            <p:cNvGrpSpPr/>
            <p:nvPr/>
          </p:nvGrpSpPr>
          <p:grpSpPr>
            <a:xfrm>
              <a:off x="1513405" y="3675150"/>
              <a:ext cx="269441" cy="269441"/>
              <a:chOff x="3516045" y="2250901"/>
              <a:chExt cx="273003" cy="273003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7C87389-668A-4575-BDA2-62165DC15F37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D69EB823-15AD-4E57-91E2-3D19429DCEDE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D2956C49-6CEC-4964-B0FC-22A2E90ACD24}"/>
                </a:ext>
              </a:extLst>
            </p:cNvPr>
            <p:cNvGrpSpPr/>
            <p:nvPr/>
          </p:nvGrpSpPr>
          <p:grpSpPr>
            <a:xfrm>
              <a:off x="1513405" y="4261072"/>
              <a:ext cx="269441" cy="269441"/>
              <a:chOff x="3516045" y="2250901"/>
              <a:chExt cx="273003" cy="273003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3617896-BF38-45C1-95B7-65299A537823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AD91B622-B49E-46C7-B7EE-3B8AB7893C7F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73782457-7740-4BA2-BB3E-0EE012E49638}"/>
                </a:ext>
              </a:extLst>
            </p:cNvPr>
            <p:cNvCxnSpPr>
              <a:cxnSpLocks/>
              <a:stCxn id="77" idx="1"/>
              <a:endCxn id="85" idx="3"/>
            </p:cNvCxnSpPr>
            <p:nvPr/>
          </p:nvCxnSpPr>
          <p:spPr>
            <a:xfrm flipH="1">
              <a:off x="1782846" y="3809871"/>
              <a:ext cx="4392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C18F8F4-4AA4-4E5F-9DEE-4860595BB59B}"/>
                </a:ext>
              </a:extLst>
            </p:cNvPr>
            <p:cNvCxnSpPr>
              <a:cxnSpLocks/>
              <a:stCxn id="82" idx="1"/>
              <a:endCxn id="88" idx="3"/>
            </p:cNvCxnSpPr>
            <p:nvPr/>
          </p:nvCxnSpPr>
          <p:spPr>
            <a:xfrm flipH="1">
              <a:off x="1782846" y="4395793"/>
              <a:ext cx="4392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385F116-54D1-4364-9FB5-BABFC80DE2D0}"/>
                </a:ext>
              </a:extLst>
            </p:cNvPr>
            <p:cNvSpPr txBox="1"/>
            <p:nvPr/>
          </p:nvSpPr>
          <p:spPr>
            <a:xfrm>
              <a:off x="2459649" y="4253513"/>
              <a:ext cx="1601040" cy="3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P_GetPos</a:t>
              </a:r>
              <a:endParaRPr lang="zh-CN" altLang="en-US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D979B8A9-C1C1-49B2-B297-7E825664A6FD}"/>
              </a:ext>
            </a:extLst>
          </p:cNvPr>
          <p:cNvSpPr txBox="1"/>
          <p:nvPr/>
        </p:nvSpPr>
        <p:spPr>
          <a:xfrm>
            <a:off x="3839449" y="294011"/>
            <a:ext cx="4513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Component Type Definition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ECD13DD-608B-4341-A2DC-C673541E5158}"/>
              </a:ext>
            </a:extLst>
          </p:cNvPr>
          <p:cNvSpPr txBox="1"/>
          <p:nvPr/>
        </p:nvSpPr>
        <p:spPr>
          <a:xfrm>
            <a:off x="5610794" y="1663568"/>
            <a:ext cx="13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Component Type</a:t>
            </a:r>
          </a:p>
          <a:p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Editor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9155336D-DD85-479A-B17F-FD7903A7F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684" y="904744"/>
            <a:ext cx="3868707" cy="5079937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C15168DC-38AD-45FC-81A1-83D3118645F8}"/>
              </a:ext>
            </a:extLst>
          </p:cNvPr>
          <p:cNvSpPr txBox="1"/>
          <p:nvPr/>
        </p:nvSpPr>
        <p:spPr>
          <a:xfrm>
            <a:off x="8512750" y="6065829"/>
            <a:ext cx="1392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CTD.xml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9B25A9E-3210-4353-B06F-55F0A922D642}"/>
              </a:ext>
            </a:extLst>
          </p:cNvPr>
          <p:cNvSpPr txBox="1"/>
          <p:nvPr/>
        </p:nvSpPr>
        <p:spPr>
          <a:xfrm>
            <a:off x="5610794" y="4784298"/>
            <a:ext cx="13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Component Type</a:t>
            </a:r>
          </a:p>
          <a:p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Composition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21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03EBA8-0FCE-4A9F-9CFC-198258D1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37" y="0"/>
            <a:ext cx="9614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2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F37DB63E-82D3-4A10-8A34-BC8508F6119B}"/>
              </a:ext>
            </a:extLst>
          </p:cNvPr>
          <p:cNvSpPr txBox="1"/>
          <p:nvPr/>
        </p:nvSpPr>
        <p:spPr>
          <a:xfrm>
            <a:off x="1353719" y="3575566"/>
            <a:ext cx="10362031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组件实例化，参数初始化；组件通过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Dynamic Linking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加载，并在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注册其提供的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，获取所需的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，并建立组件间路由连接（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Local routing, DCPS writer/reader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，并开始运行。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停止接收新的调用和通信，等待当前调用执行完成并返回。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调用执行完成，释放资源，解绑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中注册的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，卸载组件。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阻塞新的调用和通信，等待当前调用执行完成并返回。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解绑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，更换新的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实例，将之前的引用重定向至新版本的组件，并重新建立连接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唤醒步骤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中阻塞的调用和通信，重新绑定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并开始运行。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5BD0F17-B3CE-49F0-BBA3-AC03929E7765}"/>
              </a:ext>
            </a:extLst>
          </p:cNvPr>
          <p:cNvGrpSpPr/>
          <p:nvPr/>
        </p:nvGrpSpPr>
        <p:grpSpPr>
          <a:xfrm>
            <a:off x="858769" y="409387"/>
            <a:ext cx="10732387" cy="2900817"/>
            <a:chOff x="858769" y="409387"/>
            <a:chExt cx="10732387" cy="290081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FB4552E-ECC5-411D-9321-3ADA64DE57B9}"/>
                </a:ext>
              </a:extLst>
            </p:cNvPr>
            <p:cNvGrpSpPr/>
            <p:nvPr/>
          </p:nvGrpSpPr>
          <p:grpSpPr>
            <a:xfrm>
              <a:off x="3430660" y="828128"/>
              <a:ext cx="989902" cy="989901"/>
              <a:chOff x="1870744" y="4429387"/>
              <a:chExt cx="989902" cy="98990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8EE79B4-5D4F-4C86-9F51-DF2E8A34AD55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8D6677-B830-4A53-9FBF-F0EDB50510C4}"/>
                  </a:ext>
                </a:extLst>
              </p:cNvPr>
              <p:cNvSpPr txBox="1"/>
              <p:nvPr/>
            </p:nvSpPr>
            <p:spPr>
              <a:xfrm>
                <a:off x="1870744" y="4770448"/>
                <a:ext cx="9899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LOADED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83F4224-5B5B-47AD-A6E1-268B7B84698B}"/>
                </a:ext>
              </a:extLst>
            </p:cNvPr>
            <p:cNvGrpSpPr/>
            <p:nvPr/>
          </p:nvGrpSpPr>
          <p:grpSpPr>
            <a:xfrm>
              <a:off x="858769" y="826495"/>
              <a:ext cx="989901" cy="989901"/>
              <a:chOff x="1870745" y="4429387"/>
              <a:chExt cx="989901" cy="98990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2FF58B3-EE5A-44EB-9415-AC53DD8E085C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A77EEB-56A2-4ACC-A4EA-CB84066356E9}"/>
                  </a:ext>
                </a:extLst>
              </p:cNvPr>
              <p:cNvSpPr txBox="1"/>
              <p:nvPr/>
            </p:nvSpPr>
            <p:spPr>
              <a:xfrm>
                <a:off x="2015713" y="4770448"/>
                <a:ext cx="703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INIT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3D71EAA-F8AE-45E0-86F6-8E4D313FB319}"/>
                </a:ext>
              </a:extLst>
            </p:cNvPr>
            <p:cNvGrpSpPr/>
            <p:nvPr/>
          </p:nvGrpSpPr>
          <p:grpSpPr>
            <a:xfrm>
              <a:off x="5692691" y="833302"/>
              <a:ext cx="989901" cy="989901"/>
              <a:chOff x="1870745" y="4429387"/>
              <a:chExt cx="989901" cy="98990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96938DB8-9112-4C6D-AE23-6DC2D443CF0C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C568387-BA48-40BF-B872-326D41480D2C}"/>
                  </a:ext>
                </a:extLst>
              </p:cNvPr>
              <p:cNvSpPr txBox="1"/>
              <p:nvPr/>
            </p:nvSpPr>
            <p:spPr>
              <a:xfrm>
                <a:off x="1882089" y="4770448"/>
                <a:ext cx="9728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READY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554E01-ECF4-487B-96F1-B657C7B82B90}"/>
                </a:ext>
              </a:extLst>
            </p:cNvPr>
            <p:cNvCxnSpPr>
              <a:cxnSpLocks/>
              <a:stCxn id="11" idx="6"/>
              <a:endCxn id="6" idx="1"/>
            </p:cNvCxnSpPr>
            <p:nvPr/>
          </p:nvCxnSpPr>
          <p:spPr>
            <a:xfrm>
              <a:off x="1848670" y="1321446"/>
              <a:ext cx="1581990" cy="16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D97DC8E-72A9-4DF9-ACF9-DC09238664D8}"/>
                </a:ext>
              </a:extLst>
            </p:cNvPr>
            <p:cNvGrpSpPr/>
            <p:nvPr/>
          </p:nvGrpSpPr>
          <p:grpSpPr>
            <a:xfrm>
              <a:off x="9297398" y="2304120"/>
              <a:ext cx="1110616" cy="989901"/>
              <a:chOff x="1823117" y="4429387"/>
              <a:chExt cx="1110616" cy="989901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E822F32-D661-4C24-97C9-82A4A1B5C66D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20F70BB-EF77-4335-A169-7E740CF028BC}"/>
                  </a:ext>
                </a:extLst>
              </p:cNvPr>
              <p:cNvSpPr txBox="1"/>
              <p:nvPr/>
            </p:nvSpPr>
            <p:spPr>
              <a:xfrm>
                <a:off x="1823117" y="4780942"/>
                <a:ext cx="1110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BLOCKED</a:t>
                </a:r>
              </a:p>
            </p:txBody>
          </p:sp>
        </p:grp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6B5F5A1-9A49-4D34-9A0C-18656041A415}"/>
                </a:ext>
              </a:extLst>
            </p:cNvPr>
            <p:cNvCxnSpPr>
              <a:cxnSpLocks/>
              <a:stCxn id="6" idx="3"/>
              <a:endCxn id="17" idx="2"/>
            </p:cNvCxnSpPr>
            <p:nvPr/>
          </p:nvCxnSpPr>
          <p:spPr>
            <a:xfrm>
              <a:off x="4420562" y="1323078"/>
              <a:ext cx="1272129" cy="5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637402A-352A-4B27-9BA5-DAEA2A70FD3D}"/>
                </a:ext>
              </a:extLst>
            </p:cNvPr>
            <p:cNvGrpSpPr/>
            <p:nvPr/>
          </p:nvGrpSpPr>
          <p:grpSpPr>
            <a:xfrm>
              <a:off x="7980037" y="828128"/>
              <a:ext cx="989901" cy="989901"/>
              <a:chOff x="1870745" y="4429387"/>
              <a:chExt cx="989901" cy="989901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79B427B-AE40-4403-B4F5-BBD47D648605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44755D-65DA-443C-935F-CC8E09BBAE9F}"/>
                  </a:ext>
                </a:extLst>
              </p:cNvPr>
              <p:cNvSpPr txBox="1"/>
              <p:nvPr/>
            </p:nvSpPr>
            <p:spPr>
              <a:xfrm>
                <a:off x="1936483" y="4770448"/>
                <a:ext cx="887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ACTIVE</a:t>
                </a:r>
                <a:endParaRPr lang="zh-CN" altLang="en-US" sz="1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D7F3CCBE-3475-4BEC-BC74-B05089FE43A2}"/>
                </a:ext>
              </a:extLst>
            </p:cNvPr>
            <p:cNvCxnSpPr>
              <a:cxnSpLocks/>
              <a:stCxn id="18" idx="3"/>
              <a:endCxn id="65" idx="2"/>
            </p:cNvCxnSpPr>
            <p:nvPr/>
          </p:nvCxnSpPr>
          <p:spPr>
            <a:xfrm flipV="1">
              <a:off x="6676895" y="1323079"/>
              <a:ext cx="1303142" cy="5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45A7F021-3C2B-4C79-9D28-E5F5AE2E358D}"/>
                </a:ext>
              </a:extLst>
            </p:cNvPr>
            <p:cNvCxnSpPr>
              <a:cxnSpLocks/>
              <a:stCxn id="65" idx="5"/>
              <a:endCxn id="49" idx="1"/>
            </p:cNvCxnSpPr>
            <p:nvPr/>
          </p:nvCxnSpPr>
          <p:spPr>
            <a:xfrm>
              <a:off x="8824970" y="1673061"/>
              <a:ext cx="665024" cy="7760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CC1B6883-F3EB-47C6-8E40-6E63131EA675}"/>
                </a:ext>
              </a:extLst>
            </p:cNvPr>
            <p:cNvGrpSpPr/>
            <p:nvPr/>
          </p:nvGrpSpPr>
          <p:grpSpPr>
            <a:xfrm>
              <a:off x="5641864" y="2320303"/>
              <a:ext cx="1107939" cy="989901"/>
              <a:chOff x="1811725" y="4429387"/>
              <a:chExt cx="1107939" cy="989901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0C9A9D13-7EE2-456E-B8C6-6A5954BC09CB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67045A7-019E-4D92-B704-8CA7829B3245}"/>
                  </a:ext>
                </a:extLst>
              </p:cNvPr>
              <p:cNvSpPr txBox="1"/>
              <p:nvPr/>
            </p:nvSpPr>
            <p:spPr>
              <a:xfrm>
                <a:off x="1811725" y="4778204"/>
                <a:ext cx="1107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DEACTIVE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E8C9AFE9-32AB-4AA7-B515-B5B88C1C4C87}"/>
                </a:ext>
              </a:extLst>
            </p:cNvPr>
            <p:cNvCxnSpPr>
              <a:cxnSpLocks/>
              <a:stCxn id="65" idx="3"/>
              <a:endCxn id="96" idx="7"/>
            </p:cNvCxnSpPr>
            <p:nvPr/>
          </p:nvCxnSpPr>
          <p:spPr>
            <a:xfrm flipH="1">
              <a:off x="6545817" y="1673061"/>
              <a:ext cx="1579188" cy="792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48D2A772-0FCE-4321-872D-75D55BD53D21}"/>
                </a:ext>
              </a:extLst>
            </p:cNvPr>
            <p:cNvCxnSpPr>
              <a:cxnSpLocks/>
              <a:stCxn id="96" idx="1"/>
              <a:endCxn id="5" idx="5"/>
            </p:cNvCxnSpPr>
            <p:nvPr/>
          </p:nvCxnSpPr>
          <p:spPr>
            <a:xfrm flipH="1" flipV="1">
              <a:off x="4275594" y="1673061"/>
              <a:ext cx="1570258" cy="7922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1E001764-2717-4F5A-8F84-175453627F44}"/>
                </a:ext>
              </a:extLst>
            </p:cNvPr>
            <p:cNvCxnSpPr>
              <a:cxnSpLocks/>
              <a:stCxn id="49" idx="7"/>
              <a:endCxn id="144" idx="3"/>
            </p:cNvCxnSpPr>
            <p:nvPr/>
          </p:nvCxnSpPr>
          <p:spPr>
            <a:xfrm flipV="1">
              <a:off x="10189959" y="1671430"/>
              <a:ext cx="523764" cy="777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F83A581-551C-4FF0-BF78-040625BF4C0C}"/>
                </a:ext>
              </a:extLst>
            </p:cNvPr>
            <p:cNvGrpSpPr/>
            <p:nvPr/>
          </p:nvGrpSpPr>
          <p:grpSpPr>
            <a:xfrm>
              <a:off x="2073473" y="2318639"/>
              <a:ext cx="1131630" cy="989901"/>
              <a:chOff x="1799880" y="4429387"/>
              <a:chExt cx="1131630" cy="989901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5E12C276-81E4-4D18-A07E-A64E6B4C9632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4E6B943B-AD9E-438F-A8FD-CDCEC7301CD9}"/>
                  </a:ext>
                </a:extLst>
              </p:cNvPr>
              <p:cNvSpPr txBox="1"/>
              <p:nvPr/>
            </p:nvSpPr>
            <p:spPr>
              <a:xfrm>
                <a:off x="1799880" y="4770448"/>
                <a:ext cx="11316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DELETED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B76550E8-4CC3-48E5-A559-FD2EF87CF4EA}"/>
                </a:ext>
              </a:extLst>
            </p:cNvPr>
            <p:cNvCxnSpPr>
              <a:cxnSpLocks/>
              <a:stCxn id="5" idx="3"/>
              <a:endCxn id="111" idx="7"/>
            </p:cNvCxnSpPr>
            <p:nvPr/>
          </p:nvCxnSpPr>
          <p:spPr>
            <a:xfrm flipH="1">
              <a:off x="2989271" y="1673061"/>
              <a:ext cx="586358" cy="7905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581A1FC-5119-4854-BC7D-69ED08449157}"/>
                </a:ext>
              </a:extLst>
            </p:cNvPr>
            <p:cNvSpPr/>
            <p:nvPr/>
          </p:nvSpPr>
          <p:spPr>
            <a:xfrm>
              <a:off x="2508100" y="1008953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6E7A2E2D-6337-46AF-8EC1-396DEE4A6623}"/>
                </a:ext>
              </a:extLst>
            </p:cNvPr>
            <p:cNvSpPr/>
            <p:nvPr/>
          </p:nvSpPr>
          <p:spPr>
            <a:xfrm>
              <a:off x="10504008" y="2199344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823048CE-3194-4E06-B191-23EFB5711D1E}"/>
                </a:ext>
              </a:extLst>
            </p:cNvPr>
            <p:cNvSpPr/>
            <p:nvPr/>
          </p:nvSpPr>
          <p:spPr>
            <a:xfrm>
              <a:off x="8809481" y="2189689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70C0732D-0540-4B8C-BCAC-7902762E8374}"/>
                </a:ext>
              </a:extLst>
            </p:cNvPr>
            <p:cNvSpPr/>
            <p:nvPr/>
          </p:nvSpPr>
          <p:spPr>
            <a:xfrm>
              <a:off x="7308431" y="2199344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1AE5763-83B2-4D19-8D27-9F9B67E247F4}"/>
                </a:ext>
              </a:extLst>
            </p:cNvPr>
            <p:cNvSpPr/>
            <p:nvPr/>
          </p:nvSpPr>
          <p:spPr>
            <a:xfrm>
              <a:off x="4915667" y="2199344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142915C-E698-4EB6-8061-A3B08C454B71}"/>
                </a:ext>
              </a:extLst>
            </p:cNvPr>
            <p:cNvSpPr/>
            <p:nvPr/>
          </p:nvSpPr>
          <p:spPr>
            <a:xfrm>
              <a:off x="4911061" y="1013559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5673FA0-2284-4C14-8EAD-6D5B67A5661D}"/>
                </a:ext>
              </a:extLst>
            </p:cNvPr>
            <p:cNvSpPr/>
            <p:nvPr/>
          </p:nvSpPr>
          <p:spPr>
            <a:xfrm>
              <a:off x="7223355" y="1013559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EC506B8E-2983-4C2F-8592-E9C51620A39A}"/>
                </a:ext>
              </a:extLst>
            </p:cNvPr>
            <p:cNvSpPr/>
            <p:nvPr/>
          </p:nvSpPr>
          <p:spPr>
            <a:xfrm>
              <a:off x="3306836" y="2215691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20C1C872-31C8-43BF-966C-54FAD21B2825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353719" y="409387"/>
              <a:ext cx="1" cy="4171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FE07529E-E786-4CC9-ACB8-F91EFFBC5CEB}"/>
                </a:ext>
              </a:extLst>
            </p:cNvPr>
            <p:cNvGrpSpPr/>
            <p:nvPr/>
          </p:nvGrpSpPr>
          <p:grpSpPr>
            <a:xfrm>
              <a:off x="10536253" y="826497"/>
              <a:ext cx="1054903" cy="989901"/>
              <a:chOff x="1838243" y="4429387"/>
              <a:chExt cx="1054903" cy="989901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4ADEE07A-B582-47B8-963F-C29E46B3D86D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832BBDD6-B377-41C7-81CB-40D9255CE4EE}"/>
                  </a:ext>
                </a:extLst>
              </p:cNvPr>
              <p:cNvSpPr txBox="1"/>
              <p:nvPr/>
            </p:nvSpPr>
            <p:spPr>
              <a:xfrm>
                <a:off x="1838243" y="4770448"/>
                <a:ext cx="1054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UPDATED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44A30599-C4D2-4CAE-8061-8D290A1BC9E7}"/>
                </a:ext>
              </a:extLst>
            </p:cNvPr>
            <p:cNvCxnSpPr>
              <a:cxnSpLocks/>
              <a:stCxn id="145" idx="1"/>
              <a:endCxn id="65" idx="6"/>
            </p:cNvCxnSpPr>
            <p:nvPr/>
          </p:nvCxnSpPr>
          <p:spPr>
            <a:xfrm flipH="1">
              <a:off x="8969938" y="1321447"/>
              <a:ext cx="1566315" cy="1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BE3C6B5D-EAA8-4295-87E8-58876440E37C}"/>
                </a:ext>
              </a:extLst>
            </p:cNvPr>
            <p:cNvSpPr/>
            <p:nvPr/>
          </p:nvSpPr>
          <p:spPr>
            <a:xfrm>
              <a:off x="9713833" y="1017927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6999F5F4-3F0A-414A-84F7-5F80D82CC687}"/>
              </a:ext>
            </a:extLst>
          </p:cNvPr>
          <p:cNvSpPr txBox="1"/>
          <p:nvPr/>
        </p:nvSpPr>
        <p:spPr>
          <a:xfrm>
            <a:off x="12192000" y="2645181"/>
            <a:ext cx="111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5D3FD6E-F66F-4051-9EF2-17E73DC0D45C}"/>
              </a:ext>
            </a:extLst>
          </p:cNvPr>
          <p:cNvSpPr txBox="1"/>
          <p:nvPr/>
        </p:nvSpPr>
        <p:spPr>
          <a:xfrm>
            <a:off x="3839449" y="294011"/>
            <a:ext cx="4513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LifeCycle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63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684</Words>
  <Application>Microsoft Office PowerPoint</Application>
  <PresentationFormat>宽屏</PresentationFormat>
  <Paragraphs>312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Calibri</vt:lpstr>
      <vt:lpstr>Cambria</vt:lpstr>
      <vt:lpstr>Tahoma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Zhu</dc:creator>
  <cp:lastModifiedBy>Gang Zhu</cp:lastModifiedBy>
  <cp:revision>54</cp:revision>
  <dcterms:created xsi:type="dcterms:W3CDTF">2019-05-22T05:47:16Z</dcterms:created>
  <dcterms:modified xsi:type="dcterms:W3CDTF">2019-06-04T20:30:12Z</dcterms:modified>
</cp:coreProperties>
</file>