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7B0AE-8FA9-45A1-B987-DB82EB2C3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C0D1A3-05D7-4393-8648-27DF875A5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B9FFC-B06C-45B0-9B71-BCD2D936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2A50-ECC9-4A11-B215-C9B7961A0B0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E0591-F821-4C7B-B8EA-AD663FDE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E7947-DBD6-4B74-B971-992F7536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E762-CB5E-4088-98B9-ADCA847B6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507D8-4ADD-41FC-A2C0-0C7CE381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CD3A7A-2F80-45C9-BF39-48E478EAC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3ACA3-3A2D-435A-8B76-29E339F1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2A50-ECC9-4A11-B215-C9B7961A0B0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8AD85-E4EB-480E-BA61-74AB6FE4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B68AD-4DDA-46E6-BD7B-FCE8FC01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E762-CB5E-4088-98B9-ADCA847B6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C81E1-078C-46D7-AAF3-7083A0DFF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BE36BA-6F48-40B4-87E8-E6AA304F4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2CCC3-AB8B-41E5-BE45-A9927ACF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2A50-ECC9-4A11-B215-C9B7961A0B0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AB35A-1E8D-4A81-B399-B7581878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9D030-8361-45BB-84F3-1FE00878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E762-CB5E-4088-98B9-ADCA847B6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81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18B2E-488B-4DF7-94C1-6C4F6F87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6440F-18F2-4C3D-8115-553AB0BEF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29122-1448-4139-A0F0-9B1342EA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2A50-ECC9-4A11-B215-C9B7961A0B0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9BD80-1DCE-4FEE-9823-29D5D27F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6C6C-3133-422F-BDE2-69B4E4DE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E762-CB5E-4088-98B9-ADCA847B6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6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CFFC4-70B5-469A-9DBA-E19D2E0F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96F39D-4B2B-45FA-AD87-ECBDAC42F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87F88-A8CA-4694-83CE-48468D4A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2A50-ECC9-4A11-B215-C9B7961A0B0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11A51-51E5-4559-872D-B1778321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71730-4ABC-41FD-9A18-B08714E6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E762-CB5E-4088-98B9-ADCA847B6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27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DA3B8-B7E9-4C9B-936E-D0F9B789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3D8D4-B728-42D4-947A-C08AA12DF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EF98B-0731-46EA-8395-9C9B4B368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F1409-43A2-443C-AA9F-7BAA3BB4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2A50-ECC9-4A11-B215-C9B7961A0B0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DFDD3F-06BA-4379-A5F4-90B7F94C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FBFE43-B673-461B-A03A-6009DFC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E762-CB5E-4088-98B9-ADCA847B6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2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E672A-9915-4364-8B67-A823E024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327B89-70BB-4950-A287-E27C76C8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AC82DD-58CE-4AF8-A50E-36464533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C20D9E-4015-443F-A192-DB4AED1A3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42D791-CAD2-43DD-8D22-46425A5B3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191CA5-6F1B-414D-8C08-9D4ECD2E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2A50-ECC9-4A11-B215-C9B7961A0B0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09F037-7E48-4C21-8DD4-8BDBE5D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CA063E-3E44-48BD-99BA-C636E456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E762-CB5E-4088-98B9-ADCA847B6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9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92699-5D9E-49D8-920B-72442398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7DE979-C6B5-4F41-A4FA-E0BBB4C7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2A50-ECC9-4A11-B215-C9B7961A0B0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340923-282D-4143-8F30-A96750C1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8E0BC1-1455-4BF7-B55B-B08D44A7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E762-CB5E-4088-98B9-ADCA847B6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8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BE1CE4-D2AC-4E63-9E86-1A740924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2A50-ECC9-4A11-B215-C9B7961A0B0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948731-7570-4DCE-A7C7-29833901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656166-E58C-44B8-8802-1570BBB9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E762-CB5E-4088-98B9-ADCA847B6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5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28861-163F-4013-AB65-385CD75D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C5B30-67DD-43ED-B341-EC905F32B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890981-CC94-420F-B369-D1FE6F655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B3F38A-1329-4945-A10E-81FD0882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2A50-ECC9-4A11-B215-C9B7961A0B0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D500A6-74FA-4259-B445-B4F1915D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4C2551-2788-4D28-8908-274D7AB8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E762-CB5E-4088-98B9-ADCA847B6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42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AFCC-D0F6-4F81-B4F1-9585EFB7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51B6DF-8086-48CF-8A6A-DE6E34201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D6DEA7-67A1-4ED4-B00A-A01B1FB2F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681E46-8600-4EFA-85F9-F2D4F502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2A50-ECC9-4A11-B215-C9B7961A0B0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8FFCB-72A2-430E-A24F-A8FF5466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19E07B-53C4-48E8-8F85-7C334470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E762-CB5E-4088-98B9-ADCA847B6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58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0A18A9-00D0-4DF4-B156-C454A406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8BEFE-A1A2-4B49-BB0C-376428754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E81C5-8E2E-4F89-BB6F-4E0477772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62A50-ECC9-4A11-B215-C9B7961A0B0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641E0-142F-47FD-946D-7FE034E94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5DC53-42D1-4D73-B2F1-A4525DDE8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CE762-CB5E-4088-98B9-ADCA847B6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1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C3C852C-D0F4-4165-9092-17D6CDCB79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1130" y="1269000"/>
          <a:ext cx="886974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9487">
                  <a:extLst>
                    <a:ext uri="{9D8B030D-6E8A-4147-A177-3AD203B41FA5}">
                      <a16:colId xmlns:a16="http://schemas.microsoft.com/office/drawing/2014/main" val="716118573"/>
                    </a:ext>
                  </a:extLst>
                </a:gridCol>
                <a:gridCol w="1724140">
                  <a:extLst>
                    <a:ext uri="{9D8B030D-6E8A-4147-A177-3AD203B41FA5}">
                      <a16:colId xmlns:a16="http://schemas.microsoft.com/office/drawing/2014/main" val="1359584927"/>
                    </a:ext>
                  </a:extLst>
                </a:gridCol>
                <a:gridCol w="2988957">
                  <a:extLst>
                    <a:ext uri="{9D8B030D-6E8A-4147-A177-3AD203B41FA5}">
                      <a16:colId xmlns:a16="http://schemas.microsoft.com/office/drawing/2014/main" val="1924247731"/>
                    </a:ext>
                  </a:extLst>
                </a:gridCol>
                <a:gridCol w="1523578">
                  <a:extLst>
                    <a:ext uri="{9D8B030D-6E8A-4147-A177-3AD203B41FA5}">
                      <a16:colId xmlns:a16="http://schemas.microsoft.com/office/drawing/2014/main" val="3014317410"/>
                    </a:ext>
                  </a:extLst>
                </a:gridCol>
                <a:gridCol w="1523578">
                  <a:extLst>
                    <a:ext uri="{9D8B030D-6E8A-4147-A177-3AD203B41FA5}">
                      <a16:colId xmlns:a16="http://schemas.microsoft.com/office/drawing/2014/main" val="309528865"/>
                    </a:ext>
                  </a:extLst>
                </a:gridCol>
              </a:tblGrid>
              <a:tr h="3600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Port Type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Graphical Representation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06061"/>
                  </a:ext>
                </a:extLst>
              </a:tr>
              <a:tr h="360000">
                <a:tc gridSpan="2"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Required Port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Provided Port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691222"/>
                  </a:ext>
                </a:extLst>
              </a:tr>
              <a:tr h="720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</a:t>
                      </a:r>
                      <a:endParaRPr lang="zh-CN" alt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 Interface</a:t>
                      </a:r>
                      <a:endParaRPr lang="zh-CN" alt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Request-Response Port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46368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Interface</a:t>
                      </a:r>
                      <a:endParaRPr lang="zh-CN" alt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Sender-Receiver Port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376801"/>
                  </a:ext>
                </a:extLst>
              </a:tr>
              <a:tr h="72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Event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</a:t>
                      </a:r>
                      <a:endParaRPr lang="zh-CN" altLang="en-US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 Port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279610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Life-Cycle 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Life-Cycle Port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664817"/>
                  </a:ext>
                </a:extLst>
              </a:tr>
              <a:tr h="72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Area Mapping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Mapping Port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215415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56EF793E-48E7-4DD1-94E8-EC736F8334C4}"/>
              </a:ext>
            </a:extLst>
          </p:cNvPr>
          <p:cNvGrpSpPr/>
          <p:nvPr/>
        </p:nvGrpSpPr>
        <p:grpSpPr>
          <a:xfrm rot="5400000">
            <a:off x="8183980" y="2225806"/>
            <a:ext cx="269441" cy="269441"/>
            <a:chOff x="4011345" y="2250901"/>
            <a:chExt cx="273003" cy="27300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B40FFF2-323B-4F61-8426-F8F26DBD3A31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" name="空心弧 6">
              <a:extLst>
                <a:ext uri="{FF2B5EF4-FFF2-40B4-BE49-F238E27FC236}">
                  <a16:creationId xmlns:a16="http://schemas.microsoft.com/office/drawing/2014/main" id="{21D12821-83B9-417A-89FA-8C8B0CF06AFB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14AB3BC-A7C7-4F75-87F7-2ECC0E86A625}"/>
              </a:ext>
            </a:extLst>
          </p:cNvPr>
          <p:cNvGrpSpPr/>
          <p:nvPr/>
        </p:nvGrpSpPr>
        <p:grpSpPr>
          <a:xfrm>
            <a:off x="8045478" y="2121694"/>
            <a:ext cx="286762" cy="477665"/>
            <a:chOff x="8179594" y="2121694"/>
            <a:chExt cx="286762" cy="477665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7DC79DC-139C-4048-9F0E-3407C4ABA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121694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EAFBFE1-A888-46B0-84DE-F5367035C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495247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9E9EE56-92AB-435A-A3C1-E5709A7882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9594" y="2121694"/>
              <a:ext cx="286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8A74A2E-BCCC-4D0A-B7C0-D42544DE22A3}"/>
                </a:ext>
              </a:extLst>
            </p:cNvPr>
            <p:cNvCxnSpPr>
              <a:cxnSpLocks/>
            </p:cNvCxnSpPr>
            <p:nvPr/>
          </p:nvCxnSpPr>
          <p:spPr>
            <a:xfrm>
              <a:off x="8193882" y="2589835"/>
              <a:ext cx="270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4BA0F4C-39F2-4FEF-A4DD-B1FEEDE012FF}"/>
              </a:ext>
            </a:extLst>
          </p:cNvPr>
          <p:cNvGrpSpPr/>
          <p:nvPr/>
        </p:nvGrpSpPr>
        <p:grpSpPr>
          <a:xfrm>
            <a:off x="8045478" y="2845594"/>
            <a:ext cx="286762" cy="477665"/>
            <a:chOff x="8179594" y="2121694"/>
            <a:chExt cx="286762" cy="477665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34A133E-6DE8-46AA-A90D-320B674CB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121694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934B1E6-9A79-48BA-90D8-BB454772B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495247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6B109D9-652D-4024-A0A4-9B9791AF0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9594" y="2121694"/>
              <a:ext cx="286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4C57ABF-AF6D-483D-8D45-80755D9EA8E6}"/>
                </a:ext>
              </a:extLst>
            </p:cNvPr>
            <p:cNvCxnSpPr>
              <a:cxnSpLocks/>
            </p:cNvCxnSpPr>
            <p:nvPr/>
          </p:nvCxnSpPr>
          <p:spPr>
            <a:xfrm>
              <a:off x="8193882" y="2589835"/>
              <a:ext cx="270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F4D1054-405E-4861-91CE-0299D939BEF2}"/>
              </a:ext>
            </a:extLst>
          </p:cNvPr>
          <p:cNvGrpSpPr/>
          <p:nvPr/>
        </p:nvGrpSpPr>
        <p:grpSpPr>
          <a:xfrm rot="10800000">
            <a:off x="8183979" y="2949705"/>
            <a:ext cx="269441" cy="269441"/>
            <a:chOff x="2463060" y="1957889"/>
            <a:chExt cx="176806" cy="1768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F6559A8-B378-487A-A526-F2806852E027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" name="箭头: 五边形 39">
              <a:extLst>
                <a:ext uri="{FF2B5EF4-FFF2-40B4-BE49-F238E27FC236}">
                  <a16:creationId xmlns:a16="http://schemas.microsoft.com/office/drawing/2014/main" id="{BD08016F-3710-49F8-891B-792EF6996BFE}"/>
                </a:ext>
              </a:extLst>
            </p:cNvPr>
            <p:cNvSpPr/>
            <p:nvPr/>
          </p:nvSpPr>
          <p:spPr>
            <a:xfrm>
              <a:off x="2483280" y="2005738"/>
              <a:ext cx="133616" cy="83545"/>
            </a:xfrm>
            <a:prstGeom prst="homePlate">
              <a:avLst>
                <a:gd name="adj" fmla="val 759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38B99D8-A206-49F5-880D-888B9C5B99ED}"/>
              </a:ext>
            </a:extLst>
          </p:cNvPr>
          <p:cNvGrpSpPr/>
          <p:nvPr/>
        </p:nvGrpSpPr>
        <p:grpSpPr>
          <a:xfrm>
            <a:off x="9577098" y="2845594"/>
            <a:ext cx="286762" cy="477665"/>
            <a:chOff x="8179594" y="2121694"/>
            <a:chExt cx="286762" cy="477665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AC7E370-9932-44F8-9343-2E2311C49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121694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FD7E248-2779-4932-A6C1-B09510474F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495247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B9B36DC-C0C6-4617-8D00-837AF6B50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9594" y="2121694"/>
              <a:ext cx="286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39F6C0B-B98A-4A59-825C-B6C69D12F240}"/>
                </a:ext>
              </a:extLst>
            </p:cNvPr>
            <p:cNvCxnSpPr>
              <a:cxnSpLocks/>
            </p:cNvCxnSpPr>
            <p:nvPr/>
          </p:nvCxnSpPr>
          <p:spPr>
            <a:xfrm>
              <a:off x="8193882" y="2589835"/>
              <a:ext cx="270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517E7F1-9472-4260-B288-7D732C5E3EB5}"/>
              </a:ext>
            </a:extLst>
          </p:cNvPr>
          <p:cNvGrpSpPr/>
          <p:nvPr/>
        </p:nvGrpSpPr>
        <p:grpSpPr>
          <a:xfrm>
            <a:off x="9577098" y="2121694"/>
            <a:ext cx="286762" cy="477666"/>
            <a:chOff x="8179594" y="2121694"/>
            <a:chExt cx="286762" cy="477666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414593D-0655-4C93-9CB1-DF8B03CB0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121694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92B5CD9-1171-4D63-91E6-932E2B9E2163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H="1" flipV="1">
              <a:off x="8454007" y="2488304"/>
              <a:ext cx="2096" cy="111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D3710D0-4D2B-4DEB-96A8-945EFE78A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9594" y="2121694"/>
              <a:ext cx="286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43A743B-CF5E-4ED4-9F13-59CC53144EA1}"/>
                </a:ext>
              </a:extLst>
            </p:cNvPr>
            <p:cNvCxnSpPr>
              <a:cxnSpLocks/>
            </p:cNvCxnSpPr>
            <p:nvPr/>
          </p:nvCxnSpPr>
          <p:spPr>
            <a:xfrm>
              <a:off x="8193882" y="2589835"/>
              <a:ext cx="270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546374C-9633-4A49-8C7A-5B21BF720F3B}"/>
              </a:ext>
            </a:extLst>
          </p:cNvPr>
          <p:cNvGrpSpPr/>
          <p:nvPr/>
        </p:nvGrpSpPr>
        <p:grpSpPr>
          <a:xfrm>
            <a:off x="9718886" y="2949705"/>
            <a:ext cx="269441" cy="269441"/>
            <a:chOff x="2463060" y="1957889"/>
            <a:chExt cx="176806" cy="176806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46920D8-7057-4303-B2B9-EA86C3114DB0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3" name="箭头: 五边形 52">
              <a:extLst>
                <a:ext uri="{FF2B5EF4-FFF2-40B4-BE49-F238E27FC236}">
                  <a16:creationId xmlns:a16="http://schemas.microsoft.com/office/drawing/2014/main" id="{3F33F120-E3F8-42AD-9481-4E0E1DA67C87}"/>
                </a:ext>
              </a:extLst>
            </p:cNvPr>
            <p:cNvSpPr/>
            <p:nvPr/>
          </p:nvSpPr>
          <p:spPr>
            <a:xfrm>
              <a:off x="2483280" y="2005738"/>
              <a:ext cx="133616" cy="83545"/>
            </a:xfrm>
            <a:prstGeom prst="homePlate">
              <a:avLst>
                <a:gd name="adj" fmla="val 759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5A9C1DE-2055-41FD-A70E-21E455C9F796}"/>
              </a:ext>
            </a:extLst>
          </p:cNvPr>
          <p:cNvGrpSpPr/>
          <p:nvPr/>
        </p:nvGrpSpPr>
        <p:grpSpPr>
          <a:xfrm>
            <a:off x="9716790" y="2218863"/>
            <a:ext cx="269441" cy="269441"/>
            <a:chOff x="3516045" y="2250901"/>
            <a:chExt cx="273003" cy="27300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7D1B4A7-45CE-4070-A506-10A4EA4B02DA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2BFA78F-4DDD-40EF-BD33-39C1D22A48CA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079CB2C-E13E-46BF-B6D1-392E82E0B062}"/>
              </a:ext>
            </a:extLst>
          </p:cNvPr>
          <p:cNvGrpSpPr/>
          <p:nvPr/>
        </p:nvGrpSpPr>
        <p:grpSpPr>
          <a:xfrm>
            <a:off x="8045478" y="4274096"/>
            <a:ext cx="286762" cy="477665"/>
            <a:chOff x="8179594" y="2121694"/>
            <a:chExt cx="286762" cy="477665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0DC91A5-0768-4D64-9A90-7C6585C67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121694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592423B-09FA-4D38-B0CE-6F568A2371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495247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96E8C7B-573F-4897-B79A-D69B56EF2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9594" y="2121694"/>
              <a:ext cx="286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B8A0A29-B9B8-408B-8F0D-0D4C9A1E0F5B}"/>
                </a:ext>
              </a:extLst>
            </p:cNvPr>
            <p:cNvCxnSpPr>
              <a:cxnSpLocks/>
            </p:cNvCxnSpPr>
            <p:nvPr/>
          </p:nvCxnSpPr>
          <p:spPr>
            <a:xfrm>
              <a:off x="8193882" y="2589835"/>
              <a:ext cx="270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A9B55E0-9044-48F0-BEBA-FA15887B6F20}"/>
              </a:ext>
            </a:extLst>
          </p:cNvPr>
          <p:cNvGrpSpPr/>
          <p:nvPr/>
        </p:nvGrpSpPr>
        <p:grpSpPr>
          <a:xfrm rot="5400000">
            <a:off x="8183979" y="3665477"/>
            <a:ext cx="269440" cy="269440"/>
            <a:chOff x="1239309" y="2937059"/>
            <a:chExt cx="184418" cy="184418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D6CD5B0-F3D0-4C45-BD04-8497BF602E77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EF49306E-6879-4E22-BD48-310F04BBDF22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375E731-4C80-4B56-9350-B2BE262E5F8B}"/>
              </a:ext>
            </a:extLst>
          </p:cNvPr>
          <p:cNvGrpSpPr/>
          <p:nvPr/>
        </p:nvGrpSpPr>
        <p:grpSpPr>
          <a:xfrm>
            <a:off x="9577098" y="4274096"/>
            <a:ext cx="286762" cy="477665"/>
            <a:chOff x="8179594" y="2121694"/>
            <a:chExt cx="286762" cy="477665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C24EFA3-0249-4598-BE78-92D4E2A59A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121694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F9D8E002-CF0C-4800-A9A8-6B4A10B1E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495247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EE22DFDB-D5E9-4FC2-9FD7-AF3FB9DF3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9594" y="2121694"/>
              <a:ext cx="286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BF11B8E-E53B-4A1F-9AE3-03235F04DE0E}"/>
                </a:ext>
              </a:extLst>
            </p:cNvPr>
            <p:cNvCxnSpPr>
              <a:cxnSpLocks/>
            </p:cNvCxnSpPr>
            <p:nvPr/>
          </p:nvCxnSpPr>
          <p:spPr>
            <a:xfrm>
              <a:off x="8193882" y="2589835"/>
              <a:ext cx="270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BE85071-B346-49F4-B7CB-2E673CEB7331}"/>
              </a:ext>
            </a:extLst>
          </p:cNvPr>
          <p:cNvGrpSpPr/>
          <p:nvPr/>
        </p:nvGrpSpPr>
        <p:grpSpPr>
          <a:xfrm rot="16200000">
            <a:off x="9715599" y="3668063"/>
            <a:ext cx="269440" cy="269440"/>
            <a:chOff x="1239309" y="2937059"/>
            <a:chExt cx="184418" cy="184418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C96F540-EA40-467A-9BD9-E66B52B47FE4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CB974209-6C23-4CBB-912F-0D0948772C2B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20C1CBB0-26EF-47D0-B431-B4EE8A6BF744}"/>
              </a:ext>
            </a:extLst>
          </p:cNvPr>
          <p:cNvGrpSpPr/>
          <p:nvPr/>
        </p:nvGrpSpPr>
        <p:grpSpPr>
          <a:xfrm>
            <a:off x="8045478" y="3561366"/>
            <a:ext cx="286762" cy="477665"/>
            <a:chOff x="8179594" y="2121694"/>
            <a:chExt cx="286762" cy="477665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7B9F7D7-4DD7-4CF9-80FE-A42CE836B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121694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2188850-0C16-4098-A00D-BF159DB5F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495247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C021295-7988-4C59-81CB-A8F59258E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9594" y="2121694"/>
              <a:ext cx="286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DC7133F-4577-45E3-B4EA-0C92B20E5072}"/>
                </a:ext>
              </a:extLst>
            </p:cNvPr>
            <p:cNvCxnSpPr>
              <a:cxnSpLocks/>
            </p:cNvCxnSpPr>
            <p:nvPr/>
          </p:nvCxnSpPr>
          <p:spPr>
            <a:xfrm>
              <a:off x="8193882" y="2589835"/>
              <a:ext cx="270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83000BA-709E-4B09-98BA-960FDECFA8F5}"/>
              </a:ext>
            </a:extLst>
          </p:cNvPr>
          <p:cNvGrpSpPr/>
          <p:nvPr/>
        </p:nvGrpSpPr>
        <p:grpSpPr>
          <a:xfrm rot="5400000">
            <a:off x="8183979" y="4383126"/>
            <a:ext cx="269440" cy="269440"/>
            <a:chOff x="1239309" y="2937059"/>
            <a:chExt cx="184418" cy="184418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0C5A84A-054F-4ABD-9CBE-C2BBF25C402C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CEBC3F65-0711-4513-8CC4-20A7CE5CFD09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688039A-F5CF-4E05-8512-B7A22CBC10D8}"/>
              </a:ext>
            </a:extLst>
          </p:cNvPr>
          <p:cNvGrpSpPr/>
          <p:nvPr/>
        </p:nvGrpSpPr>
        <p:grpSpPr>
          <a:xfrm>
            <a:off x="9588211" y="3561366"/>
            <a:ext cx="287556" cy="477665"/>
            <a:chOff x="8176419" y="2121694"/>
            <a:chExt cx="287556" cy="477665"/>
          </a:xfrm>
        </p:grpSpPr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B9E920F1-7DCE-4616-A136-0CF5FFB77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121694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E7D3B9A-0E8D-44D0-AAD0-366FE3F1F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495247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8A2767D5-34E4-4E52-8879-301712F60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6419" y="2121694"/>
              <a:ext cx="286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4DD06384-06DB-409E-86BE-8020637E1FD3}"/>
                </a:ext>
              </a:extLst>
            </p:cNvPr>
            <p:cNvCxnSpPr>
              <a:cxnSpLocks/>
            </p:cNvCxnSpPr>
            <p:nvPr/>
          </p:nvCxnSpPr>
          <p:spPr>
            <a:xfrm>
              <a:off x="8193882" y="2589835"/>
              <a:ext cx="270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8B5C0ED9-FF74-4075-BFC6-6AA912536010}"/>
              </a:ext>
            </a:extLst>
          </p:cNvPr>
          <p:cNvGrpSpPr/>
          <p:nvPr/>
        </p:nvGrpSpPr>
        <p:grpSpPr>
          <a:xfrm rot="16200000">
            <a:off x="9712897" y="4383126"/>
            <a:ext cx="269440" cy="269440"/>
            <a:chOff x="1239309" y="2937059"/>
            <a:chExt cx="184418" cy="184418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54349C7-7D82-4B9C-A0BF-7607223E666B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8" name="等腰三角形 87">
              <a:extLst>
                <a:ext uri="{FF2B5EF4-FFF2-40B4-BE49-F238E27FC236}">
                  <a16:creationId xmlns:a16="http://schemas.microsoft.com/office/drawing/2014/main" id="{8A878FEF-CB0A-4533-9C0D-D1719FC48251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5184598-DF21-4AD8-ADCC-4ADB4F63767C}"/>
              </a:ext>
            </a:extLst>
          </p:cNvPr>
          <p:cNvGrpSpPr/>
          <p:nvPr/>
        </p:nvGrpSpPr>
        <p:grpSpPr>
          <a:xfrm rot="5400000">
            <a:off x="8999673" y="5111651"/>
            <a:ext cx="270000" cy="269440"/>
            <a:chOff x="8537622" y="2544599"/>
            <a:chExt cx="240316" cy="239817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982FF85-F76C-4551-BD2D-8D6DF3AFD5E9}"/>
                </a:ext>
              </a:extLst>
            </p:cNvPr>
            <p:cNvSpPr/>
            <p:nvPr/>
          </p:nvSpPr>
          <p:spPr>
            <a:xfrm rot="10800000">
              <a:off x="8537622" y="2544599"/>
              <a:ext cx="240316" cy="239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箭头: 右 90">
              <a:extLst>
                <a:ext uri="{FF2B5EF4-FFF2-40B4-BE49-F238E27FC236}">
                  <a16:creationId xmlns:a16="http://schemas.microsoft.com/office/drawing/2014/main" id="{6050C2EC-A22B-47F5-945F-DDFCD40A12CC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箭头: 右 91">
              <a:extLst>
                <a:ext uri="{FF2B5EF4-FFF2-40B4-BE49-F238E27FC236}">
                  <a16:creationId xmlns:a16="http://schemas.microsoft.com/office/drawing/2014/main" id="{E7567742-3493-41C8-9703-940EE1EBF135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5F0ACCF1-93AE-4282-B0D8-57E2C5B45810}"/>
              </a:ext>
            </a:extLst>
          </p:cNvPr>
          <p:cNvGrpSpPr/>
          <p:nvPr/>
        </p:nvGrpSpPr>
        <p:grpSpPr>
          <a:xfrm>
            <a:off x="8850292" y="5007811"/>
            <a:ext cx="284400" cy="477665"/>
            <a:chOff x="8179594" y="2121694"/>
            <a:chExt cx="284400" cy="477665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C0DBA13C-E599-425D-82D3-89B9C891B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121694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8AE0802F-B780-47FA-8973-6833946AC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103" y="2495247"/>
              <a:ext cx="0" cy="104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38231EF7-EDA2-43A9-8F41-CE45D3B605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9594" y="2121694"/>
              <a:ext cx="28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D988317-6A69-4BCA-9401-5FACC644BF26}"/>
                </a:ext>
              </a:extLst>
            </p:cNvPr>
            <p:cNvCxnSpPr>
              <a:cxnSpLocks/>
            </p:cNvCxnSpPr>
            <p:nvPr/>
          </p:nvCxnSpPr>
          <p:spPr>
            <a:xfrm>
              <a:off x="8193882" y="2589835"/>
              <a:ext cx="270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15624BB9-0668-4CEE-8195-4F9CD7751928}"/>
              </a:ext>
            </a:extLst>
          </p:cNvPr>
          <p:cNvSpPr txBox="1"/>
          <p:nvPr/>
        </p:nvSpPr>
        <p:spPr>
          <a:xfrm>
            <a:off x="5257707" y="294011"/>
            <a:ext cx="166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52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Gang Zhu</dc:creator>
  <cp:lastModifiedBy>Gang Zhu</cp:lastModifiedBy>
  <cp:revision>1</cp:revision>
  <dcterms:created xsi:type="dcterms:W3CDTF">2019-05-31T02:40:40Z</dcterms:created>
  <dcterms:modified xsi:type="dcterms:W3CDTF">2019-05-31T02:40:44Z</dcterms:modified>
</cp:coreProperties>
</file>