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06" autoAdjust="0"/>
  </p:normalViewPr>
  <p:slideViewPr>
    <p:cSldViewPr snapToGrid="0">
      <p:cViewPr varScale="1">
        <p:scale>
          <a:sx n="87" d="100"/>
          <a:sy n="87" d="100"/>
        </p:scale>
        <p:origin x="133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5CF-3541-41E9-8533-62A99335C15A}" type="datetimeFigureOut">
              <a:rPr lang="zh-TW" altLang="en-US" smtClean="0"/>
              <a:t>2018/3/18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C741-5953-43A2-93B0-FC4951730F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46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5CF-3541-41E9-8533-62A99335C15A}" type="datetimeFigureOut">
              <a:rPr lang="zh-TW" altLang="en-US" smtClean="0"/>
              <a:t>2018/3/18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C741-5953-43A2-93B0-FC4951730F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981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5CF-3541-41E9-8533-62A99335C15A}" type="datetimeFigureOut">
              <a:rPr lang="zh-TW" altLang="en-US" smtClean="0"/>
              <a:t>2018/3/18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C741-5953-43A2-93B0-FC4951730F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778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5CF-3541-41E9-8533-62A99335C15A}" type="datetimeFigureOut">
              <a:rPr lang="zh-TW" altLang="en-US" smtClean="0"/>
              <a:t>2018/3/18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C741-5953-43A2-93B0-FC4951730F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162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5CF-3541-41E9-8533-62A99335C15A}" type="datetimeFigureOut">
              <a:rPr lang="zh-TW" altLang="en-US" smtClean="0"/>
              <a:t>2018/3/18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C741-5953-43A2-93B0-FC4951730F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813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5CF-3541-41E9-8533-62A99335C15A}" type="datetimeFigureOut">
              <a:rPr lang="zh-TW" altLang="en-US" smtClean="0"/>
              <a:t>2018/3/18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C741-5953-43A2-93B0-FC4951730F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55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5CF-3541-41E9-8533-62A99335C15A}" type="datetimeFigureOut">
              <a:rPr lang="zh-TW" altLang="en-US" smtClean="0"/>
              <a:t>2018/3/18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C741-5953-43A2-93B0-FC4951730F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81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5CF-3541-41E9-8533-62A99335C15A}" type="datetimeFigureOut">
              <a:rPr lang="zh-TW" altLang="en-US" smtClean="0"/>
              <a:t>2018/3/18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C741-5953-43A2-93B0-FC4951730F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84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5CF-3541-41E9-8533-62A99335C15A}" type="datetimeFigureOut">
              <a:rPr lang="zh-TW" altLang="en-US" smtClean="0"/>
              <a:t>2018/3/18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C741-5953-43A2-93B0-FC4951730F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553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5CF-3541-41E9-8533-62A99335C15A}" type="datetimeFigureOut">
              <a:rPr lang="zh-TW" altLang="en-US" smtClean="0"/>
              <a:t>2018/3/18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C741-5953-43A2-93B0-FC4951730F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908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5CF-3541-41E9-8533-62A99335C15A}" type="datetimeFigureOut">
              <a:rPr lang="zh-TW" altLang="en-US" smtClean="0"/>
              <a:t>2018/3/18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C741-5953-43A2-93B0-FC4951730F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344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AD5CF-3541-41E9-8533-62A99335C15A}" type="datetimeFigureOut">
              <a:rPr lang="zh-TW" altLang="en-US" smtClean="0"/>
              <a:t>2018/3/18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1C741-5953-43A2-93B0-FC4951730F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47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E02D73-9F06-46F4-8E92-7EE6258C72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75D71C9-4767-4C44-A703-259F5EFB67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4FFDFA0-4279-49CF-B792-2D112E3818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52" t="7949" r="4086" b="7564"/>
          <a:stretch/>
        </p:blipFill>
        <p:spPr>
          <a:xfrm>
            <a:off x="0" y="0"/>
            <a:ext cx="9082455" cy="680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01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2EE2AA-F961-402C-8890-47DB1C22F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0FEEFB-8FAC-4D19-B841-8B8BFFE02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253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0</Words>
  <Application>Microsoft Office PowerPoint</Application>
  <PresentationFormat>如螢幕大小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'' ''</dc:creator>
  <cp:lastModifiedBy>張育菘</cp:lastModifiedBy>
  <cp:revision>2</cp:revision>
  <dcterms:created xsi:type="dcterms:W3CDTF">2018-03-17T17:35:25Z</dcterms:created>
  <dcterms:modified xsi:type="dcterms:W3CDTF">2018-03-17T18:25:22Z</dcterms:modified>
</cp:coreProperties>
</file>