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08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34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08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9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2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8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F57-2F37-4E8C-99E2-4B402C067C2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9C2-AF5F-4223-B6EA-ACB682FEEC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9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23.bin"/><Relationship Id="rId39" Type="http://schemas.openxmlformats.org/officeDocument/2006/relationships/image" Target="../media/image24.wmf"/><Relationship Id="rId21" Type="http://schemas.openxmlformats.org/officeDocument/2006/relationships/oleObject" Target="../embeddings/oleObject20.bin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5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32.bin"/><Relationship Id="rId40" Type="http://schemas.openxmlformats.org/officeDocument/2006/relationships/oleObject" Target="../embeddings/oleObject34.bin"/><Relationship Id="rId45" Type="http://schemas.openxmlformats.org/officeDocument/2006/relationships/oleObject" Target="../embeddings/oleObject3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7.bin"/><Relationship Id="rId44" Type="http://schemas.openxmlformats.org/officeDocument/2006/relationships/oleObject" Target="../embeddings/oleObject3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26.bin"/><Relationship Id="rId35" Type="http://schemas.openxmlformats.org/officeDocument/2006/relationships/oleObject" Target="../embeddings/oleObject30.bin"/><Relationship Id="rId43" Type="http://schemas.openxmlformats.org/officeDocument/2006/relationships/oleObject" Target="../embeddings/oleObject36.bin"/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1.wmf"/><Relationship Id="rId33" Type="http://schemas.openxmlformats.org/officeDocument/2006/relationships/oleObject" Target="../embeddings/oleObject28.bin"/><Relationship Id="rId38" Type="http://schemas.openxmlformats.org/officeDocument/2006/relationships/oleObject" Target="../embeddings/oleObject33.bin"/><Relationship Id="rId20" Type="http://schemas.openxmlformats.org/officeDocument/2006/relationships/image" Target="../media/image19.wmf"/><Relationship Id="rId41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63800"/>
            <a:ext cx="685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700" b="1" kern="100" dirty="0">
                <a:latin typeface="Arial" panose="020B0604020202020204" pitchFamily="34" charset="0"/>
                <a:cs typeface="Arial" panose="020B0604020202020204" pitchFamily="34" charset="0"/>
              </a:rPr>
              <a:t>Homework #</a:t>
            </a:r>
            <a:r>
              <a:rPr lang="en-US" altLang="zh-TW" sz="27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TW" altLang="zh-TW" sz="27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30365"/>
              </p:ext>
            </p:extLst>
          </p:nvPr>
        </p:nvGraphicFramePr>
        <p:xfrm>
          <a:off x="542049" y="2039063"/>
          <a:ext cx="10890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39" name="物件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049" y="2039063"/>
                        <a:ext cx="1089025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91490"/>
              </p:ext>
            </p:extLst>
          </p:nvPr>
        </p:nvGraphicFramePr>
        <p:xfrm>
          <a:off x="542049" y="1636190"/>
          <a:ext cx="13557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42" name="物件 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049" y="1636190"/>
                        <a:ext cx="1355725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54196"/>
              </p:ext>
            </p:extLst>
          </p:nvPr>
        </p:nvGraphicFramePr>
        <p:xfrm>
          <a:off x="542049" y="3727415"/>
          <a:ext cx="9667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7" imgW="596880" imgH="457200" progId="Equation.DSMT4">
                  <p:embed/>
                </p:oleObj>
              </mc:Choice>
              <mc:Fallback>
                <p:oleObj name="Equation" r:id="rId7" imgW="596880" imgH="457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049" y="3727415"/>
                        <a:ext cx="966788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63683"/>
              </p:ext>
            </p:extLst>
          </p:nvPr>
        </p:nvGraphicFramePr>
        <p:xfrm>
          <a:off x="1385301" y="3729003"/>
          <a:ext cx="9239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9" imgW="571320" imgH="253800" progId="Equation.DSMT4">
                  <p:embed/>
                </p:oleObj>
              </mc:Choice>
              <mc:Fallback>
                <p:oleObj name="Equation" r:id="rId9" imgW="571320" imgH="253800" progId="Equation.DSMT4">
                  <p:embed/>
                  <p:pic>
                    <p:nvPicPr>
                      <p:cNvPr id="28" name="物件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5301" y="3729003"/>
                        <a:ext cx="92392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76482"/>
              </p:ext>
            </p:extLst>
          </p:nvPr>
        </p:nvGraphicFramePr>
        <p:xfrm>
          <a:off x="1367922" y="4101783"/>
          <a:ext cx="8620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1" imgW="533160" imgH="203040" progId="Equation.DSMT4">
                  <p:embed/>
                </p:oleObj>
              </mc:Choice>
              <mc:Fallback>
                <p:oleObj name="Equation" r:id="rId11" imgW="533160" imgH="203040" progId="Equation.DSMT4">
                  <p:embed/>
                  <p:pic>
                    <p:nvPicPr>
                      <p:cNvPr id="29" name="物件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7922" y="4101783"/>
                        <a:ext cx="862012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88527"/>
              </p:ext>
            </p:extLst>
          </p:nvPr>
        </p:nvGraphicFramePr>
        <p:xfrm>
          <a:off x="542049" y="4563093"/>
          <a:ext cx="1150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3" imgW="711000" imgH="203040" progId="Equation.DSMT4">
                  <p:embed/>
                </p:oleObj>
              </mc:Choice>
              <mc:Fallback>
                <p:oleObj name="Equation" r:id="rId13" imgW="711000" imgH="20304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049" y="4563093"/>
                        <a:ext cx="115093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09970"/>
              </p:ext>
            </p:extLst>
          </p:nvPr>
        </p:nvGraphicFramePr>
        <p:xfrm>
          <a:off x="548399" y="5017828"/>
          <a:ext cx="13589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5" imgW="838080" imgH="228600" progId="Equation.DSMT4">
                  <p:embed/>
                </p:oleObj>
              </mc:Choice>
              <mc:Fallback>
                <p:oleObj name="Equation" r:id="rId15" imgW="838080" imgH="2286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399" y="5017828"/>
                        <a:ext cx="135890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85287"/>
              </p:ext>
            </p:extLst>
          </p:nvPr>
        </p:nvGraphicFramePr>
        <p:xfrm>
          <a:off x="585201" y="6428200"/>
          <a:ext cx="1600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7" imgW="1218960" imgH="431640" progId="Equation.DSMT4">
                  <p:embed/>
                </p:oleObj>
              </mc:Choice>
              <mc:Fallback>
                <p:oleObj name="Equation" r:id="rId17" imgW="1218960" imgH="43164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5201" y="6428200"/>
                        <a:ext cx="1600200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3399"/>
              </p:ext>
            </p:extLst>
          </p:nvPr>
        </p:nvGraphicFramePr>
        <p:xfrm>
          <a:off x="593932" y="8027652"/>
          <a:ext cx="15827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19" imgW="1206360" imgH="431640" progId="Equation.DSMT4">
                  <p:embed/>
                </p:oleObj>
              </mc:Choice>
              <mc:Fallback>
                <p:oleObj name="Equation" r:id="rId19" imgW="1206360" imgH="43164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3932" y="8027652"/>
                        <a:ext cx="1582738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73028" y="83513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3028" y="1176221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CTFT of the following signals.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3028" y="302758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3028" y="3368670"/>
            <a:ext cx="337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DTFT of the following signals.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3028" y="570059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3028" y="6041689"/>
            <a:ext cx="334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CTFS of the following signal.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3028" y="73325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4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3028" y="7673639"/>
            <a:ext cx="334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DTFS of the following signal.</a:t>
            </a:r>
            <a:endParaRPr lang="zh-TW" altLang="en-US" dirty="0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11174"/>
              </p:ext>
            </p:extLst>
          </p:nvPr>
        </p:nvGraphicFramePr>
        <p:xfrm>
          <a:off x="542049" y="2411168"/>
          <a:ext cx="14208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44" name="物件 4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2049" y="2411168"/>
                        <a:ext cx="1420813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1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028" y="19446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5  (</a:t>
            </a:r>
            <a:r>
              <a:rPr lang="en-US" altLang="zh-TW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Exercise)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30198"/>
              </p:ext>
            </p:extLst>
          </p:nvPr>
        </p:nvGraphicFramePr>
        <p:xfrm>
          <a:off x="716767" y="1338428"/>
          <a:ext cx="17684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767" y="1338428"/>
                        <a:ext cx="17684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96671"/>
              </p:ext>
            </p:extLst>
          </p:nvPr>
        </p:nvGraphicFramePr>
        <p:xfrm>
          <a:off x="714169" y="1740732"/>
          <a:ext cx="18510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169" y="1740732"/>
                        <a:ext cx="18510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90588"/>
              </p:ext>
            </p:extLst>
          </p:nvPr>
        </p:nvGraphicFramePr>
        <p:xfrm>
          <a:off x="714169" y="576464"/>
          <a:ext cx="6175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169" y="576464"/>
                        <a:ext cx="61753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26760"/>
              </p:ext>
            </p:extLst>
          </p:nvPr>
        </p:nvGraphicFramePr>
        <p:xfrm>
          <a:off x="714169" y="1001110"/>
          <a:ext cx="1708151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169" y="1001110"/>
                        <a:ext cx="1708151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9469" y="26933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57903"/>
              </p:ext>
            </p:extLst>
          </p:nvPr>
        </p:nvGraphicFramePr>
        <p:xfrm>
          <a:off x="1174837" y="2753315"/>
          <a:ext cx="8429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4837" y="2753315"/>
                        <a:ext cx="842962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82036"/>
              </p:ext>
            </p:extLst>
          </p:nvPr>
        </p:nvGraphicFramePr>
        <p:xfrm>
          <a:off x="2232904" y="2795383"/>
          <a:ext cx="7207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13" imgW="444240" imgH="177480" progId="Equation.DSMT4">
                  <p:embed/>
                </p:oleObj>
              </mc:Choice>
              <mc:Fallback>
                <p:oleObj name="Equation" r:id="rId13" imgW="444240" imgH="177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32904" y="2795383"/>
                        <a:ext cx="72072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71543" y="31305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           and  </a:t>
            </a:r>
            <a:endParaRPr lang="zh-TW" altLang="en-US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97268"/>
              </p:ext>
            </p:extLst>
          </p:nvPr>
        </p:nvGraphicFramePr>
        <p:xfrm>
          <a:off x="2019602" y="3159075"/>
          <a:ext cx="4524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15" imgW="279360" imgH="203040" progId="Equation.DSMT4">
                  <p:embed/>
                </p:oleObj>
              </mc:Choice>
              <mc:Fallback>
                <p:oleObj name="Equation" r:id="rId15" imgW="279360" imgH="2030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19602" y="3159075"/>
                        <a:ext cx="452438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27070"/>
              </p:ext>
            </p:extLst>
          </p:nvPr>
        </p:nvGraphicFramePr>
        <p:xfrm>
          <a:off x="2978237" y="3158127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17" imgW="291960" imgH="203040" progId="Equation.DSMT4">
                  <p:embed/>
                </p:oleObj>
              </mc:Choice>
              <mc:Fallback>
                <p:oleObj name="Equation" r:id="rId17" imgW="291960" imgH="2030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78237" y="3158127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049994" y="31282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71543" y="3492450"/>
            <a:ext cx="42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DFT of             and </a:t>
            </a:r>
            <a:r>
              <a:rPr lang="en-US" altLang="zh-TW" dirty="0" smtClean="0"/>
              <a:t> zero-mean </a:t>
            </a:r>
            <a:r>
              <a:rPr lang="en-US" altLang="zh-TW" dirty="0" smtClean="0"/>
              <a:t>DTFT of   </a:t>
            </a:r>
            <a:endParaRPr lang="zh-TW" altLang="en-US" dirty="0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70481"/>
              </p:ext>
            </p:extLst>
          </p:nvPr>
        </p:nvGraphicFramePr>
        <p:xfrm>
          <a:off x="2632404" y="3520077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19" imgW="291960" imgH="203040" progId="Equation.DSMT4">
                  <p:embed/>
                </p:oleObj>
              </mc:Choice>
              <mc:Fallback>
                <p:oleObj name="Equation" r:id="rId19" imgW="291960" imgH="20304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32404" y="3520077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049994" y="3490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21487"/>
              </p:ext>
            </p:extLst>
          </p:nvPr>
        </p:nvGraphicFramePr>
        <p:xfrm>
          <a:off x="5499429" y="3510552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21" imgW="291960" imgH="203040" progId="Equation.DSMT4">
                  <p:embed/>
                </p:oleObj>
              </mc:Choice>
              <mc:Fallback>
                <p:oleObj name="Equation" r:id="rId21" imgW="291960" imgH="20304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99429" y="3510552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70884" y="38582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53412"/>
              </p:ext>
            </p:extLst>
          </p:nvPr>
        </p:nvGraphicFramePr>
        <p:xfrm>
          <a:off x="1151944" y="3879520"/>
          <a:ext cx="863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22" imgW="533160" imgH="228600" progId="Equation.DSMT4">
                  <p:embed/>
                </p:oleObj>
              </mc:Choice>
              <mc:Fallback>
                <p:oleObj name="Equation" r:id="rId22" imgW="533160" imgH="22860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51944" y="3879520"/>
                        <a:ext cx="863600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71850"/>
              </p:ext>
            </p:extLst>
          </p:nvPr>
        </p:nvGraphicFramePr>
        <p:xfrm>
          <a:off x="2218919" y="3922230"/>
          <a:ext cx="7207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24" imgW="444240" imgH="177480" progId="Equation.DSMT4">
                  <p:embed/>
                </p:oleObj>
              </mc:Choice>
              <mc:Fallback>
                <p:oleObj name="Equation" r:id="rId24" imgW="444240" imgH="17748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18919" y="3922230"/>
                        <a:ext cx="72072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57558" y="424464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           and  </a:t>
            </a:r>
            <a:endParaRPr lang="zh-TW" altLang="en-US" dirty="0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60863"/>
              </p:ext>
            </p:extLst>
          </p:nvPr>
        </p:nvGraphicFramePr>
        <p:xfrm>
          <a:off x="2005617" y="4273222"/>
          <a:ext cx="4524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26" imgW="279360" imgH="203040" progId="Equation.DSMT4">
                  <p:embed/>
                </p:oleObj>
              </mc:Choice>
              <mc:Fallback>
                <p:oleObj name="Equation" r:id="rId26" imgW="279360" imgH="20304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005617" y="4273222"/>
                        <a:ext cx="452438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4248"/>
              </p:ext>
            </p:extLst>
          </p:nvPr>
        </p:nvGraphicFramePr>
        <p:xfrm>
          <a:off x="2964252" y="4272274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28" imgW="291960" imgH="203040" progId="Equation.DSMT4">
                  <p:embed/>
                </p:oleObj>
              </mc:Choice>
              <mc:Fallback>
                <p:oleObj name="Equation" r:id="rId28" imgW="291960" imgH="20304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64252" y="4272274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036009" y="42424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457558" y="4619297"/>
            <a:ext cx="42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DFT of             and </a:t>
            </a:r>
            <a:r>
              <a:rPr lang="en-US" altLang="zh-TW" dirty="0" smtClean="0"/>
              <a:t> zero-mean </a:t>
            </a:r>
            <a:r>
              <a:rPr lang="en-US" altLang="zh-TW" dirty="0" smtClean="0"/>
              <a:t>DTFT of   </a:t>
            </a:r>
            <a:endParaRPr lang="zh-TW" altLang="en-US" dirty="0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32183"/>
              </p:ext>
            </p:extLst>
          </p:nvPr>
        </p:nvGraphicFramePr>
        <p:xfrm>
          <a:off x="2618419" y="4646924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29" imgW="291960" imgH="203040" progId="Equation.DSMT4">
                  <p:embed/>
                </p:oleObj>
              </mc:Choice>
              <mc:Fallback>
                <p:oleObj name="Equation" r:id="rId29" imgW="291960" imgH="20304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18419" y="4646924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1036009" y="46170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070150"/>
              </p:ext>
            </p:extLst>
          </p:nvPr>
        </p:nvGraphicFramePr>
        <p:xfrm>
          <a:off x="5485444" y="4637399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30" imgW="291960" imgH="203040" progId="Equation.DSMT4">
                  <p:embed/>
                </p:oleObj>
              </mc:Choice>
              <mc:Fallback>
                <p:oleObj name="Equation" r:id="rId30" imgW="291960" imgH="20304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5444" y="4637399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670884" y="5036846"/>
            <a:ext cx="375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cs typeface="Arial" panose="020B0604020202020204" pitchFamily="34" charset="0"/>
              </a:rPr>
              <a:t>(c)  Compare the results of (a) and (b).</a:t>
            </a:r>
            <a:endParaRPr lang="zh-TW" altLang="en-US" dirty="0">
              <a:cs typeface="Arial" panose="020B0604020202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9469" y="60842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60615"/>
              </p:ext>
            </p:extLst>
          </p:nvPr>
        </p:nvGraphicFramePr>
        <p:xfrm>
          <a:off x="1090699" y="6143712"/>
          <a:ext cx="10890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31" imgW="672840" imgH="228600" progId="Equation.DSMT4">
                  <p:embed/>
                </p:oleObj>
              </mc:Choice>
              <mc:Fallback>
                <p:oleObj name="Equation" r:id="rId31" imgW="672840" imgH="22860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90699" y="6143712"/>
                        <a:ext cx="10890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53496"/>
              </p:ext>
            </p:extLst>
          </p:nvPr>
        </p:nvGraphicFramePr>
        <p:xfrm>
          <a:off x="2474204" y="6186283"/>
          <a:ext cx="7207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33" imgW="444240" imgH="177480" progId="Equation.DSMT4">
                  <p:embed/>
                </p:oleObj>
              </mc:Choice>
              <mc:Fallback>
                <p:oleObj name="Equation" r:id="rId33" imgW="444240" imgH="17748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74204" y="6186283"/>
                        <a:ext cx="72072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1433443" y="66103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           and  </a:t>
            </a:r>
            <a:endParaRPr lang="zh-TW" altLang="en-US" dirty="0"/>
          </a:p>
        </p:txBody>
      </p: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44645"/>
              </p:ext>
            </p:extLst>
          </p:nvPr>
        </p:nvGraphicFramePr>
        <p:xfrm>
          <a:off x="1981502" y="6638875"/>
          <a:ext cx="4524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34" imgW="279360" imgH="203040" progId="Equation.DSMT4">
                  <p:embed/>
                </p:oleObj>
              </mc:Choice>
              <mc:Fallback>
                <p:oleObj name="Equation" r:id="rId34" imgW="279360" imgH="20304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1502" y="6638875"/>
                        <a:ext cx="452438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85573"/>
              </p:ext>
            </p:extLst>
          </p:nvPr>
        </p:nvGraphicFramePr>
        <p:xfrm>
          <a:off x="2940137" y="6637927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35" imgW="291960" imgH="203040" progId="Equation.DSMT4">
                  <p:embed/>
                </p:oleObj>
              </mc:Choice>
              <mc:Fallback>
                <p:oleObj name="Equation" r:id="rId35" imgW="291960" imgH="20304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40137" y="6637927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011894" y="6608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433443" y="7048450"/>
            <a:ext cx="42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DFT of             and </a:t>
            </a:r>
            <a:r>
              <a:rPr lang="en-US" altLang="zh-TW" dirty="0" smtClean="0"/>
              <a:t> zero-mean </a:t>
            </a:r>
            <a:r>
              <a:rPr lang="en-US" altLang="zh-TW" dirty="0" smtClean="0"/>
              <a:t>DTFT of   </a:t>
            </a:r>
            <a:endParaRPr lang="zh-TW" altLang="en-US" dirty="0"/>
          </a:p>
        </p:txBody>
      </p:sp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16199"/>
              </p:ext>
            </p:extLst>
          </p:nvPr>
        </p:nvGraphicFramePr>
        <p:xfrm>
          <a:off x="2594304" y="7076077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36" imgW="291960" imgH="203040" progId="Equation.DSMT4">
                  <p:embed/>
                </p:oleObj>
              </mc:Choice>
              <mc:Fallback>
                <p:oleObj name="Equation" r:id="rId36" imgW="291960" imgH="20304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94304" y="7076077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1011894" y="7046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56117"/>
              </p:ext>
            </p:extLst>
          </p:nvPr>
        </p:nvGraphicFramePr>
        <p:xfrm>
          <a:off x="5461329" y="7066552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37" imgW="291960" imgH="203040" progId="Equation.DSMT4">
                  <p:embed/>
                </p:oleObj>
              </mc:Choice>
              <mc:Fallback>
                <p:oleObj name="Equation" r:id="rId37" imgW="291960" imgH="20304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61329" y="7066552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58184" y="75034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物件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19209"/>
              </p:ext>
            </p:extLst>
          </p:nvPr>
        </p:nvGraphicFramePr>
        <p:xfrm>
          <a:off x="1065299" y="7562348"/>
          <a:ext cx="1090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38" imgW="672840" imgH="228600" progId="Equation.DSMT4">
                  <p:embed/>
                </p:oleObj>
              </mc:Choice>
              <mc:Fallback>
                <p:oleObj name="Equation" r:id="rId38" imgW="672840" imgH="22860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65299" y="7562348"/>
                        <a:ext cx="1090613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476040"/>
              </p:ext>
            </p:extLst>
          </p:nvPr>
        </p:nvGraphicFramePr>
        <p:xfrm>
          <a:off x="2360699" y="7605211"/>
          <a:ext cx="9477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40" imgW="583920" imgH="177480" progId="Equation.DSMT4">
                  <p:embed/>
                </p:oleObj>
              </mc:Choice>
              <mc:Fallback>
                <p:oleObj name="Equation" r:id="rId40" imgW="583920" imgH="177480" progId="Equation.DSMT4">
                  <p:embed/>
                  <p:pic>
                    <p:nvPicPr>
                      <p:cNvPr id="23" name="物件 22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360699" y="7605211"/>
                        <a:ext cx="947738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1457558" y="802957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           and  </a:t>
            </a:r>
            <a:endParaRPr lang="zh-TW" altLang="en-US" dirty="0"/>
          </a:p>
        </p:txBody>
      </p:sp>
      <p:graphicFrame>
        <p:nvGraphicFramePr>
          <p:cNvPr id="48" name="物件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01370"/>
              </p:ext>
            </p:extLst>
          </p:nvPr>
        </p:nvGraphicFramePr>
        <p:xfrm>
          <a:off x="2005617" y="8058153"/>
          <a:ext cx="4524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Equation" r:id="rId42" imgW="279360" imgH="203040" progId="Equation.DSMT4">
                  <p:embed/>
                </p:oleObj>
              </mc:Choice>
              <mc:Fallback>
                <p:oleObj name="Equation" r:id="rId42" imgW="279360" imgH="203040" progId="Equation.DSMT4">
                  <p:embed/>
                  <p:pic>
                    <p:nvPicPr>
                      <p:cNvPr id="25" name="物件 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005617" y="8058153"/>
                        <a:ext cx="452438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物件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09400"/>
              </p:ext>
            </p:extLst>
          </p:nvPr>
        </p:nvGraphicFramePr>
        <p:xfrm>
          <a:off x="2964252" y="8057205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43" imgW="291960" imgH="203040" progId="Equation.DSMT4">
                  <p:embed/>
                </p:oleObj>
              </mc:Choice>
              <mc:Fallback>
                <p:oleObj name="Equation" r:id="rId43" imgW="291960" imgH="203040" progId="Equation.DSMT4">
                  <p:embed/>
                  <p:pic>
                    <p:nvPicPr>
                      <p:cNvPr id="26" name="物件 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64252" y="8057205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1036009" y="80273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457558" y="8467728"/>
            <a:ext cx="42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DFT of             </a:t>
            </a:r>
            <a:r>
              <a:rPr lang="en-US" altLang="zh-TW" dirty="0" smtClean="0"/>
              <a:t>and  </a:t>
            </a:r>
            <a:r>
              <a:rPr lang="en-US" altLang="zh-TW" dirty="0" smtClean="0"/>
              <a:t>zero-mean DTFT of   </a:t>
            </a:r>
            <a:endParaRPr lang="zh-TW" altLang="en-US" dirty="0"/>
          </a:p>
        </p:txBody>
      </p:sp>
      <p:graphicFrame>
        <p:nvGraphicFramePr>
          <p:cNvPr id="52" name="物件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84677"/>
              </p:ext>
            </p:extLst>
          </p:nvPr>
        </p:nvGraphicFramePr>
        <p:xfrm>
          <a:off x="2618419" y="8495355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44" imgW="291960" imgH="203040" progId="Equation.DSMT4">
                  <p:embed/>
                </p:oleObj>
              </mc:Choice>
              <mc:Fallback>
                <p:oleObj name="Equation" r:id="rId44" imgW="291960" imgH="203040" progId="Equation.DSMT4">
                  <p:embed/>
                  <p:pic>
                    <p:nvPicPr>
                      <p:cNvPr id="29" name="物件 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18419" y="8495355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1036009" y="846550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" name="物件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42134"/>
              </p:ext>
            </p:extLst>
          </p:nvPr>
        </p:nvGraphicFramePr>
        <p:xfrm>
          <a:off x="5485444" y="8485830"/>
          <a:ext cx="4730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45" imgW="291960" imgH="203040" progId="Equation.DSMT4">
                  <p:embed/>
                </p:oleObj>
              </mc:Choice>
              <mc:Fallback>
                <p:oleObj name="Equation" r:id="rId45" imgW="291960" imgH="203040" progId="Equation.DSMT4">
                  <p:embed/>
                  <p:pic>
                    <p:nvPicPr>
                      <p:cNvPr id="31" name="物件 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5444" y="8485830"/>
                        <a:ext cx="4730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643024" y="2215518"/>
            <a:ext cx="748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Part I</a:t>
            </a:r>
            <a:endParaRPr lang="zh-TW" altLang="en-US" sz="20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43024" y="5581018"/>
            <a:ext cx="817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Part II</a:t>
            </a:r>
            <a:endParaRPr lang="zh-TW" altLang="en-US" sz="20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357243" y="2238676"/>
            <a:ext cx="40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Frequency VS Signal Frequency 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364863" y="5599096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 Length VS Signal Period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72725" y="8871599"/>
            <a:ext cx="375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cs typeface="Arial" panose="020B0604020202020204" pitchFamily="34" charset="0"/>
              </a:rPr>
              <a:t>(c)  Compare the results of (a) and (b).</a:t>
            </a:r>
            <a:endParaRPr lang="zh-TW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0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159</Words>
  <Application>Microsoft Office PowerPoint</Application>
  <PresentationFormat>A4 紙張 (210x297 公釐)</PresentationFormat>
  <Paragraphs>36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Equation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Pepsi</dc:creator>
  <cp:lastModifiedBy>Pepsi</cp:lastModifiedBy>
  <cp:revision>57</cp:revision>
  <dcterms:created xsi:type="dcterms:W3CDTF">2019-03-06T08:05:40Z</dcterms:created>
  <dcterms:modified xsi:type="dcterms:W3CDTF">2020-03-17T10:20:35Z</dcterms:modified>
</cp:coreProperties>
</file>