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j/WbggCzBlYDB/8PJ9kSvpzxJ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57452" y="195309"/>
            <a:ext cx="5166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P.9 這張表考試可能不會給…背一下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616" y="965625"/>
            <a:ext cx="8460421" cy="48302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3570301" y="3799642"/>
            <a:ext cx="4643022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p1"/>
          <p:cNvSpPr txBox="1"/>
          <p:nvPr/>
        </p:nvSpPr>
        <p:spPr>
          <a:xfrm>
            <a:off x="9001957" y="4296793"/>
            <a:ext cx="20056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single背1.8.127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🡪 23 = 32-1-8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double背1.11.1023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🡪 52 = 64-1-11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170632" y="965625"/>
            <a:ext cx="33735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注意指數部分是exp-bias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例如要表示2^5 = 2^(132-127)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因此exp為10000100(132)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838254" y="540082"/>
            <a:ext cx="2227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(significant = fraction)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331" y="1377264"/>
            <a:ext cx="9266094" cy="5139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2"/>
          <p:cNvCxnSpPr/>
          <p:nvPr/>
        </p:nvCxnSpPr>
        <p:spPr>
          <a:xfrm>
            <a:off x="827101" y="3648721"/>
            <a:ext cx="2697334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2"/>
          <p:cNvSpPr/>
          <p:nvPr/>
        </p:nvSpPr>
        <p:spPr>
          <a:xfrm>
            <a:off x="325617" y="156283"/>
            <a:ext cx="26863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P.10  這個應該也不會給.. 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9008642" y="2702795"/>
            <a:ext cx="2238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Exp和sig全0  🡪 zero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7929217" y="3244334"/>
            <a:ext cx="49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Exp全0、sig不為0  🡪 denormalize(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開頭須改為0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9008642" y="3785873"/>
            <a:ext cx="2781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Exp全1、sig全0 🡪 +- 無限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008641" y="4355906"/>
            <a:ext cx="27206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Exp全1、sig不為0 🡪  NaN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30" y="1368534"/>
            <a:ext cx="8897592" cy="1933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381830" y="157102"/>
            <a:ext cx="479528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P.11 denormalize (exp 全0 sig不為0) 🡪特殊情況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a.改成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0.sig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2^(1-bias)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所以指數不是2^-126就是2^-1022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209813" y="120888"/>
            <a:ext cx="3454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P.13 從32bit single pre轉成10進為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888" y="582558"/>
            <a:ext cx="3181794" cy="2262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321897" y="2937389"/>
            <a:ext cx="3454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P.14 把10進為轉成32bit single pre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298" y="3551280"/>
            <a:ext cx="4506511" cy="300564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6721567" y="297833"/>
            <a:ext cx="41577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這兩種方式都要會轉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注意小數點後(0.14)如何轉換成2進位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1.不斷*2，並取整數部分(0 or 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2.若*2後變成整數變成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(0.56*2=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.12)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下次再*2時要去掉整數(0.12*2=0.24)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200760" y="99588"/>
            <a:ext cx="23936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P.16 floating point比較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815688" y="4813983"/>
            <a:ext cx="78933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a.先看+-號(S)，正(0)&gt;負(1)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b.兩+ : 先看exp ，一樣的話再看sig (數值較大者為大)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c.兩-  :  先看exp，一樣的話再看sig (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數值較小者為大🡪因為是負數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042" y="284254"/>
            <a:ext cx="2327108" cy="78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6429" y="1208468"/>
            <a:ext cx="787380" cy="2782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9286041" y="1984704"/>
            <a:ext cx="2512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若有NaN != 則為true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剩下NaN &gt; = &lt;都是false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578" y="677142"/>
            <a:ext cx="6617189" cy="388089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8151270" y="4362843"/>
            <a:ext cx="36471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考試可能給你2個32bits問你哪個大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或是A&gt;B問你true還是false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313" y="819012"/>
            <a:ext cx="8508269" cy="478348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6"/>
          <p:cNvSpPr/>
          <p:nvPr/>
        </p:nvSpPr>
        <p:spPr>
          <a:xfrm>
            <a:off x="152386" y="172660"/>
            <a:ext cx="43130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P.20 加法，應該會考一題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🡪注意步驟 align add nor round renor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8411472" y="3874649"/>
            <a:ext cx="34259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比100大就近位，比100小就捨去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剛好100的話(看後面例子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5793929" y="5188925"/>
            <a:ext cx="59364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這裡近位後(1.111+0.001)變成10.000因此需要再re nor一次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611" y="1566836"/>
            <a:ext cx="9554088" cy="427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/>
          <p:nvPr/>
        </p:nvSpPr>
        <p:spPr>
          <a:xfrm>
            <a:off x="489726" y="456081"/>
            <a:ext cx="7273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P.24 乘法 : exp部分直接加 ，sig部分做binary乘法，然後nor round re nor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8684955" y="4389553"/>
            <a:ext cx="2723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講義寫錯，他忘記加負號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/>
          <p:nvPr/>
        </p:nvSpPr>
        <p:spPr>
          <a:xfrm>
            <a:off x="247082" y="199293"/>
            <a:ext cx="31581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P.25-27 要有extra bit(看看就好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P.28.29 進位方式 </a:t>
            </a:r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41" y="1379705"/>
            <a:ext cx="8941306" cy="28842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8"/>
          <p:cNvCxnSpPr/>
          <p:nvPr/>
        </p:nvCxnSpPr>
        <p:spPr>
          <a:xfrm>
            <a:off x="2848251" y="2725443"/>
            <a:ext cx="4117761" cy="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8"/>
          <p:cNvCxnSpPr/>
          <p:nvPr/>
        </p:nvCxnSpPr>
        <p:spPr>
          <a:xfrm>
            <a:off x="2920752" y="3170806"/>
            <a:ext cx="4117761" cy="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8"/>
          <p:cNvSpPr txBox="1"/>
          <p:nvPr/>
        </p:nvSpPr>
        <p:spPr>
          <a:xfrm>
            <a:off x="713912" y="4681818"/>
            <a:ext cx="657465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題目沒說就是用這種，前面的例子就是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100..0為剛好一半，比100..0大就進位，小就捨去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若是剛好100.00那麼就要讓結尾是偶數(結尾是0)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看下頁例子</a:t>
            </a:r>
            <a:endParaRPr/>
          </a:p>
        </p:txBody>
      </p:sp>
      <p:cxnSp>
        <p:nvCxnSpPr>
          <p:cNvPr id="151" name="Google Shape;151;p8"/>
          <p:cNvCxnSpPr/>
          <p:nvPr/>
        </p:nvCxnSpPr>
        <p:spPr>
          <a:xfrm flipH="1">
            <a:off x="1225118" y="3764132"/>
            <a:ext cx="284086" cy="772357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31" y="403409"/>
            <a:ext cx="10515600" cy="261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2894120" y="3142695"/>
            <a:ext cx="11540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011比100小，捨去</a:t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4729811" y="3105834"/>
            <a:ext cx="11176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101比100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大，進位</a:t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643456" y="3105833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捨去為偶(0)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故捨去</a:t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8463378" y="3120498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進位為偶(0)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故進位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1347169" y="4897395"/>
            <a:ext cx="645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: 若是要4捨5入的部分為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4bit 則以1000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為基準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2020-06-21T13:18:50Z</dcterms:created>
  <dc:creator>olive</dc:creator>
</cp:coreProperties>
</file>