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miDOJjdblxCptha4jyuDhoI3d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90616" y="159798"/>
            <a:ext cx="9898603" cy="9233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 = 12bits 🡪 block size = 2^12 bytes =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4KB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(B即bytes)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= 10bits 🡪 2^10 = 1024 blocks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mapped (講義P.34)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bits = 1024 blocks * (1bit valid + 42bits tag +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4096*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bits data)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bits = 1024 blocks * (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4096*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bits data)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 = (43+4096*8)/4096*8 =1.00131 ~ =1.00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Hit : valid + tag (P.44) [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tag的63-32都是0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Offset不重要  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 1fffff48 =    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1111111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1111111111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111101001000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🡪 valid = 0 ,  miss  一開始什麼都沒有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 1fffff50 =    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1111111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1111111111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111101010000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🡪 valid = 1 ,  hit (tag也相同)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 1fffff58 =    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1111111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1111111111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111101011000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valid = 1 ,  hit (tag相同)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 10034dc4 =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1000000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0000110100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110111000100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valid = 0 ,  miss 一開始什麼都沒有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 0ffe744c =  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0111111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1111100111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010001001100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valid = 0 ,  miss 一開始什麼都沒有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0x10034db4 =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1000000 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0000110100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110110110100 🡪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= 1 , hit(tag 也相同) (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第4次已經有抓了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0x10034dac =      略      🡪只有做後3bit(2進位就是12bit相同，因此一定是hit)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0x10033ee4 =   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1000000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0000110011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111011100100 🡪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valid = 0 ,  miss  一開始什麼都沒有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0x3004d978 =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11000000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0001001101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100101111000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valid = 0,  miss  一開始什麼都沒有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Hit rate =5/10 = 50%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905521" y="346229"/>
            <a:ext cx="9676661" cy="7294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BW (Miss in I$ +  read miss in D$ +  write miss in D$)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Write-allocate will make a read request to RAM when write miss.(意思是write miss要做read時是取64bytes)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假設有1000個ins，則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 in I$ = 1000*0.3% =3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read miss in D$ = 250*2%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write miss in D$ = 100*2%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bytes = 5+2+3 = 10個data = 10*64 =640bytes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 ins , CPI = 2 🡪 2000 cycle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 : BW = 640/2000 =0.32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Write BW ( write miss in D$)+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write hit in D$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Write-through only write a word(4 bytes) when write  (意思是要做write時是取4bytes)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一樣1000ins 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write miss in D$ = 100*2% =2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Write hit in  D$ = 100*98% =98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bytes =(2+98)*4 = 400bytes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(只要是write 不管是miss之後要write還是hit要write都是4bytes)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 / 2000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/>
          <p:nvPr/>
        </p:nvSpPr>
        <p:spPr>
          <a:xfrm>
            <a:off x="114682" y="92761"/>
            <a:ext cx="8615820" cy="7571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Q3.1  Cache P.78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the CPI for the processor in the table using only a 1-level cache.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 penalty = 100ns/0.5ns = 200 cycles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CPI = 1.5+1*7%*200 = 15.5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CPI = 1.5+1*7%*400 = 29.5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the CPI for the processor in the table using a 2-level direct-mapped cache.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CPI = 1.5+1*7%*12 (L1 cache miss 、 L2 cache hit)+1*7%*3.5%*200 (L1、L2 both miss)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= 2.83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CPI = 1.5+1*7%*12 (L1 cache miss 、 L2 cache hit)+1*7%*3.5%*400 (L1、L2 both miss)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= 3.32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the CPI for the processor in the table using a 2-level 8-way set associative cache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CPI = 1.5+1*7%*28 (L1 cache miss 、 L2 cache hit)+1*7%*1.5%*200 (L1、L2 both miss)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= 3.67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CPI = 1.5+1*7%*28 (L1 cache miss 、 L2 cache hit)+1*7%*1.5%*400 (L1、L2 both miss)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= 3.88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/>
          <p:nvPr/>
        </p:nvSpPr>
        <p:spPr>
          <a:xfrm>
            <a:off x="702021" y="350214"/>
            <a:ext cx="115589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3-level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702020" y="3124990"/>
            <a:ext cx="1050200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CPI = 1.5+1*7%*12 (L1 cache miss 、 L2 cache hit)+1*7%*3.5%*50 (L1、L2  miss、L3 hit)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+ 1*7%*3.5%*1.3%*200 (L1 L2 L3 all miss)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= 2.468~=2.47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/>
          <p:nvPr/>
        </p:nvSpPr>
        <p:spPr>
          <a:xfrm>
            <a:off x="86751" y="322458"/>
            <a:ext cx="11897937" cy="7294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Q4 .</a:t>
            </a:r>
            <a:r>
              <a:rPr b="0" i="0"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two-way set </a:t>
            </a: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associative cache with </a:t>
            </a:r>
            <a:r>
              <a:rPr b="0" i="0"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four</a:t>
            </a: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4-byte blocks </a:t>
            </a: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(Cache P.55)，本題沒說給的是blk add，因此我認位有包含offset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1.4byte blocks 🡪 offset = 2bits (2^2 = 4)  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2. two-way set(代表一個set2個blk)+總共four blk 🡪 set num = 2 🡪index 1 bits</a:t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offset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0(000</a:t>
            </a: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) 🡪 tag = 0 , </a:t>
            </a:r>
            <a:r>
              <a:rPr b="0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 = 0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1(000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🡪 tag = 0 , </a:t>
            </a:r>
            <a:r>
              <a:rPr b="0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 = 0</a:t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2(000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) 🡪 tag = 0 , </a:t>
            </a:r>
            <a:r>
              <a:rPr b="0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 = 0</a:t>
            </a:r>
            <a:endParaRPr b="0" i="0"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3(000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🡪 tag = 0 , </a:t>
            </a:r>
            <a:r>
              <a:rPr b="0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 = 0</a:t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4(000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) 🡪 tag = 0 , </a:t>
            </a:r>
            <a:r>
              <a:rPr b="0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 = 1</a:t>
            </a:r>
            <a:endParaRPr b="1" i="0"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5(000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🡪 tag = 0 , </a:t>
            </a:r>
            <a:r>
              <a:rPr b="0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 = 1</a:t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6(000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) 🡪 tag = 0 , </a:t>
            </a:r>
            <a:r>
              <a:rPr b="0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 = 1</a:t>
            </a:r>
            <a:endParaRPr b="0" i="0"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7(000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🡪 tag = 0 , </a:t>
            </a:r>
            <a:r>
              <a:rPr b="0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### set –ass的方式時，index bits</a:t>
            </a: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數</a:t>
            </a:r>
            <a:r>
              <a:rPr b="0" i="0"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是看set num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講義P.73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本題因為不會出現replace的狀況，因此與LFU或是MRU無關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5746812" y="1707452"/>
            <a:ext cx="60960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0(000</a:t>
            </a: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) 🡪 tag = 0 , </a:t>
            </a:r>
            <a:r>
              <a:rPr b="0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 = 0  </a:t>
            </a:r>
            <a:r>
              <a:rPr b="0" i="0"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一開始啥都沒有 miss , 因此在set0裡的其中一個block 會搬mem(0)~mem(3)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1(000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🡪 tag = 0 , </a:t>
            </a:r>
            <a:r>
              <a:rPr b="0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 = 0 , </a:t>
            </a:r>
            <a:r>
              <a:rPr b="0" i="0"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hit 因為0的時後搬過了</a:t>
            </a:r>
            <a:endParaRPr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2(000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) 🡪 tag = 0 , </a:t>
            </a:r>
            <a:r>
              <a:rPr b="0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 = 0 , </a:t>
            </a:r>
            <a:r>
              <a:rPr b="0" i="0"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hit 因為0的時後搬過了</a:t>
            </a:r>
            <a:endParaRPr b="0" i="0"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3(000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🡪 tag = 0 , </a:t>
            </a:r>
            <a:r>
              <a:rPr b="0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 = 0 , </a:t>
            </a:r>
            <a:r>
              <a:rPr b="0" i="0"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hit 因為0的時後搬過了</a:t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4(000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) 🡪 tag = 0 , </a:t>
            </a:r>
            <a:r>
              <a:rPr b="0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 = 1 ,</a:t>
            </a:r>
            <a:r>
              <a:rPr b="0" i="0"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一開始啥都沒有 miss , 因此在set1(1/2=1)裡的其中一個block 會搬mem(0)~mem(3)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5(000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🡪 tag = 0 , </a:t>
            </a:r>
            <a:r>
              <a:rPr b="0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 = 1  , </a:t>
            </a:r>
            <a:r>
              <a:rPr b="0" i="0"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hit 因為</a:t>
            </a: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的時後搬過了</a:t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6(000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) 🡪 tag = 0 , </a:t>
            </a:r>
            <a:r>
              <a:rPr b="0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 = 1 , </a:t>
            </a:r>
            <a:r>
              <a:rPr b="0" i="0"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hit 因為</a:t>
            </a: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的時後搬過了</a:t>
            </a:r>
            <a:endParaRPr b="0" i="0"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7(000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🡪 tag = 0 , </a:t>
            </a:r>
            <a:r>
              <a:rPr b="0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 = 1 ,</a:t>
            </a:r>
            <a:r>
              <a:rPr b="0" i="0"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hit 因為</a:t>
            </a: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的時後搬過了</a:t>
            </a:r>
            <a:endParaRPr b="0" i="0"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後面就都搬過了，全部都hit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/>
          <p:nvPr/>
        </p:nvSpPr>
        <p:spPr>
          <a:xfrm>
            <a:off x="141681" y="128271"/>
            <a:ext cx="10742342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Q5(Vm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P.21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Page size = 8KB 🡪 page offset = 13bits (2^13 = 8K)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     19bits for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page number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     Page table size = (2^19)*4bytes =0.5M*4bytes = 2MB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5 process : 2*5 = 10MB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P.30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page number = 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000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= 256 blocks = 2^8 🡪p1 =8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p2 = 19-8 = 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Page table size  for 2</a:t>
            </a:r>
            <a:r>
              <a:rPr baseline="3000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levael= (2^11)*4bytes =8Kbytes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又因為1st table有256個entries(blocks)代表2nd table有256個</a:t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/>
          <p:nvPr/>
        </p:nvSpPr>
        <p:spPr>
          <a:xfrm>
            <a:off x="377578" y="447868"/>
            <a:ext cx="8713155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題目說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applications that each utilize half of the virtual memory available</a:t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代表5個apllication 一個會用掉256/2 = 128個 2nd-level page table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因此minimum = 5 * 128 *8kB = 5MB  (也就是不同apllication可以共用相同的1st page table，例如app1用前128個entry  app2用後128個)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     maximiun = 5*256*8kB =10GB (也就是雖然一個app只用到128個entry但是無法公用，因此每個app還是需要花256個)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算1st level大小(照上面的想法)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Minumum (公用): 5*128*6bytes = 3840bytes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Maximin (不共用) : 5*256*6bytes = 7680bytes 🡪 題目要這ㄍ 我也不知道位啥QQ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/>
          <p:nvPr/>
        </p:nvSpPr>
        <p:spPr>
          <a:xfrm>
            <a:off x="679310" y="110516"/>
            <a:ext cx="381893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Q6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Page size = 4KB =2^12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N = 43-12 = 31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2. Page table size = 2^31*4bytes = 8GB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2020-06-17T03:16:54Z</dcterms:created>
  <dc:creator>olive</dc:creator>
</cp:coreProperties>
</file>