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3" roundtripDataSignature="AMtx7miR6ZQYR5ekTO7/ZcA20BjG9eaY2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內容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章節標題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個內容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2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較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內容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圖片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2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Relationship Id="rId6" Type="http://schemas.openxmlformats.org/officeDocument/2006/relationships/image" Target="../media/image2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4.png"/><Relationship Id="rId4" Type="http://schemas.openxmlformats.org/officeDocument/2006/relationships/image" Target="../media/image2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6.png"/><Relationship Id="rId4" Type="http://schemas.openxmlformats.org/officeDocument/2006/relationships/image" Target="../media/image2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0.png"/><Relationship Id="rId4" Type="http://schemas.openxmlformats.org/officeDocument/2006/relationships/image" Target="../media/image3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1.png"/><Relationship Id="rId4" Type="http://schemas.openxmlformats.org/officeDocument/2006/relationships/image" Target="../media/image35.png"/><Relationship Id="rId5" Type="http://schemas.openxmlformats.org/officeDocument/2006/relationships/image" Target="../media/image34.png"/><Relationship Id="rId6" Type="http://schemas.openxmlformats.org/officeDocument/2006/relationships/image" Target="../media/image3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5" Type="http://schemas.openxmlformats.org/officeDocument/2006/relationships/image" Target="../media/image12.png"/><Relationship Id="rId6" Type="http://schemas.openxmlformats.org/officeDocument/2006/relationships/image" Target="../media/image11.png"/><Relationship Id="rId7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17.png"/><Relationship Id="rId5" Type="http://schemas.openxmlformats.org/officeDocument/2006/relationships/hyperlink" Target="http://www.kwuntung.net/hkunit/base/base.php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5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53733" y="1184855"/>
            <a:ext cx="1204449" cy="1167728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 txBox="1"/>
          <p:nvPr/>
        </p:nvSpPr>
        <p:spPr>
          <a:xfrm>
            <a:off x="1127464" y="351901"/>
            <a:ext cx="9401452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不要照抄，減少cycle的方法有很多， 被抓就</a:t>
            </a:r>
            <a:endParaRPr/>
          </a:p>
        </p:txBody>
      </p:sp>
      <p:pic>
        <p:nvPicPr>
          <p:cNvPr id="86" name="Google Shape;86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60914" y="3670423"/>
            <a:ext cx="1467055" cy="154326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"/>
          <p:cNvSpPr/>
          <p:nvPr/>
        </p:nvSpPr>
        <p:spPr>
          <a:xfrm>
            <a:off x="4387911" y="3982333"/>
            <a:ext cx="2073003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幫你QQ</a:t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0"/>
          <p:cNvSpPr/>
          <p:nvPr/>
        </p:nvSpPr>
        <p:spPr>
          <a:xfrm>
            <a:off x="146943" y="92762"/>
            <a:ext cx="7541488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又成功的話就進入rand_3.S (一個迴圈做(</a:t>
            </a: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k=4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)次)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10"/>
          <p:cNvSpPr/>
          <p:nvPr/>
        </p:nvSpPr>
        <p:spPr>
          <a:xfrm>
            <a:off x="6381114" y="794367"/>
            <a:ext cx="3692165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所以就是一次for loop做4次lfsr而已 </a:t>
            </a:r>
            <a:endParaRPr sz="1800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直接看code</a:t>
            </a:r>
            <a:endParaRPr sz="1800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10"/>
          <p:cNvSpPr txBox="1"/>
          <p:nvPr/>
        </p:nvSpPr>
        <p:spPr>
          <a:xfrm>
            <a:off x="591842" y="2997524"/>
            <a:ext cx="516976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如果不考慮N%k != 0的話 </a:t>
            </a:r>
            <a:endParaRPr sz="18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可以直接改成下面這樣(這次作業剛好不用)</a:t>
            </a:r>
            <a:endParaRPr sz="18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10"/>
          <p:cNvSpPr/>
          <p:nvPr/>
        </p:nvSpPr>
        <p:spPr>
          <a:xfrm>
            <a:off x="326053" y="966757"/>
            <a:ext cx="3869585" cy="341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2824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Unroll an N-iteration loop for </a:t>
            </a:r>
            <a:r>
              <a:rPr b="1"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times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10"/>
          <p:cNvSpPr/>
          <p:nvPr/>
        </p:nvSpPr>
        <p:spPr>
          <a:xfrm>
            <a:off x="482354" y="1799413"/>
            <a:ext cx="60960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( i = 0; i &lt; N; i++) { </a:t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things_to_do(i);</a:t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10"/>
          <p:cNvSpPr/>
          <p:nvPr/>
        </p:nvSpPr>
        <p:spPr>
          <a:xfrm>
            <a:off x="482354" y="4047309"/>
            <a:ext cx="6096000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(i=0 ; i &lt; N; i</a:t>
            </a:r>
            <a:r>
              <a:rPr b="1"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+=k</a:t>
            </a:r>
            <a:r>
              <a:rPr b="1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 { </a:t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things_to_do(i);</a:t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things_to_do(i+1);</a:t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things_to_do(i+2);</a:t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...</a:t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things_to_do(i+k-1);</a:t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b="0" sz="14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1264" y="465422"/>
            <a:ext cx="10288436" cy="5430008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11"/>
          <p:cNvSpPr/>
          <p:nvPr/>
        </p:nvSpPr>
        <p:spPr>
          <a:xfrm>
            <a:off x="5793936" y="3180426"/>
            <a:ext cx="110799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前面一樣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146" y="379868"/>
            <a:ext cx="5020376" cy="6073602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12"/>
          <p:cNvSpPr/>
          <p:nvPr/>
        </p:nvSpPr>
        <p:spPr>
          <a:xfrm>
            <a:off x="3467955" y="374639"/>
            <a:ext cx="4357475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後面做4次 然後改成i+=4就好 輕鬆愉快</a:t>
            </a:r>
            <a:endParaRPr sz="1800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注意: 因為</a:t>
            </a:r>
            <a:r>
              <a:rPr lang="en-US" sz="1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lfsr的input=output = t2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所以才能夠連續做4次 (上一個lfsr的output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是下一個的input)</a:t>
            </a:r>
            <a:endParaRPr sz="1800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12"/>
          <p:cNvSpPr/>
          <p:nvPr/>
        </p:nvSpPr>
        <p:spPr>
          <a:xfrm>
            <a:off x="683172" y="523783"/>
            <a:ext cx="2628200" cy="3551067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12"/>
          <p:cNvSpPr/>
          <p:nvPr/>
        </p:nvSpPr>
        <p:spPr>
          <a:xfrm flipH="1" rot="10800000">
            <a:off x="835572" y="4227250"/>
            <a:ext cx="2111814" cy="628835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1" name="Google Shape;231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845125" y="5188588"/>
            <a:ext cx="1705213" cy="16575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83548" y="948961"/>
            <a:ext cx="4295262" cy="2889228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12"/>
          <p:cNvSpPr/>
          <p:nvPr/>
        </p:nvSpPr>
        <p:spPr>
          <a:xfrm>
            <a:off x="7725958" y="948961"/>
            <a:ext cx="3224775" cy="219519"/>
          </a:xfrm>
          <a:prstGeom prst="rect">
            <a:avLst/>
          </a:prstGeom>
          <a:noFill/>
          <a:ln cap="flat" cmpd="sng" w="28575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4" name="Google Shape;234;p1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15272" y="4080497"/>
            <a:ext cx="4403586" cy="2973737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12"/>
          <p:cNvSpPr/>
          <p:nvPr/>
        </p:nvSpPr>
        <p:spPr>
          <a:xfrm>
            <a:off x="7507843" y="4061801"/>
            <a:ext cx="3224775" cy="219519"/>
          </a:xfrm>
          <a:prstGeom prst="rect">
            <a:avLst/>
          </a:prstGeom>
          <a:noFill/>
          <a:ln cap="flat" cmpd="sng" w="28575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12"/>
          <p:cNvSpPr/>
          <p:nvPr/>
        </p:nvSpPr>
        <p:spPr>
          <a:xfrm>
            <a:off x="4034006" y="2877650"/>
            <a:ext cx="3643883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1-stage 795(&lt;900)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5-stage 970(&lt;1000)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這樣就100分了</a:t>
            </a:r>
            <a:endParaRPr sz="18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如果沒有你就得改一下code讓cycle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變的更少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24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8790" y="4041231"/>
            <a:ext cx="10741351" cy="2466698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13"/>
          <p:cNvSpPr txBox="1"/>
          <p:nvPr/>
        </p:nvSpPr>
        <p:spPr>
          <a:xfrm>
            <a:off x="199697" y="73572"/>
            <a:ext cx="370647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search.S部分 (</a:t>
            </a:r>
            <a:r>
              <a:rPr lang="en-US" sz="1800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return 的值放在a0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13"/>
          <p:cNvSpPr/>
          <p:nvPr/>
        </p:nvSpPr>
        <p:spPr>
          <a:xfrm>
            <a:off x="3675355" y="5175682"/>
            <a:ext cx="6871317" cy="509033"/>
          </a:xfrm>
          <a:prstGeom prst="rect">
            <a:avLst/>
          </a:prstGeom>
          <a:noFill/>
          <a:ln cap="flat" cmpd="sng" w="57150">
            <a:solidFill>
              <a:srgbClr val="00B0F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13"/>
          <p:cNvSpPr/>
          <p:nvPr/>
        </p:nvSpPr>
        <p:spPr>
          <a:xfrm>
            <a:off x="3675355" y="5761607"/>
            <a:ext cx="6895252" cy="746322"/>
          </a:xfrm>
          <a:prstGeom prst="rect">
            <a:avLst/>
          </a:prstGeom>
          <a:noFill/>
          <a:ln cap="flat" cmpd="sng" w="5715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13"/>
          <p:cNvSpPr txBox="1"/>
          <p:nvPr/>
        </p:nvSpPr>
        <p:spPr>
          <a:xfrm>
            <a:off x="9548464" y="4700971"/>
            <a:ext cx="179329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直接轉assem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13"/>
          <p:cNvSpPr/>
          <p:nvPr/>
        </p:nvSpPr>
        <p:spPr>
          <a:xfrm>
            <a:off x="10679915" y="5094044"/>
            <a:ext cx="7633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做4次</a:t>
            </a:r>
            <a:endParaRPr/>
          </a:p>
        </p:txBody>
      </p:sp>
      <p:sp>
        <p:nvSpPr>
          <p:cNvPr id="247" name="Google Shape;247;p13"/>
          <p:cNvSpPr/>
          <p:nvPr/>
        </p:nvSpPr>
        <p:spPr>
          <a:xfrm>
            <a:off x="10792220" y="5761607"/>
            <a:ext cx="202811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避免hazard (必免</a:t>
            </a:r>
            <a:endParaRPr sz="18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Load-use情況發生)</a:t>
            </a:r>
            <a:endParaRPr sz="18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13"/>
          <p:cNvSpPr txBox="1"/>
          <p:nvPr/>
        </p:nvSpPr>
        <p:spPr>
          <a:xfrm>
            <a:off x="7474998" y="888692"/>
            <a:ext cx="3551954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Note : 越後面的版本cycle數會越小，但為了達到最小的cycle數</a:t>
            </a:r>
            <a:endParaRPr sz="1800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在search_1.S(直接轉assem時)盡量就減少instruction的數量，這樣最後再search_3.S時所需的cycle數才會最少</a:t>
            </a:r>
            <a:endParaRPr/>
          </a:p>
        </p:txBody>
      </p:sp>
      <p:pic>
        <p:nvPicPr>
          <p:cNvPr id="249" name="Google Shape;249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8744" y="720977"/>
            <a:ext cx="7306254" cy="2466699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13"/>
          <p:cNvSpPr/>
          <p:nvPr/>
        </p:nvSpPr>
        <p:spPr>
          <a:xfrm>
            <a:off x="3675355" y="4841608"/>
            <a:ext cx="5548543" cy="275208"/>
          </a:xfrm>
          <a:prstGeom prst="rect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13"/>
          <p:cNvSpPr/>
          <p:nvPr/>
        </p:nvSpPr>
        <p:spPr>
          <a:xfrm>
            <a:off x="2826945" y="2121763"/>
            <a:ext cx="1055557" cy="250793"/>
          </a:xfrm>
          <a:prstGeom prst="rect">
            <a:avLst/>
          </a:prstGeom>
          <a:noFill/>
          <a:ln cap="flat" cmpd="sng" w="57150">
            <a:solidFill>
              <a:srgbClr val="FF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13"/>
          <p:cNvSpPr/>
          <p:nvPr/>
        </p:nvSpPr>
        <p:spPr>
          <a:xfrm>
            <a:off x="1165048" y="2372556"/>
            <a:ext cx="1054370" cy="284970"/>
          </a:xfrm>
          <a:prstGeom prst="rect">
            <a:avLst/>
          </a:prstGeom>
          <a:noFill/>
          <a:ln cap="flat" cmpd="sng" w="57150">
            <a:solidFill>
              <a:srgbClr val="FF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13"/>
          <p:cNvSpPr/>
          <p:nvPr/>
        </p:nvSpPr>
        <p:spPr>
          <a:xfrm>
            <a:off x="4192602" y="2062493"/>
            <a:ext cx="5806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a0=i</a:t>
            </a:r>
            <a:endParaRPr sz="1800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13"/>
          <p:cNvSpPr/>
          <p:nvPr/>
        </p:nvSpPr>
        <p:spPr>
          <a:xfrm>
            <a:off x="2490750" y="2431825"/>
            <a:ext cx="7152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a0=-1</a:t>
            </a:r>
            <a:endParaRPr sz="1800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Google Shape;25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9293" y="2498533"/>
            <a:ext cx="6054762" cy="5082591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14"/>
          <p:cNvSpPr txBox="1"/>
          <p:nvPr/>
        </p:nvSpPr>
        <p:spPr>
          <a:xfrm>
            <a:off x="115613" y="126124"/>
            <a:ext cx="8923284" cy="1415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search_1.S: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直接轉成assembly (</a:t>
            </a: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a0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=*a 、 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a1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=len 、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a2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=target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Note : </a:t>
            </a: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a0為address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、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a1、a2為數字  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(32bit)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1" name="Google Shape;261;p14"/>
          <p:cNvCxnSpPr/>
          <p:nvPr/>
        </p:nvCxnSpPr>
        <p:spPr>
          <a:xfrm>
            <a:off x="5163844" y="3364638"/>
            <a:ext cx="1278385" cy="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62" name="Google Shape;262;p14"/>
          <p:cNvSpPr txBox="1"/>
          <p:nvPr/>
        </p:nvSpPr>
        <p:spPr>
          <a:xfrm>
            <a:off x="6693764" y="3162216"/>
            <a:ext cx="418138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看不清楚得請看code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search_1.S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PS 一樣盡量減少instruction數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14"/>
          <p:cNvSpPr txBox="1"/>
          <p:nvPr/>
        </p:nvSpPr>
        <p:spPr>
          <a:xfrm>
            <a:off x="6693764" y="4962284"/>
            <a:ext cx="5447930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打完之後照之前得方式compile</a:t>
            </a:r>
            <a:endParaRPr/>
          </a:p>
        </p:txBody>
      </p:sp>
      <p:pic>
        <p:nvPicPr>
          <p:cNvPr id="264" name="Google Shape;264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0" y="924209"/>
            <a:ext cx="4995100" cy="1686419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14"/>
          <p:cNvSpPr/>
          <p:nvPr/>
        </p:nvSpPr>
        <p:spPr>
          <a:xfrm>
            <a:off x="1786484" y="5033637"/>
            <a:ext cx="1533764" cy="301841"/>
          </a:xfrm>
          <a:prstGeom prst="rect">
            <a:avLst/>
          </a:prstGeom>
          <a:noFill/>
          <a:ln cap="flat" cmpd="sng" w="57150">
            <a:solidFill>
              <a:srgbClr val="FF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14"/>
          <p:cNvSpPr/>
          <p:nvPr/>
        </p:nvSpPr>
        <p:spPr>
          <a:xfrm>
            <a:off x="1912251" y="5614402"/>
            <a:ext cx="1533764" cy="301841"/>
          </a:xfrm>
          <a:prstGeom prst="rect">
            <a:avLst/>
          </a:prstGeom>
          <a:noFill/>
          <a:ln cap="flat" cmpd="sng" w="57150">
            <a:solidFill>
              <a:srgbClr val="FF00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14"/>
          <p:cNvSpPr/>
          <p:nvPr/>
        </p:nvSpPr>
        <p:spPr>
          <a:xfrm>
            <a:off x="4096240" y="4962284"/>
            <a:ext cx="58060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a0=i</a:t>
            </a:r>
            <a:endParaRPr sz="1800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14"/>
          <p:cNvSpPr/>
          <p:nvPr/>
        </p:nvSpPr>
        <p:spPr>
          <a:xfrm>
            <a:off x="3943175" y="5546911"/>
            <a:ext cx="7152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a0=-1</a:t>
            </a:r>
            <a:endParaRPr sz="1800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5"/>
          <p:cNvSpPr/>
          <p:nvPr/>
        </p:nvSpPr>
        <p:spPr>
          <a:xfrm>
            <a:off x="84240" y="0"/>
            <a:ext cx="58886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search_2.S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改成一個迴圈做4次 (跟random差不多)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4" name="Google Shape;27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8189" y="890233"/>
            <a:ext cx="7440063" cy="5077534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15"/>
          <p:cNvSpPr/>
          <p:nvPr/>
        </p:nvSpPr>
        <p:spPr>
          <a:xfrm>
            <a:off x="780827" y="2722158"/>
            <a:ext cx="2628200" cy="3551067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15"/>
          <p:cNvSpPr/>
          <p:nvPr/>
        </p:nvSpPr>
        <p:spPr>
          <a:xfrm>
            <a:off x="3617100" y="4313025"/>
            <a:ext cx="4388253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使用4種find target的狀況 才能判斷i是多少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[你也可以i每次都+1這]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Google Shape;28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8308" y="452447"/>
            <a:ext cx="5677692" cy="5811061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16"/>
          <p:cNvSpPr/>
          <p:nvPr/>
        </p:nvSpPr>
        <p:spPr>
          <a:xfrm>
            <a:off x="780827" y="1500327"/>
            <a:ext cx="3942093" cy="3835154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7"/>
          <p:cNvSpPr/>
          <p:nvPr/>
        </p:nvSpPr>
        <p:spPr>
          <a:xfrm>
            <a:off x="403836" y="128272"/>
            <a:ext cx="668452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search_3.S 改一下lw跟beq的位置</a:t>
            </a:r>
            <a:endParaRPr/>
          </a:p>
        </p:txBody>
      </p:sp>
      <p:pic>
        <p:nvPicPr>
          <p:cNvPr id="288" name="Google Shape;28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0866" y="774603"/>
            <a:ext cx="3477110" cy="479174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54808" y="694774"/>
            <a:ext cx="3558193" cy="49514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0" name="Google Shape;290;p17"/>
          <p:cNvCxnSpPr/>
          <p:nvPr/>
        </p:nvCxnSpPr>
        <p:spPr>
          <a:xfrm>
            <a:off x="4566080" y="3065015"/>
            <a:ext cx="2349625" cy="0"/>
          </a:xfrm>
          <a:prstGeom prst="straightConnector1">
            <a:avLst/>
          </a:prstGeom>
          <a:noFill/>
          <a:ln cap="flat" cmpd="sng" w="57150">
            <a:solidFill>
              <a:srgbClr val="00B0F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91" name="Google Shape;291;p17"/>
          <p:cNvSpPr txBox="1"/>
          <p:nvPr/>
        </p:nvSpPr>
        <p:spPr>
          <a:xfrm>
            <a:off x="1012054" y="5646175"/>
            <a:ext cx="323592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會發生hazard (雖然你compile不會有問題，因為compiler會自己幫你補nop 🡪 但cycle數增加)</a:t>
            </a:r>
            <a:endParaRPr sz="1800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17"/>
          <p:cNvSpPr/>
          <p:nvPr/>
        </p:nvSpPr>
        <p:spPr>
          <a:xfrm>
            <a:off x="7503986" y="5700710"/>
            <a:ext cx="3059836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調成這樣的形式之後(避免load之後馬上用) compiler就不用幫你補nop 🡪 減少cycle數</a:t>
            </a:r>
            <a:endParaRPr sz="1800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" name="Google Shape;29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8942" y="1554610"/>
            <a:ext cx="3867690" cy="1991003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18"/>
          <p:cNvSpPr/>
          <p:nvPr/>
        </p:nvSpPr>
        <p:spPr>
          <a:xfrm>
            <a:off x="662930" y="643176"/>
            <a:ext cx="82495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所以只需要改這裡，然後用t2~t5不同的reg，不然值就會被洗掉(全部都給t2的話)</a:t>
            </a:r>
            <a:endParaRPr sz="1800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9" name="Google Shape;299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21603" y="1136826"/>
            <a:ext cx="3913330" cy="2408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21603" y="3806037"/>
            <a:ext cx="4162069" cy="2408787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18"/>
          <p:cNvSpPr/>
          <p:nvPr/>
        </p:nvSpPr>
        <p:spPr>
          <a:xfrm>
            <a:off x="997843" y="3978481"/>
            <a:ext cx="3182218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1-stage 2586(&lt;3200)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5-stage 3035(&lt;3900)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這樣一樣100分</a:t>
            </a:r>
            <a:endParaRPr sz="18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如果沒有就改一下code讓cycle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變的更少</a:t>
            </a:r>
            <a:endParaRPr/>
          </a:p>
        </p:txBody>
      </p:sp>
      <p:sp>
        <p:nvSpPr>
          <p:cNvPr id="302" name="Google Shape;302;p18"/>
          <p:cNvSpPr/>
          <p:nvPr/>
        </p:nvSpPr>
        <p:spPr>
          <a:xfrm>
            <a:off x="6323286" y="2440351"/>
            <a:ext cx="3224775" cy="219519"/>
          </a:xfrm>
          <a:prstGeom prst="rect">
            <a:avLst/>
          </a:prstGeom>
          <a:noFill/>
          <a:ln cap="flat" cmpd="sng" w="28575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18"/>
          <p:cNvSpPr/>
          <p:nvPr/>
        </p:nvSpPr>
        <p:spPr>
          <a:xfrm>
            <a:off x="6421603" y="5132643"/>
            <a:ext cx="3224775" cy="219519"/>
          </a:xfrm>
          <a:prstGeom prst="rect">
            <a:avLst/>
          </a:prstGeom>
          <a:noFill/>
          <a:ln cap="flat" cmpd="sng" w="28575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4" name="Google Shape;304;p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390787" y="4709664"/>
            <a:ext cx="1705213" cy="1505160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18"/>
          <p:cNvSpPr txBox="1"/>
          <p:nvPr/>
        </p:nvSpPr>
        <p:spPr>
          <a:xfrm>
            <a:off x="4341093" y="3829140"/>
            <a:ext cx="142930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加油啦 各位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/>
          <p:nvPr/>
        </p:nvSpPr>
        <p:spPr>
          <a:xfrm>
            <a:off x="835572" y="351974"/>
            <a:ext cx="1097279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這次作業要做rand.S和search.S，然後把他們經過三個版本的優化(加速)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2"/>
          <p:cNvSpPr txBox="1"/>
          <p:nvPr/>
        </p:nvSpPr>
        <p:spPr>
          <a:xfrm>
            <a:off x="2490953" y="1167806"/>
            <a:ext cx="837674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Note : 只需要交第三個版本，所以如果你真的沒時間，可以只做rand3.S / search3.S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(但你還是要會前兩個版本才做得出第三個)</a:t>
            </a:r>
            <a:endParaRPr sz="18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2"/>
          <p:cNvSpPr txBox="1"/>
          <p:nvPr/>
        </p:nvSpPr>
        <p:spPr>
          <a:xfrm>
            <a:off x="3095296" y="2106749"/>
            <a:ext cx="600140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這次的單位是32bit,所以在做的時候請用lw/sw而不是ld/sd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且一次的offse是+4(byte)    ex: 0(a0) 4(a0)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2"/>
          <p:cNvSpPr txBox="1"/>
          <p:nvPr/>
        </p:nvSpPr>
        <p:spPr>
          <a:xfrm>
            <a:off x="319890" y="2990416"/>
            <a:ext cx="980615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1.登入moba  然後去下載檔案</a:t>
            </a:r>
            <a:endParaRPr/>
          </a:p>
        </p:txBody>
      </p:sp>
      <p:pic>
        <p:nvPicPr>
          <p:cNvPr id="96" name="Google Shape;9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9890" y="3498252"/>
            <a:ext cx="4972744" cy="600159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58130" y="3498252"/>
            <a:ext cx="4609869" cy="3158006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84247" y="4579283"/>
            <a:ext cx="3067478" cy="17814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9" name="Google Shape;99;p2"/>
          <p:cNvCxnSpPr/>
          <p:nvPr/>
        </p:nvCxnSpPr>
        <p:spPr>
          <a:xfrm rot="10800000">
            <a:off x="4066829" y="5276193"/>
            <a:ext cx="1650799" cy="0"/>
          </a:xfrm>
          <a:prstGeom prst="straightConnector1">
            <a:avLst/>
          </a:prstGeom>
          <a:noFill/>
          <a:ln cap="flat" cmpd="sng" w="57150">
            <a:solidFill>
              <a:srgbClr val="0070C0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1196" y="629680"/>
            <a:ext cx="6884030" cy="2460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9872" y="4085948"/>
            <a:ext cx="11382703" cy="1865604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3"/>
          <p:cNvSpPr txBox="1"/>
          <p:nvPr/>
        </p:nvSpPr>
        <p:spPr>
          <a:xfrm>
            <a:off x="199697" y="73572"/>
            <a:ext cx="298493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Rand.S部分</a:t>
            </a:r>
            <a:endParaRPr/>
          </a:p>
        </p:txBody>
      </p:sp>
      <p:sp>
        <p:nvSpPr>
          <p:cNvPr id="107" name="Google Shape;107;p3"/>
          <p:cNvSpPr/>
          <p:nvPr/>
        </p:nvSpPr>
        <p:spPr>
          <a:xfrm>
            <a:off x="4447713" y="4864963"/>
            <a:ext cx="5548543" cy="275208"/>
          </a:xfrm>
          <a:prstGeom prst="rect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/>
          <p:nvPr/>
        </p:nvSpPr>
        <p:spPr>
          <a:xfrm>
            <a:off x="4430189" y="5231167"/>
            <a:ext cx="5548543" cy="275208"/>
          </a:xfrm>
          <a:prstGeom prst="rect">
            <a:avLst/>
          </a:prstGeom>
          <a:noFill/>
          <a:ln cap="flat" cmpd="sng" w="57150">
            <a:solidFill>
              <a:srgbClr val="00B0F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3"/>
          <p:cNvSpPr/>
          <p:nvPr/>
        </p:nvSpPr>
        <p:spPr>
          <a:xfrm>
            <a:off x="4410954" y="5597371"/>
            <a:ext cx="5548543" cy="275208"/>
          </a:xfrm>
          <a:prstGeom prst="rect">
            <a:avLst/>
          </a:prstGeom>
          <a:noFill/>
          <a:ln cap="flat" cmpd="sng" w="5715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3"/>
          <p:cNvSpPr txBox="1"/>
          <p:nvPr/>
        </p:nvSpPr>
        <p:spPr>
          <a:xfrm>
            <a:off x="10253709" y="4834084"/>
            <a:ext cx="179329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直接轉assem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3"/>
          <p:cNvSpPr/>
          <p:nvPr/>
        </p:nvSpPr>
        <p:spPr>
          <a:xfrm>
            <a:off x="10255060" y="5208152"/>
            <a:ext cx="130830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改呼叫LFSR</a:t>
            </a:r>
            <a:endParaRPr sz="1800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3"/>
          <p:cNvSpPr/>
          <p:nvPr/>
        </p:nvSpPr>
        <p:spPr>
          <a:xfrm>
            <a:off x="10318684" y="5529880"/>
            <a:ext cx="122931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Unroll loop</a:t>
            </a:r>
            <a:endParaRPr sz="18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3"/>
          <p:cNvSpPr txBox="1"/>
          <p:nvPr/>
        </p:nvSpPr>
        <p:spPr>
          <a:xfrm>
            <a:off x="7474998" y="888692"/>
            <a:ext cx="3551954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Note : 越後面的版本cycle數會越小，但為了達到最小的cycle數</a:t>
            </a:r>
            <a:endParaRPr sz="1800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在rand_1.S(直接轉assem時)盡量就減少instruction的數量，這樣最後再rand_3.S時所需的cycle數才會最少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/>
          <p:nvPr/>
        </p:nvSpPr>
        <p:spPr>
          <a:xfrm>
            <a:off x="115613" y="126124"/>
            <a:ext cx="8923284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Rand_1.S: 直接轉成assembly (</a:t>
            </a: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a0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=*a 、 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a1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=len 、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a2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=seed) 🡪 跟上次作業差不多簡單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Note : </a:t>
            </a: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a0為address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、</a:t>
            </a: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a1、a2為數字  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(32bit)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9" name="Google Shape;11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35262" y="862982"/>
            <a:ext cx="4767791" cy="17038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7045" y="1065320"/>
            <a:ext cx="5447930" cy="553996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1" name="Google Shape;121;p4"/>
          <p:cNvCxnSpPr/>
          <p:nvPr/>
        </p:nvCxnSpPr>
        <p:spPr>
          <a:xfrm>
            <a:off x="5163844" y="3364638"/>
            <a:ext cx="1278385" cy="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2" name="Google Shape;122;p4"/>
          <p:cNvSpPr txBox="1"/>
          <p:nvPr/>
        </p:nvSpPr>
        <p:spPr>
          <a:xfrm>
            <a:off x="6693764" y="3162216"/>
            <a:ext cx="4181382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看不清楚得請看code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rand_1.S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PS 由於這次作業cycle數越少得分越高，</a:t>
            </a:r>
            <a:endParaRPr sz="1800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所以建議不要用這麼攏長的方式寫 </a:t>
            </a:r>
            <a:endParaRPr sz="1800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後面有縮減版(一樣是rand_1.S)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4"/>
          <p:cNvSpPr txBox="1"/>
          <p:nvPr/>
        </p:nvSpPr>
        <p:spPr>
          <a:xfrm>
            <a:off x="6693764" y="4962284"/>
            <a:ext cx="5447930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打完之後如何compile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在下頁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"/>
          <p:cNvSpPr txBox="1"/>
          <p:nvPr/>
        </p:nvSpPr>
        <p:spPr>
          <a:xfrm>
            <a:off x="79898" y="195309"/>
            <a:ext cx="10031768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Complie  方式 : </a:t>
            </a:r>
            <a:endParaRPr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STEP1 : 打開main.cpp 🡪 找到第22 31行的位置 </a:t>
            </a:r>
            <a:r>
              <a:rPr lang="en-US" sz="20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🡪選擇你要用的版本</a:t>
            </a:r>
            <a:endParaRPr sz="2000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9" name="Google Shape;12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8456" y="1309538"/>
            <a:ext cx="3134162" cy="2800741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5"/>
          <p:cNvSpPr/>
          <p:nvPr/>
        </p:nvSpPr>
        <p:spPr>
          <a:xfrm>
            <a:off x="2161711" y="2450237"/>
            <a:ext cx="146483" cy="370642"/>
          </a:xfrm>
          <a:prstGeom prst="rect">
            <a:avLst/>
          </a:prstGeom>
          <a:noFill/>
          <a:ln cap="flat" cmpd="sng" w="19050">
            <a:solidFill>
              <a:srgbClr val="00B0F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5"/>
          <p:cNvSpPr/>
          <p:nvPr/>
        </p:nvSpPr>
        <p:spPr>
          <a:xfrm>
            <a:off x="2348142" y="3776257"/>
            <a:ext cx="146483" cy="370642"/>
          </a:xfrm>
          <a:prstGeom prst="rect">
            <a:avLst/>
          </a:prstGeom>
          <a:noFill/>
          <a:ln cap="flat" cmpd="sng" w="19050">
            <a:solidFill>
              <a:srgbClr val="00B0F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2" name="Google Shape;132;p5"/>
          <p:cNvCxnSpPr/>
          <p:nvPr/>
        </p:nvCxnSpPr>
        <p:spPr>
          <a:xfrm>
            <a:off x="2494625" y="2636668"/>
            <a:ext cx="1669002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33" name="Google Shape;133;p5"/>
          <p:cNvCxnSpPr/>
          <p:nvPr/>
        </p:nvCxnSpPr>
        <p:spPr>
          <a:xfrm>
            <a:off x="2666431" y="3996431"/>
            <a:ext cx="1669002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4" name="Google Shape;134;p5"/>
          <p:cNvSpPr txBox="1"/>
          <p:nvPr/>
        </p:nvSpPr>
        <p:spPr>
          <a:xfrm>
            <a:off x="4492100" y="2450237"/>
            <a:ext cx="43766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我剛剛寫好</a:t>
            </a:r>
            <a:r>
              <a:rPr lang="en-US" sz="1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rand_1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.S，所以這邊選</a:t>
            </a:r>
            <a:r>
              <a:rPr lang="en-US" sz="1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5"/>
          <p:cNvSpPr txBox="1"/>
          <p:nvPr/>
        </p:nvSpPr>
        <p:spPr>
          <a:xfrm>
            <a:off x="4687410" y="3638412"/>
            <a:ext cx="5619565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我還沒寫過search，所以我就用助教寫好的.C (助教再main裡面有寫好C的版本) ，因此選</a:t>
            </a:r>
            <a:r>
              <a:rPr lang="en-US" sz="1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sz="1800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5"/>
          <p:cNvSpPr txBox="1"/>
          <p:nvPr/>
        </p:nvSpPr>
        <p:spPr>
          <a:xfrm>
            <a:off x="498456" y="5606794"/>
            <a:ext cx="59924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等等要測試rand_2.S / search_3.S的時候就選2/3，依此類推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6"/>
          <p:cNvSpPr txBox="1"/>
          <p:nvPr/>
        </p:nvSpPr>
        <p:spPr>
          <a:xfrm>
            <a:off x="230818" y="237284"/>
            <a:ext cx="11336786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STEP2 : 前往benchmarks 資料夾(看你自己路徑設哪裡)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🡪 打make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🡪 再打make run-1stage / make run-1stage 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2" name="Google Shape;14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2881" y="667471"/>
            <a:ext cx="3982006" cy="7621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88388" y="237284"/>
            <a:ext cx="2772794" cy="3126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0827" y="2083952"/>
            <a:ext cx="9111095" cy="982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19092" y="3776657"/>
            <a:ext cx="4404515" cy="2844059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6"/>
          <p:cNvSpPr txBox="1"/>
          <p:nvPr/>
        </p:nvSpPr>
        <p:spPr>
          <a:xfrm>
            <a:off x="223032" y="3866330"/>
            <a:ext cx="23969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成功</a:t>
            </a:r>
            <a:endParaRPr/>
          </a:p>
        </p:txBody>
      </p:sp>
      <p:sp>
        <p:nvSpPr>
          <p:cNvPr id="147" name="Google Shape;147;p6"/>
          <p:cNvSpPr/>
          <p:nvPr/>
        </p:nvSpPr>
        <p:spPr>
          <a:xfrm>
            <a:off x="5772834" y="324433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6"/>
          <p:cNvSpPr txBox="1"/>
          <p:nvPr/>
        </p:nvSpPr>
        <p:spPr>
          <a:xfrm rot="5400000">
            <a:off x="4994351" y="4097241"/>
            <a:ext cx="9144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失敗</a:t>
            </a:r>
            <a:endParaRPr/>
          </a:p>
        </p:txBody>
      </p:sp>
      <p:sp>
        <p:nvSpPr>
          <p:cNvPr id="149" name="Google Shape;149;p6"/>
          <p:cNvSpPr txBox="1"/>
          <p:nvPr/>
        </p:nvSpPr>
        <p:spPr>
          <a:xfrm rot="5400000">
            <a:off x="6871805" y="2789385"/>
            <a:ext cx="9239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0" name="Google Shape;150;p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899211" y="4441136"/>
            <a:ext cx="5893820" cy="1860182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6"/>
          <p:cNvSpPr/>
          <p:nvPr/>
        </p:nvSpPr>
        <p:spPr>
          <a:xfrm>
            <a:off x="770734" y="3880993"/>
            <a:ext cx="3160450" cy="110918"/>
          </a:xfrm>
          <a:prstGeom prst="rect">
            <a:avLst/>
          </a:prstGeom>
          <a:noFill/>
          <a:ln cap="flat" cmpd="sng" w="1905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7"/>
          <p:cNvSpPr txBox="1"/>
          <p:nvPr/>
        </p:nvSpPr>
        <p:spPr>
          <a:xfrm>
            <a:off x="-1" y="115410"/>
            <a:ext cx="668488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成功的話就進入rand_2.S (直接呼叫LFSR)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7" name="Google Shape;15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777" y="1088423"/>
            <a:ext cx="7896319" cy="3643839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7"/>
          <p:cNvSpPr txBox="1"/>
          <p:nvPr/>
        </p:nvSpPr>
        <p:spPr>
          <a:xfrm>
            <a:off x="88777" y="719091"/>
            <a:ext cx="490934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呼叫方式 </a:t>
            </a:r>
            <a:endParaRPr/>
          </a:p>
        </p:txBody>
      </p:sp>
      <p:sp>
        <p:nvSpPr>
          <p:cNvPr id="159" name="Google Shape;159;p7"/>
          <p:cNvSpPr txBox="1"/>
          <p:nvPr/>
        </p:nvSpPr>
        <p:spPr>
          <a:xfrm>
            <a:off x="8053526" y="1338762"/>
            <a:ext cx="4890117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         Another ex :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  .word 0x53730b    代表  lfsr t1, t1</a:t>
            </a:r>
            <a:r>
              <a:rPr lang="en-US" sz="1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, t0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 .word 0x1c87f8b    代表 lfsr t6,a6,</a:t>
            </a:r>
            <a:r>
              <a:rPr lang="en-US" sz="1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t3</a:t>
            </a:r>
            <a:endParaRPr sz="1800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0" name="Google Shape;160;p7"/>
          <p:cNvCxnSpPr/>
          <p:nvPr/>
        </p:nvCxnSpPr>
        <p:spPr>
          <a:xfrm>
            <a:off x="896645" y="4607510"/>
            <a:ext cx="1890943" cy="0"/>
          </a:xfrm>
          <a:prstGeom prst="straightConnector1">
            <a:avLst/>
          </a:prstGeom>
          <a:noFill/>
          <a:ln cap="flat" cmpd="sng" w="5715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1" name="Google Shape;161;p7"/>
          <p:cNvCxnSpPr/>
          <p:nvPr/>
        </p:nvCxnSpPr>
        <p:spPr>
          <a:xfrm>
            <a:off x="4369293" y="1448539"/>
            <a:ext cx="1623134" cy="0"/>
          </a:xfrm>
          <a:prstGeom prst="straightConnector1">
            <a:avLst/>
          </a:prstGeom>
          <a:noFill/>
          <a:ln cap="flat" cmpd="sng" w="5715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62" name="Google Shape;162;p7"/>
          <p:cNvCxnSpPr/>
          <p:nvPr/>
        </p:nvCxnSpPr>
        <p:spPr>
          <a:xfrm rot="10800000">
            <a:off x="461638" y="4607510"/>
            <a:ext cx="0" cy="532196"/>
          </a:xfrm>
          <a:prstGeom prst="straightConnector1">
            <a:avLst/>
          </a:prstGeom>
          <a:noFill/>
          <a:ln cap="flat" cmpd="sng" w="9525">
            <a:solidFill>
              <a:srgbClr val="00B05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63" name="Google Shape;163;p7"/>
          <p:cNvSpPr txBox="1"/>
          <p:nvPr/>
        </p:nvSpPr>
        <p:spPr>
          <a:xfrm>
            <a:off x="284084" y="5379868"/>
            <a:ext cx="174890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如果是0不用寫</a:t>
            </a:r>
            <a:endParaRPr/>
          </a:p>
        </p:txBody>
      </p:sp>
      <p:sp>
        <p:nvSpPr>
          <p:cNvPr id="164" name="Google Shape;164;p7"/>
          <p:cNvSpPr txBox="1"/>
          <p:nvPr/>
        </p:nvSpPr>
        <p:spPr>
          <a:xfrm>
            <a:off x="3710866" y="5102869"/>
            <a:ext cx="730114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Note: rs2 永遠等於0x380000c3，所以上面三個例子中的第三個reg(t0 t0 t3)的值都要是0x380000c3 🡪</a:t>
            </a:r>
            <a:r>
              <a:rPr lang="en-US" sz="1800">
                <a:solidFill>
                  <a:srgbClr val="7F6000"/>
                </a:solidFill>
                <a:latin typeface="Calibri"/>
                <a:ea typeface="Calibri"/>
                <a:cs typeface="Calibri"/>
                <a:sym typeface="Calibri"/>
              </a:rPr>
              <a:t> 且這個數值很大，要用lui來做</a:t>
            </a:r>
            <a:endParaRPr sz="1800">
              <a:solidFill>
                <a:srgbClr val="7F6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5" name="Google Shape;165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630278" y="5477069"/>
            <a:ext cx="2057687" cy="30484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6" name="Google Shape;166;p7"/>
          <p:cNvCxnSpPr/>
          <p:nvPr/>
        </p:nvCxnSpPr>
        <p:spPr>
          <a:xfrm rot="10800000">
            <a:off x="2929630" y="1448539"/>
            <a:ext cx="0" cy="486793"/>
          </a:xfrm>
          <a:prstGeom prst="straightConnector1">
            <a:avLst/>
          </a:prstGeom>
          <a:noFill/>
          <a:ln cap="flat" cmpd="sng" w="28575">
            <a:solidFill>
              <a:srgbClr val="FF00FF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7" name="Google Shape;167;p7"/>
          <p:cNvCxnSpPr/>
          <p:nvPr/>
        </p:nvCxnSpPr>
        <p:spPr>
          <a:xfrm rot="10800000">
            <a:off x="3170807" y="1448539"/>
            <a:ext cx="0" cy="486793"/>
          </a:xfrm>
          <a:prstGeom prst="straightConnector1">
            <a:avLst/>
          </a:prstGeom>
          <a:noFill/>
          <a:ln cap="flat" cmpd="sng" w="28575">
            <a:solidFill>
              <a:srgbClr val="FF00FF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8" name="Google Shape;168;p7"/>
          <p:cNvCxnSpPr/>
          <p:nvPr/>
        </p:nvCxnSpPr>
        <p:spPr>
          <a:xfrm rot="10800000">
            <a:off x="3357238" y="1448539"/>
            <a:ext cx="0" cy="486793"/>
          </a:xfrm>
          <a:prstGeom prst="straightConnector1">
            <a:avLst/>
          </a:prstGeom>
          <a:noFill/>
          <a:ln cap="flat" cmpd="sng" w="28575">
            <a:solidFill>
              <a:srgbClr val="FF00FF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69" name="Google Shape;169;p7"/>
          <p:cNvSpPr txBox="1"/>
          <p:nvPr/>
        </p:nvSpPr>
        <p:spPr>
          <a:xfrm>
            <a:off x="2620393" y="2006636"/>
            <a:ext cx="174890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輸出 輸入 定值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9355" y="658796"/>
            <a:ext cx="6851102" cy="2448389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8"/>
          <p:cNvSpPr txBox="1"/>
          <p:nvPr/>
        </p:nvSpPr>
        <p:spPr>
          <a:xfrm>
            <a:off x="124287" y="172176"/>
            <a:ext cx="112746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如何應用?</a:t>
            </a:r>
            <a:endParaRPr sz="1800">
              <a:solidFill>
                <a:srgbClr val="FF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6" name="Google Shape;176;p8"/>
          <p:cNvCxnSpPr/>
          <p:nvPr/>
        </p:nvCxnSpPr>
        <p:spPr>
          <a:xfrm>
            <a:off x="4027502" y="1926456"/>
            <a:ext cx="1278385" cy="0"/>
          </a:xfrm>
          <a:prstGeom prst="straightConnector1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77" name="Google Shape;177;p8"/>
          <p:cNvSpPr/>
          <p:nvPr/>
        </p:nvSpPr>
        <p:spPr>
          <a:xfrm>
            <a:off x="6867086" y="2188345"/>
            <a:ext cx="526742" cy="421689"/>
          </a:xfrm>
          <a:prstGeom prst="rightBrace">
            <a:avLst>
              <a:gd fmla="val 35299" name="adj1"/>
              <a:gd fmla="val 50000" name="adj2"/>
            </a:avLst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8"/>
          <p:cNvSpPr txBox="1"/>
          <p:nvPr/>
        </p:nvSpPr>
        <p:spPr>
          <a:xfrm>
            <a:off x="5414108" y="1741790"/>
            <a:ext cx="341917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Step2 :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讓t2=</a:t>
            </a:r>
            <a:r>
              <a:rPr lang="en-US" sz="1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a[i-1]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8"/>
          <p:cNvSpPr/>
          <p:nvPr/>
        </p:nvSpPr>
        <p:spPr>
          <a:xfrm>
            <a:off x="7592665" y="2188345"/>
            <a:ext cx="3017877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Step 3 : </a:t>
            </a: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呼叫lfsr </a:t>
            </a: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t2, t2</a:t>
            </a: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t3 </a:t>
            </a:r>
            <a:endParaRPr sz="1800">
              <a:solidFill>
                <a:srgbClr val="00B0F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亦即使用 .word 0x1c3f38b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Step 4 </a:t>
            </a: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將結果(t2存到)a[i]中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8"/>
          <p:cNvSpPr/>
          <p:nvPr/>
        </p:nvSpPr>
        <p:spPr>
          <a:xfrm>
            <a:off x="5797047" y="356842"/>
            <a:ext cx="266682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Step 1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: 讓</a:t>
            </a:r>
            <a:r>
              <a:rPr lang="en-US" sz="1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t3= 0x380000c3</a:t>
            </a:r>
            <a:endParaRPr/>
          </a:p>
        </p:txBody>
      </p:sp>
      <p:sp>
        <p:nvSpPr>
          <p:cNvPr id="181" name="Google Shape;181;p8"/>
          <p:cNvSpPr txBox="1"/>
          <p:nvPr/>
        </p:nvSpPr>
        <p:spPr>
          <a:xfrm>
            <a:off x="358024" y="3639842"/>
            <a:ext cx="42938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lfsr </a:t>
            </a: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t2, t2</a:t>
            </a: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800">
                <a:solidFill>
                  <a:srgbClr val="00B0F0"/>
                </a:solidFill>
                <a:latin typeface="Calibri"/>
                <a:ea typeface="Calibri"/>
                <a:cs typeface="Calibri"/>
                <a:sym typeface="Calibri"/>
              </a:rPr>
              <a:t>t3</a:t>
            </a:r>
            <a:r>
              <a:rPr lang="en-US" sz="18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的編譯[</a:t>
            </a:r>
            <a:r>
              <a:rPr b="1"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t2=7 、t2=7、t3=28</a:t>
            </a:r>
            <a:r>
              <a:rPr lang="en-US" sz="1800">
                <a:solidFill>
                  <a:srgbClr val="3A3838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endParaRPr sz="1800">
              <a:solidFill>
                <a:srgbClr val="3A38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2" name="Google Shape;182;p8"/>
          <p:cNvCxnSpPr/>
          <p:nvPr/>
        </p:nvCxnSpPr>
        <p:spPr>
          <a:xfrm>
            <a:off x="9969624" y="1741790"/>
            <a:ext cx="0" cy="446555"/>
          </a:xfrm>
          <a:prstGeom prst="straightConnector1">
            <a:avLst/>
          </a:prstGeom>
          <a:noFill/>
          <a:ln cap="flat" cmpd="sng" w="28575">
            <a:solidFill>
              <a:srgbClr val="FF00FF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3" name="Google Shape;183;p8"/>
          <p:cNvCxnSpPr/>
          <p:nvPr/>
        </p:nvCxnSpPr>
        <p:spPr>
          <a:xfrm>
            <a:off x="9678141" y="1741790"/>
            <a:ext cx="0" cy="446555"/>
          </a:xfrm>
          <a:prstGeom prst="straightConnector1">
            <a:avLst/>
          </a:prstGeom>
          <a:noFill/>
          <a:ln cap="flat" cmpd="sng" w="28575">
            <a:solidFill>
              <a:srgbClr val="FF00FF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4" name="Google Shape;184;p8"/>
          <p:cNvCxnSpPr/>
          <p:nvPr/>
        </p:nvCxnSpPr>
        <p:spPr>
          <a:xfrm>
            <a:off x="9386656" y="1741790"/>
            <a:ext cx="1" cy="446555"/>
          </a:xfrm>
          <a:prstGeom prst="straightConnector1">
            <a:avLst/>
          </a:prstGeom>
          <a:noFill/>
          <a:ln cap="flat" cmpd="sng" w="28575">
            <a:solidFill>
              <a:srgbClr val="FF00FF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85" name="Google Shape;185;p8"/>
          <p:cNvSpPr txBox="1"/>
          <p:nvPr/>
        </p:nvSpPr>
        <p:spPr>
          <a:xfrm>
            <a:off x="9095174" y="1366941"/>
            <a:ext cx="174890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FF00FF"/>
                </a:solidFill>
                <a:latin typeface="Calibri"/>
                <a:ea typeface="Calibri"/>
                <a:cs typeface="Calibri"/>
                <a:sym typeface="Calibri"/>
              </a:rPr>
              <a:t>輸出 輸入 定值</a:t>
            </a:r>
            <a:endParaRPr/>
          </a:p>
        </p:txBody>
      </p:sp>
      <p:pic>
        <p:nvPicPr>
          <p:cNvPr id="186" name="Google Shape;186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1897" y="4217727"/>
            <a:ext cx="4010585" cy="1981477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8"/>
          <p:cNvSpPr/>
          <p:nvPr/>
        </p:nvSpPr>
        <p:spPr>
          <a:xfrm>
            <a:off x="4666694" y="4331302"/>
            <a:ext cx="6096000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func7 = 0 (fixed)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rs2 = </a:t>
            </a: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28 (t3)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rs1 = </a:t>
            </a: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7 (t2)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func3 = 7 (fixed)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rd = </a:t>
            </a: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7(t2)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opcode = 11 (fixed)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8"/>
          <p:cNvSpPr/>
          <p:nvPr/>
        </p:nvSpPr>
        <p:spPr>
          <a:xfrm>
            <a:off x="6951815" y="4353959"/>
            <a:ext cx="4299575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0000000 </a:t>
            </a: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11100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00111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111 </a:t>
            </a: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00111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0001011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0000 000</a:t>
            </a: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1 1100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0011 1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111 </a:t>
            </a:r>
            <a:r>
              <a:rPr lang="en-US" sz="18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0011 1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000 1011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0       1        c         3        f        3      8        b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8"/>
          <p:cNvSpPr/>
          <p:nvPr/>
        </p:nvSpPr>
        <p:spPr>
          <a:xfrm>
            <a:off x="6331461" y="3740583"/>
            <a:ext cx="611039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http://www.kwuntung.net/hkunit/base/base.php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(轉換器)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8"/>
          <p:cNvSpPr txBox="1"/>
          <p:nvPr/>
        </p:nvSpPr>
        <p:spPr>
          <a:xfrm>
            <a:off x="8463867" y="27249"/>
            <a:ext cx="3719743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請讓輸入=輸出(不一定要t2但就是相等) 這樣等等才會很方便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7111" y="342469"/>
            <a:ext cx="8135485" cy="6173061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9"/>
          <p:cNvSpPr/>
          <p:nvPr/>
        </p:nvSpPr>
        <p:spPr>
          <a:xfrm>
            <a:off x="683172" y="1409584"/>
            <a:ext cx="1513490" cy="34265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9"/>
          <p:cNvSpPr/>
          <p:nvPr/>
        </p:nvSpPr>
        <p:spPr>
          <a:xfrm>
            <a:off x="683171" y="3231564"/>
            <a:ext cx="3054837" cy="197436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9"/>
          <p:cNvSpPr/>
          <p:nvPr/>
        </p:nvSpPr>
        <p:spPr>
          <a:xfrm>
            <a:off x="683171" y="3703581"/>
            <a:ext cx="1513491" cy="310056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9"/>
          <p:cNvSpPr/>
          <p:nvPr/>
        </p:nvSpPr>
        <p:spPr>
          <a:xfrm>
            <a:off x="683171" y="4525787"/>
            <a:ext cx="1345323" cy="310056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9"/>
          <p:cNvSpPr txBox="1"/>
          <p:nvPr/>
        </p:nvSpPr>
        <p:spPr>
          <a:xfrm>
            <a:off x="2451262" y="1434658"/>
            <a:ext cx="47296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9"/>
          <p:cNvSpPr/>
          <p:nvPr/>
        </p:nvSpPr>
        <p:spPr>
          <a:xfrm>
            <a:off x="3973225" y="3145616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9"/>
          <p:cNvSpPr/>
          <p:nvPr/>
        </p:nvSpPr>
        <p:spPr>
          <a:xfrm>
            <a:off x="2386058" y="3698095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9"/>
          <p:cNvSpPr/>
          <p:nvPr/>
        </p:nvSpPr>
        <p:spPr>
          <a:xfrm>
            <a:off x="2196662" y="4545389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 sz="1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4" name="Google Shape;204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40250" y="1556729"/>
            <a:ext cx="4632443" cy="3097326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9"/>
          <p:cNvSpPr/>
          <p:nvPr/>
        </p:nvSpPr>
        <p:spPr>
          <a:xfrm>
            <a:off x="7085873" y="1556729"/>
            <a:ext cx="3224775" cy="219519"/>
          </a:xfrm>
          <a:prstGeom prst="rect">
            <a:avLst/>
          </a:prstGeom>
          <a:noFill/>
          <a:ln cap="flat" cmpd="sng" w="28575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9"/>
          <p:cNvSpPr txBox="1"/>
          <p:nvPr/>
        </p:nvSpPr>
        <p:spPr>
          <a:xfrm>
            <a:off x="7405363" y="599090"/>
            <a:ext cx="30208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做完後的cycle數變成1787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2020-05-21T06:04:48Z</dcterms:created>
  <dc:creator>olive</dc:creator>
</cp:coreProperties>
</file>