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vpvy1yHKJd0DTHzlDV1Oe0Z2X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77552" y="159799"/>
            <a:ext cx="930379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P.6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Amdahl’s Law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new = T par/ factor  + T seq  🡪 分為可平行化(加速)和不可(固定)的部分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P.7-9 : scaling 、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speed up、efficiency (要會算!)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127" y="1541998"/>
            <a:ext cx="7209377" cy="497775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3338004" y="2201662"/>
            <a:ext cx="461639" cy="51490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5354715" y="2201662"/>
            <a:ext cx="1259149" cy="51490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769831" y="1323180"/>
            <a:ext cx="2059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不可平行化 =10 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066190" y="1295488"/>
            <a:ext cx="2059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可平行化 =100  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810828" y="3559947"/>
            <a:ext cx="574089" cy="41725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09962" y="4475826"/>
            <a:ext cx="574089" cy="417250"/>
          </a:xfrm>
          <a:prstGeom prst="rect">
            <a:avLst/>
          </a:prstGeom>
          <a:noFill/>
          <a:ln cap="flat" cmpd="sng" w="381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/>
          <p:nvPr/>
        </p:nvCxnSpPr>
        <p:spPr>
          <a:xfrm>
            <a:off x="3799996" y="4234648"/>
            <a:ext cx="461638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" name="Google Shape;93;p1"/>
          <p:cNvCxnSpPr/>
          <p:nvPr/>
        </p:nvCxnSpPr>
        <p:spPr>
          <a:xfrm>
            <a:off x="3890253" y="5177161"/>
            <a:ext cx="461638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"/>
          <p:cNvSpPr txBox="1"/>
          <p:nvPr/>
        </p:nvSpPr>
        <p:spPr>
          <a:xfrm>
            <a:off x="5877372" y="4598634"/>
            <a:ext cx="2681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N個 pro 就 /N (factor)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362765" y="1907587"/>
            <a:ext cx="1757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403976" y="3004502"/>
            <a:ext cx="52289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Speed up : 110 tadd / 20 tadd = 5.5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Eff = speed up / # of pro = 5.5 /10 = 0.55 =55%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6963052" y="5097528"/>
            <a:ext cx="522894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Speed up : 110 tadd / 11 tadd =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Eff = speed up / # of pro = 10 /100 = 0.1 =10%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17" y="487054"/>
            <a:ext cx="7661430" cy="491500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7563774" y="487054"/>
            <a:ext cx="550415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一樣要會算 : 這個例子的意義在於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可平行化的部分(上頁是100這邊是10000)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會引響增加pro能否提升eff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上頁增加到100個eff下降到10%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這頁還有91%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660" y="2376613"/>
            <a:ext cx="6600620" cy="4478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/>
        </p:nvSpPr>
        <p:spPr>
          <a:xfrm>
            <a:off x="204184" y="239697"/>
            <a:ext cx="96411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兩種scaling (加速)方式 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scaling : 不管problem size是多少，就一直增加pro數量，讓T par變得越小越好。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 : problem size = 100 ，要加速就讓pro = 10 100 1000 …..一直增加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Weak scaling : 根據problem size ，適度調整pro數量 (使problem / pro 固定)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: 下面的例子，本來problem size是 100 🡪用10個pro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若problem size增加成1024 🡪等比例增加pro到100個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99" y="493900"/>
            <a:ext cx="8747844" cy="605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452762" y="30443"/>
            <a:ext cx="6063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P.10.11 : SIMD (一個Ins對應多筆資料) 、 vector instruction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2388447" y="5051394"/>
            <a:ext cx="531737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7" name="Google Shape;117;p4"/>
          <p:cNvCxnSpPr/>
          <p:nvPr/>
        </p:nvCxnSpPr>
        <p:spPr>
          <a:xfrm>
            <a:off x="1440016" y="468746"/>
            <a:ext cx="6514376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4"/>
          <p:cNvSpPr txBox="1"/>
          <p:nvPr/>
        </p:nvSpPr>
        <p:spPr>
          <a:xfrm>
            <a:off x="8907643" y="603682"/>
            <a:ext cx="36099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SIMD跟vector ins其實很類似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差別再於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Vector可以support multiple banking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SIMD 不行 (我也不知道啥意思，背起來等問答題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970"/>
            <a:ext cx="8783654" cy="5903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5"/>
          <p:cNvCxnSpPr/>
          <p:nvPr/>
        </p:nvCxnSpPr>
        <p:spPr>
          <a:xfrm>
            <a:off x="1181084" y="5699463"/>
            <a:ext cx="4846854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5" name="Google Shape;125;p5"/>
          <p:cNvSpPr txBox="1"/>
          <p:nvPr/>
        </p:nvSpPr>
        <p:spPr>
          <a:xfrm>
            <a:off x="7501632" y="2835961"/>
            <a:ext cx="570242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1.用vector ins就不用把X[i] Y[i]一個一個元素相乘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可以一次對整個vector做運算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2.不用LOOP，就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沒有branch prediction跟pipe line bubble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🡪可以用deep pipe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因此速度會快很多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35" y="1129613"/>
            <a:ext cx="10225492" cy="533611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6"/>
          <p:cNvSpPr txBox="1"/>
          <p:nvPr/>
        </p:nvSpPr>
        <p:spPr>
          <a:xfrm>
            <a:off x="665824" y="310718"/>
            <a:ext cx="65517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看看就好，Vector register讓做add時可以一次add一個vector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180" y="755562"/>
            <a:ext cx="8158368" cy="5611947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252129" y="305825"/>
            <a:ext cx="28307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P.49、51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Roof line (會考!!! 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6217116" y="5068406"/>
            <a:ext cx="5246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橫軸是讀取能力 : memory throughput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(每讀一筆資料可以做多少運算)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348545" y="2986881"/>
            <a:ext cx="21900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總軸是CPU計算能力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CPU throughput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7395099" y="490491"/>
            <a:ext cx="1491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7"/>
          <p:cNvCxnSpPr/>
          <p:nvPr/>
        </p:nvCxnSpPr>
        <p:spPr>
          <a:xfrm flipH="1">
            <a:off x="3284738" y="2986881"/>
            <a:ext cx="1145219" cy="1132358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7"/>
          <p:cNvCxnSpPr/>
          <p:nvPr/>
        </p:nvCxnSpPr>
        <p:spPr>
          <a:xfrm rot="10800000">
            <a:off x="4429958" y="2986881"/>
            <a:ext cx="1666042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7"/>
          <p:cNvSpPr txBox="1"/>
          <p:nvPr/>
        </p:nvSpPr>
        <p:spPr>
          <a:xfrm>
            <a:off x="8627403" y="490490"/>
            <a:ext cx="354219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綠線 : Peak Performance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部分 : memory bound 🡪 CPU計算能力夠，但mem讀取速度不夠快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部分 : CPU bound 🡪 mem讀取速度夠，但CPU計算能力已達極限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實作上，可能會低於綠線，所以要找出gap的原因(下頁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7"/>
          <p:cNvCxnSpPr/>
          <p:nvPr/>
        </p:nvCxnSpPr>
        <p:spPr>
          <a:xfrm flipH="1">
            <a:off x="8017588" y="1078808"/>
            <a:ext cx="419997" cy="50034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7"/>
          <p:cNvCxnSpPr/>
          <p:nvPr/>
        </p:nvCxnSpPr>
        <p:spPr>
          <a:xfrm rot="10800000">
            <a:off x="7902500" y="2663927"/>
            <a:ext cx="535085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75" y="764600"/>
            <a:ext cx="7528067" cy="53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168676" y="177553"/>
            <a:ext cx="63919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如何優化performance (達到綠線、max performane)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8"/>
          <p:cNvCxnSpPr/>
          <p:nvPr/>
        </p:nvCxnSpPr>
        <p:spPr>
          <a:xfrm>
            <a:off x="7376042" y="2529983"/>
            <a:ext cx="585900" cy="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8"/>
          <p:cNvSpPr txBox="1"/>
          <p:nvPr/>
        </p:nvSpPr>
        <p:spPr>
          <a:xfrm>
            <a:off x="7776650" y="1901950"/>
            <a:ext cx="4492200" cy="19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增加CPU運算速度，使水平藍線最終接近水平綠線(max performane)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方法 : </a:t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1.balance add &amp; mul :例如要做各100次add和mul，不會先做100次add再做100次mul而是會交替做，不然再做前100次add的時候mul完全空著沒做事 ，浪費資源</a:t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2.用SIMD或是vector ins，一次對多筆data進行運算</a:t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8"/>
          <p:cNvCxnSpPr/>
          <p:nvPr/>
        </p:nvCxnSpPr>
        <p:spPr>
          <a:xfrm>
            <a:off x="7273796" y="4896048"/>
            <a:ext cx="585900" cy="0"/>
          </a:xfrm>
          <a:prstGeom prst="straightConnector1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" name="Google Shape;155;p8"/>
          <p:cNvSpPr/>
          <p:nvPr/>
        </p:nvSpPr>
        <p:spPr>
          <a:xfrm>
            <a:off x="7776650" y="4114875"/>
            <a:ext cx="4266300" cy="19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增加memory讀取速度，使斜的藍線最終接近斜的綠線(max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performane)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方法 : </a:t>
            </a:r>
            <a:endParaRPr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 Software prefetch:把之後會用到的資料先讀取進cache(hide load stalls)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 Memory affinity :較常用到的data放到cache內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>
            <a:off x="247534" y="332458"/>
            <a:ext cx="735342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題目可能考 :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出現一條水平藍線(不到水平綠線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問你是那個bound   🡪 CPU bound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如何提升  🡪 增加CPU計算能力(balance add /mul or SIMD/vector ins)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出現一條斜的藍線(不到斜的綠線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問你是那個bound   🡪 memory bound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如何提升  🡪 增加memory讀取能力(Avoid load stall / non local data acess 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也可能兩個都不到啦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2020-06-21T06:31:25Z</dcterms:created>
  <dc:creator>olive</dc:creator>
</cp:coreProperties>
</file>