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1" r:id="rId5"/>
    <p:sldId id="258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7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r>
              <a:rPr lang="en-US" altLang="zh-TW" smtClean="0"/>
              <a:t>Click to edit Master title style</a:t>
            </a:r>
            <a:endParaRPr dirty="0"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38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r>
              <a:rPr lang="en-US" altLang="zh-TW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615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699" y="274650"/>
            <a:ext cx="7356365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zh-TW" smtClean="0"/>
              <a:t>Click to edit Master title style</a:t>
            </a:r>
            <a:endParaRPr dirty="0"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C43-7E1D-4FBF-8EB7-9181393D9A0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9000" y="6356350"/>
            <a:ext cx="2057400" cy="365125"/>
          </a:xfrm>
        </p:spPr>
        <p:txBody>
          <a:bodyPr/>
          <a:lstStyle/>
          <a:p>
            <a:fld id="{B18616AB-823F-49A3-8463-EED88C6DA8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22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C43-7E1D-4FBF-8EB7-9181393D9A0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16AB-823F-49A3-8463-EED88C6DA8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98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C43-7E1D-4FBF-8EB7-9181393D9A0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16AB-823F-49A3-8463-EED88C6DA8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36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en-US" altLang="zh-TW" smtClean="0"/>
              <a:t>Click to edit Master title style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C43-7E1D-4FBF-8EB7-9181393D9A0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16AB-823F-49A3-8463-EED88C6DA8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61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en-US" altLang="zh-TW" smtClean="0"/>
              <a:t>Click to edit Master title style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C43-7E1D-4FBF-8EB7-9181393D9A0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16AB-823F-49A3-8463-EED88C6DA8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880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28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481856"/>
            <a:ext cx="2057400" cy="365125"/>
          </a:xfrm>
        </p:spPr>
        <p:txBody>
          <a:bodyPr/>
          <a:lstStyle/>
          <a:p>
            <a:fld id="{176A7C43-7E1D-4FBF-8EB7-9181393D9A0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81856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6917" y="6481856"/>
            <a:ext cx="2057400" cy="365125"/>
          </a:xfrm>
        </p:spPr>
        <p:txBody>
          <a:bodyPr/>
          <a:lstStyle/>
          <a:p>
            <a:fld id="{B18616AB-823F-49A3-8463-EED88C6DA8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235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748682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zh-TW" smtClean="0"/>
              <a:t>Click to edit Master title style</a:t>
            </a:r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 hasCustomPrompt="1"/>
          </p:nvPr>
        </p:nvSpPr>
        <p:spPr>
          <a:xfrm>
            <a:off x="893708" y="1831451"/>
            <a:ext cx="7486811" cy="424850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174625" lvl="0" indent="-174625">
              <a:lnSpc>
                <a:spcPct val="120000"/>
              </a:lnSpc>
              <a:spcBef>
                <a:spcPts val="0"/>
              </a:spcBef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lvl="2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altLang="zh-TW" dirty="0"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472891"/>
            <a:ext cx="2057400" cy="365125"/>
          </a:xfrm>
        </p:spPr>
        <p:txBody>
          <a:bodyPr/>
          <a:lstStyle/>
          <a:p>
            <a:fld id="{176A7C43-7E1D-4FBF-8EB7-9181393D9A0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7289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9000" y="6472891"/>
            <a:ext cx="2057400" cy="365125"/>
          </a:xfrm>
        </p:spPr>
        <p:txBody>
          <a:bodyPr/>
          <a:lstStyle/>
          <a:p>
            <a:fld id="{B18616AB-823F-49A3-8463-EED88C6DA8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426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748682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zh-TW" smtClean="0"/>
              <a:t>Click to edit Master title style</a:t>
            </a:r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 hasCustomPrompt="1"/>
          </p:nvPr>
        </p:nvSpPr>
        <p:spPr>
          <a:xfrm>
            <a:off x="4742329" y="1837721"/>
            <a:ext cx="3638191" cy="424850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174625" lvl="0" indent="-174625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lvl="2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altLang="zh-TW" dirty="0"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472894"/>
            <a:ext cx="2057400" cy="365125"/>
          </a:xfrm>
        </p:spPr>
        <p:txBody>
          <a:bodyPr/>
          <a:lstStyle/>
          <a:p>
            <a:fld id="{176A7C43-7E1D-4FBF-8EB7-9181393D9A0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72893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8239" y="6431434"/>
            <a:ext cx="2057400" cy="365125"/>
          </a:xfrm>
        </p:spPr>
        <p:txBody>
          <a:bodyPr/>
          <a:lstStyle/>
          <a:p>
            <a:fld id="{B18616AB-823F-49A3-8463-EED88C6DA81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Shape 30"/>
          <p:cNvSpPr txBox="1">
            <a:spLocks noGrp="1"/>
          </p:cNvSpPr>
          <p:nvPr>
            <p:ph type="body" idx="13" hasCustomPrompt="1"/>
          </p:nvPr>
        </p:nvSpPr>
        <p:spPr>
          <a:xfrm>
            <a:off x="893699" y="1824742"/>
            <a:ext cx="3525892" cy="424850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174625" lvl="0" indent="-174625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lvl="2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12645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699" y="274650"/>
            <a:ext cx="7356365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altLang="zh-TW" smtClean="0"/>
              <a:t>Click to edit Master title style</a:t>
            </a:r>
            <a:endParaRPr dirty="0"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C43-7E1D-4FBF-8EB7-9181393D9A0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9000" y="6356350"/>
            <a:ext cx="2057400" cy="365125"/>
          </a:xfrm>
        </p:spPr>
        <p:txBody>
          <a:bodyPr/>
          <a:lstStyle/>
          <a:p>
            <a:fld id="{B18616AB-823F-49A3-8463-EED88C6DA8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33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C43-7E1D-4FBF-8EB7-9181393D9A0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B18616AB-823F-49A3-8463-EED88C6DA8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85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C43-7E1D-4FBF-8EB7-9181393D9A0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616AB-823F-49A3-8463-EED88C6DA8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278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8107644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zh-TW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8107644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8474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6A7C43-7E1D-4FBF-8EB7-9181393D9A0C}" type="datetimeFigureOut">
              <a:rPr lang="zh-TW" altLang="en-US" smtClean="0"/>
              <a:t>2018/3/28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5246" y="6423585"/>
            <a:ext cx="46795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2080" y="642358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18616AB-823F-49A3-8463-EED88C6DA8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60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0" kern="1200" baseline="0">
          <a:solidFill>
            <a:schemeClr val="tx2">
              <a:lumMod val="7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bg2">
            <a:lumMod val="25000"/>
          </a:schemeClr>
        </a:buClr>
        <a:buSzPct val="75000"/>
        <a:buFont typeface="Wingdings" pitchFamily="2" charset="2"/>
        <a:buChar char="n"/>
        <a:defRPr sz="28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bg2">
            <a:lumMod val="50000"/>
          </a:schemeClr>
        </a:buClr>
        <a:buSzPct val="75000"/>
        <a:buFont typeface="Wingdings" pitchFamily="2" charset="2"/>
        <a:buChar char="n"/>
        <a:defRPr sz="24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bg2">
            <a:lumMod val="50000"/>
          </a:schemeClr>
        </a:buClr>
        <a:buSzPct val="75000"/>
        <a:buFont typeface="Wingdings" pitchFamily="2" charset="2"/>
        <a:buChar char="n"/>
        <a:defRPr sz="20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bg2">
            <a:lumMod val="75000"/>
          </a:schemeClr>
        </a:buClr>
        <a:buSzPct val="75000"/>
        <a:buFont typeface="Wingdings" pitchFamily="2" charset="2"/>
        <a:buChar char="n"/>
        <a:defRPr sz="18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bg2">
            <a:lumMod val="90000"/>
          </a:schemeClr>
        </a:buClr>
        <a:buSzPct val="75000"/>
        <a:buFont typeface="Wingdings" pitchFamily="2" charset="2"/>
        <a:buChar char="n"/>
        <a:defRPr sz="1600" kern="120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2911" y="941837"/>
            <a:ext cx="6994607" cy="241513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Infix in Matrix</a:t>
            </a:r>
            <a:br>
              <a:rPr lang="en-US" altLang="zh-TW" dirty="0" smtClean="0"/>
            </a:br>
            <a:r>
              <a:rPr lang="en-US" altLang="zh-TW" sz="3100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600" dirty="0" smtClean="0"/>
              <a:t>Data Structures Assignment 1</a:t>
            </a:r>
            <a:br>
              <a:rPr lang="en-US" altLang="zh-TW" sz="3600" dirty="0" smtClean="0"/>
            </a:br>
            <a:r>
              <a:rPr lang="en-US" altLang="zh-TW" sz="3600" dirty="0" smtClean="0"/>
              <a:t>Stacks and Queues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369518" y="3576334"/>
            <a:ext cx="6858000" cy="165576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zh-TW" dirty="0" smtClean="0"/>
              <a:t>2018.3.27</a:t>
            </a:r>
          </a:p>
          <a:p>
            <a:pPr marL="0" indent="0" algn="r">
              <a:buNone/>
            </a:pPr>
            <a:r>
              <a:rPr lang="en-US" altLang="zh-TW" dirty="0" smtClean="0"/>
              <a:t>NTHU EE and CS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20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4294967295"/>
          </p:nvPr>
        </p:nvSpPr>
        <p:spPr>
          <a:xfrm>
            <a:off x="1472720" y="835526"/>
            <a:ext cx="7486650" cy="4878559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禁止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參考作業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用他人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禁止直接從網路上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用現成的程式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片段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禁止上傳非自己獨力完成的程式到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OJ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LMS </a:t>
            </a:r>
          </a:p>
          <a:p>
            <a:pPr lvl="2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包括幫忙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、幫忙測試、不小心傳錯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都禁止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如發現非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自己獨力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程式，該次作業會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包括被別人抄襲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、或參考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或甚至這科不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抄襲別人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保管好自己的程式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不要放在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其他人能取得的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地方，造成自己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的成績損失</a:t>
            </a: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在公用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寫作業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，務必將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家目錄權限設成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，避免有他人能讀取你的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59551" y="5258197"/>
            <a:ext cx="426216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cd ~/..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700 </a:t>
            </a:r>
            <a:r>
              <a:rPr lang="en-US" altLang="zh-TW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YourHomeDir</a:t>
            </a:r>
            <a:endParaRPr lang="zh-TW" alt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498903" y="59045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換成你的帳號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0" y="75570"/>
            <a:ext cx="1375640" cy="145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type="body" idx="1"/>
          </p:nvPr>
        </p:nvSpPr>
        <p:spPr>
          <a:xfrm>
            <a:off x="680766" y="1490125"/>
            <a:ext cx="7486811" cy="4248508"/>
          </a:xfrm>
        </p:spPr>
        <p:txBody>
          <a:bodyPr/>
          <a:lstStyle/>
          <a:p>
            <a:r>
              <a:rPr lang="en-US" altLang="zh-TW" dirty="0"/>
              <a:t>Determine whether a matrix contains at least </a:t>
            </a:r>
            <a:r>
              <a:rPr lang="en-US" altLang="zh-TW" dirty="0" smtClean="0"/>
              <a:t>a legal infix expression</a:t>
            </a:r>
          </a:p>
          <a:p>
            <a:pPr lvl="1"/>
            <a:r>
              <a:rPr lang="en-US" altLang="zh-TW" dirty="0" smtClean="0"/>
              <a:t>From </a:t>
            </a:r>
            <a:r>
              <a:rPr lang="en-US" altLang="zh-TW" dirty="0"/>
              <a:t>the top-left corner to the bottom-right </a:t>
            </a:r>
            <a:r>
              <a:rPr lang="en-US" altLang="zh-TW" dirty="0" smtClean="0"/>
              <a:t>corner</a:t>
            </a:r>
          </a:p>
          <a:p>
            <a:pPr lvl="1"/>
            <a:r>
              <a:rPr lang="en-US" altLang="zh-TW" dirty="0" smtClean="0"/>
              <a:t>If yes, convert it based on the postfix notation</a:t>
            </a:r>
          </a:p>
          <a:p>
            <a:pPr lvl="1"/>
            <a:endParaRPr lang="zh-TW" alt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578874"/>
              </p:ext>
            </p:extLst>
          </p:nvPr>
        </p:nvGraphicFramePr>
        <p:xfrm>
          <a:off x="5057722" y="3853304"/>
          <a:ext cx="310985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265">
                  <a:extLst>
                    <a:ext uri="{9D8B030D-6E8A-4147-A177-3AD203B41FA5}">
                      <a16:colId xmlns:a16="http://schemas.microsoft.com/office/drawing/2014/main" xmlns="" val="703751189"/>
                    </a:ext>
                  </a:extLst>
                </a:gridCol>
                <a:gridCol w="444265">
                  <a:extLst>
                    <a:ext uri="{9D8B030D-6E8A-4147-A177-3AD203B41FA5}">
                      <a16:colId xmlns:a16="http://schemas.microsoft.com/office/drawing/2014/main" xmlns="" val="1824188116"/>
                    </a:ext>
                  </a:extLst>
                </a:gridCol>
                <a:gridCol w="444265">
                  <a:extLst>
                    <a:ext uri="{9D8B030D-6E8A-4147-A177-3AD203B41FA5}">
                      <a16:colId xmlns:a16="http://schemas.microsoft.com/office/drawing/2014/main" xmlns="" val="3375375746"/>
                    </a:ext>
                  </a:extLst>
                </a:gridCol>
                <a:gridCol w="444265">
                  <a:extLst>
                    <a:ext uri="{9D8B030D-6E8A-4147-A177-3AD203B41FA5}">
                      <a16:colId xmlns:a16="http://schemas.microsoft.com/office/drawing/2014/main" xmlns="" val="2108629938"/>
                    </a:ext>
                  </a:extLst>
                </a:gridCol>
                <a:gridCol w="444265">
                  <a:extLst>
                    <a:ext uri="{9D8B030D-6E8A-4147-A177-3AD203B41FA5}">
                      <a16:colId xmlns:a16="http://schemas.microsoft.com/office/drawing/2014/main" xmlns="" val="30671928"/>
                    </a:ext>
                  </a:extLst>
                </a:gridCol>
                <a:gridCol w="444265">
                  <a:extLst>
                    <a:ext uri="{9D8B030D-6E8A-4147-A177-3AD203B41FA5}">
                      <a16:colId xmlns:a16="http://schemas.microsoft.com/office/drawing/2014/main" xmlns="" val="2515647557"/>
                    </a:ext>
                  </a:extLst>
                </a:gridCol>
                <a:gridCol w="444265">
                  <a:extLst>
                    <a:ext uri="{9D8B030D-6E8A-4147-A177-3AD203B41FA5}">
                      <a16:colId xmlns:a16="http://schemas.microsoft.com/office/drawing/2014/main" xmlns="" val="3950852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04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610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607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2606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072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8455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1323995"/>
                  </a:ext>
                </a:extLst>
              </a:tr>
            </a:tbl>
          </a:graphicData>
        </a:graphic>
      </p:graphicFrame>
      <p:sp>
        <p:nvSpPr>
          <p:cNvPr id="15" name="Freeform 14"/>
          <p:cNvSpPr/>
          <p:nvPr/>
        </p:nvSpPr>
        <p:spPr>
          <a:xfrm>
            <a:off x="5251331" y="4051858"/>
            <a:ext cx="2752121" cy="2251622"/>
          </a:xfrm>
          <a:custGeom>
            <a:avLst/>
            <a:gdLst>
              <a:gd name="connsiteX0" fmla="*/ 0 w 2743200"/>
              <a:gd name="connsiteY0" fmla="*/ 9479 h 2224703"/>
              <a:gd name="connsiteX1" fmla="*/ 359229 w 2743200"/>
              <a:gd name="connsiteY1" fmla="*/ 9479 h 2224703"/>
              <a:gd name="connsiteX2" fmla="*/ 367393 w 2743200"/>
              <a:gd name="connsiteY2" fmla="*/ 50300 h 2224703"/>
              <a:gd name="connsiteX3" fmla="*/ 383722 w 2743200"/>
              <a:gd name="connsiteY3" fmla="*/ 336050 h 2224703"/>
              <a:gd name="connsiteX4" fmla="*/ 375557 w 2743200"/>
              <a:gd name="connsiteY4" fmla="*/ 466679 h 2224703"/>
              <a:gd name="connsiteX5" fmla="*/ 383722 w 2743200"/>
              <a:gd name="connsiteY5" fmla="*/ 499336 h 2224703"/>
              <a:gd name="connsiteX6" fmla="*/ 391886 w 2743200"/>
              <a:gd name="connsiteY6" fmla="*/ 540157 h 2224703"/>
              <a:gd name="connsiteX7" fmla="*/ 408214 w 2743200"/>
              <a:gd name="connsiteY7" fmla="*/ 572815 h 2224703"/>
              <a:gd name="connsiteX8" fmla="*/ 424543 w 2743200"/>
              <a:gd name="connsiteY8" fmla="*/ 638129 h 2224703"/>
              <a:gd name="connsiteX9" fmla="*/ 440872 w 2743200"/>
              <a:gd name="connsiteY9" fmla="*/ 695279 h 2224703"/>
              <a:gd name="connsiteX10" fmla="*/ 457200 w 2743200"/>
              <a:gd name="connsiteY10" fmla="*/ 858565 h 2224703"/>
              <a:gd name="connsiteX11" fmla="*/ 734786 w 2743200"/>
              <a:gd name="connsiteY11" fmla="*/ 850400 h 2224703"/>
              <a:gd name="connsiteX12" fmla="*/ 824593 w 2743200"/>
              <a:gd name="connsiteY12" fmla="*/ 842236 h 2224703"/>
              <a:gd name="connsiteX13" fmla="*/ 1028700 w 2743200"/>
              <a:gd name="connsiteY13" fmla="*/ 850400 h 2224703"/>
              <a:gd name="connsiteX14" fmla="*/ 1175657 w 2743200"/>
              <a:gd name="connsiteY14" fmla="*/ 866729 h 2224703"/>
              <a:gd name="connsiteX15" fmla="*/ 1240972 w 2743200"/>
              <a:gd name="connsiteY15" fmla="*/ 874893 h 2224703"/>
              <a:gd name="connsiteX16" fmla="*/ 1249136 w 2743200"/>
              <a:gd name="connsiteY16" fmla="*/ 1119822 h 2224703"/>
              <a:gd name="connsiteX17" fmla="*/ 1355272 w 2743200"/>
              <a:gd name="connsiteY17" fmla="*/ 1127986 h 2224703"/>
              <a:gd name="connsiteX18" fmla="*/ 1404257 w 2743200"/>
              <a:gd name="connsiteY18" fmla="*/ 1136150 h 2224703"/>
              <a:gd name="connsiteX19" fmla="*/ 1494064 w 2743200"/>
              <a:gd name="connsiteY19" fmla="*/ 1144315 h 2224703"/>
              <a:gd name="connsiteX20" fmla="*/ 1526722 w 2743200"/>
              <a:gd name="connsiteY20" fmla="*/ 1152479 h 2224703"/>
              <a:gd name="connsiteX21" fmla="*/ 1600200 w 2743200"/>
              <a:gd name="connsiteY21" fmla="*/ 1160643 h 2224703"/>
              <a:gd name="connsiteX22" fmla="*/ 1624693 w 2743200"/>
              <a:gd name="connsiteY22" fmla="*/ 1168807 h 2224703"/>
              <a:gd name="connsiteX23" fmla="*/ 1706336 w 2743200"/>
              <a:gd name="connsiteY23" fmla="*/ 1176972 h 2224703"/>
              <a:gd name="connsiteX24" fmla="*/ 1722664 w 2743200"/>
              <a:gd name="connsiteY24" fmla="*/ 1201465 h 2224703"/>
              <a:gd name="connsiteX25" fmla="*/ 1714500 w 2743200"/>
              <a:gd name="connsiteY25" fmla="*/ 1266779 h 2224703"/>
              <a:gd name="connsiteX26" fmla="*/ 1698172 w 2743200"/>
              <a:gd name="connsiteY26" fmla="*/ 1495379 h 2224703"/>
              <a:gd name="connsiteX27" fmla="*/ 1926772 w 2743200"/>
              <a:gd name="connsiteY27" fmla="*/ 1879100 h 2224703"/>
              <a:gd name="connsiteX28" fmla="*/ 2016579 w 2743200"/>
              <a:gd name="connsiteY28" fmla="*/ 1854607 h 2224703"/>
              <a:gd name="connsiteX29" fmla="*/ 2237014 w 2743200"/>
              <a:gd name="connsiteY29" fmla="*/ 1862772 h 2224703"/>
              <a:gd name="connsiteX30" fmla="*/ 2253343 w 2743200"/>
              <a:gd name="connsiteY30" fmla="*/ 1887265 h 2224703"/>
              <a:gd name="connsiteX31" fmla="*/ 2237014 w 2743200"/>
              <a:gd name="connsiteY31" fmla="*/ 1936250 h 2224703"/>
              <a:gd name="connsiteX32" fmla="*/ 2220686 w 2743200"/>
              <a:gd name="connsiteY32" fmla="*/ 2099536 h 2224703"/>
              <a:gd name="connsiteX33" fmla="*/ 2212522 w 2743200"/>
              <a:gd name="connsiteY33" fmla="*/ 2132193 h 2224703"/>
              <a:gd name="connsiteX34" fmla="*/ 2196193 w 2743200"/>
              <a:gd name="connsiteY34" fmla="*/ 2181179 h 2224703"/>
              <a:gd name="connsiteX35" fmla="*/ 2204357 w 2743200"/>
              <a:gd name="connsiteY35" fmla="*/ 2222000 h 2224703"/>
              <a:gd name="connsiteX36" fmla="*/ 2253343 w 2743200"/>
              <a:gd name="connsiteY36" fmla="*/ 2213836 h 2224703"/>
              <a:gd name="connsiteX37" fmla="*/ 2277836 w 2743200"/>
              <a:gd name="connsiteY37" fmla="*/ 2205672 h 2224703"/>
              <a:gd name="connsiteX38" fmla="*/ 2326822 w 2743200"/>
              <a:gd name="connsiteY38" fmla="*/ 2197507 h 2224703"/>
              <a:gd name="connsiteX39" fmla="*/ 2359479 w 2743200"/>
              <a:gd name="connsiteY39" fmla="*/ 2173015 h 2224703"/>
              <a:gd name="connsiteX40" fmla="*/ 2743200 w 2743200"/>
              <a:gd name="connsiteY40" fmla="*/ 2156686 h 2224703"/>
              <a:gd name="connsiteX0" fmla="*/ 0 w 2743200"/>
              <a:gd name="connsiteY0" fmla="*/ 25172 h 2240396"/>
              <a:gd name="connsiteX1" fmla="*/ 359229 w 2743200"/>
              <a:gd name="connsiteY1" fmla="*/ 25172 h 2240396"/>
              <a:gd name="connsiteX2" fmla="*/ 383722 w 2743200"/>
              <a:gd name="connsiteY2" fmla="*/ 351743 h 2240396"/>
              <a:gd name="connsiteX3" fmla="*/ 375557 w 2743200"/>
              <a:gd name="connsiteY3" fmla="*/ 482372 h 2240396"/>
              <a:gd name="connsiteX4" fmla="*/ 383722 w 2743200"/>
              <a:gd name="connsiteY4" fmla="*/ 515029 h 2240396"/>
              <a:gd name="connsiteX5" fmla="*/ 391886 w 2743200"/>
              <a:gd name="connsiteY5" fmla="*/ 555850 h 2240396"/>
              <a:gd name="connsiteX6" fmla="*/ 408214 w 2743200"/>
              <a:gd name="connsiteY6" fmla="*/ 588508 h 2240396"/>
              <a:gd name="connsiteX7" fmla="*/ 424543 w 2743200"/>
              <a:gd name="connsiteY7" fmla="*/ 653822 h 2240396"/>
              <a:gd name="connsiteX8" fmla="*/ 440872 w 2743200"/>
              <a:gd name="connsiteY8" fmla="*/ 710972 h 2240396"/>
              <a:gd name="connsiteX9" fmla="*/ 457200 w 2743200"/>
              <a:gd name="connsiteY9" fmla="*/ 874258 h 2240396"/>
              <a:gd name="connsiteX10" fmla="*/ 734786 w 2743200"/>
              <a:gd name="connsiteY10" fmla="*/ 866093 h 2240396"/>
              <a:gd name="connsiteX11" fmla="*/ 824593 w 2743200"/>
              <a:gd name="connsiteY11" fmla="*/ 857929 h 2240396"/>
              <a:gd name="connsiteX12" fmla="*/ 1028700 w 2743200"/>
              <a:gd name="connsiteY12" fmla="*/ 866093 h 2240396"/>
              <a:gd name="connsiteX13" fmla="*/ 1175657 w 2743200"/>
              <a:gd name="connsiteY13" fmla="*/ 882422 h 2240396"/>
              <a:gd name="connsiteX14" fmla="*/ 1240972 w 2743200"/>
              <a:gd name="connsiteY14" fmla="*/ 890586 h 2240396"/>
              <a:gd name="connsiteX15" fmla="*/ 1249136 w 2743200"/>
              <a:gd name="connsiteY15" fmla="*/ 1135515 h 2240396"/>
              <a:gd name="connsiteX16" fmla="*/ 1355272 w 2743200"/>
              <a:gd name="connsiteY16" fmla="*/ 1143679 h 2240396"/>
              <a:gd name="connsiteX17" fmla="*/ 1404257 w 2743200"/>
              <a:gd name="connsiteY17" fmla="*/ 1151843 h 2240396"/>
              <a:gd name="connsiteX18" fmla="*/ 1494064 w 2743200"/>
              <a:gd name="connsiteY18" fmla="*/ 1160008 h 2240396"/>
              <a:gd name="connsiteX19" fmla="*/ 1526722 w 2743200"/>
              <a:gd name="connsiteY19" fmla="*/ 1168172 h 2240396"/>
              <a:gd name="connsiteX20" fmla="*/ 1600200 w 2743200"/>
              <a:gd name="connsiteY20" fmla="*/ 1176336 h 2240396"/>
              <a:gd name="connsiteX21" fmla="*/ 1624693 w 2743200"/>
              <a:gd name="connsiteY21" fmla="*/ 1184500 h 2240396"/>
              <a:gd name="connsiteX22" fmla="*/ 1706336 w 2743200"/>
              <a:gd name="connsiteY22" fmla="*/ 1192665 h 2240396"/>
              <a:gd name="connsiteX23" fmla="*/ 1722664 w 2743200"/>
              <a:gd name="connsiteY23" fmla="*/ 1217158 h 2240396"/>
              <a:gd name="connsiteX24" fmla="*/ 1714500 w 2743200"/>
              <a:gd name="connsiteY24" fmla="*/ 1282472 h 2240396"/>
              <a:gd name="connsiteX25" fmla="*/ 1698172 w 2743200"/>
              <a:gd name="connsiteY25" fmla="*/ 1511072 h 2240396"/>
              <a:gd name="connsiteX26" fmla="*/ 1926772 w 2743200"/>
              <a:gd name="connsiteY26" fmla="*/ 1894793 h 2240396"/>
              <a:gd name="connsiteX27" fmla="*/ 2016579 w 2743200"/>
              <a:gd name="connsiteY27" fmla="*/ 1870300 h 2240396"/>
              <a:gd name="connsiteX28" fmla="*/ 2237014 w 2743200"/>
              <a:gd name="connsiteY28" fmla="*/ 1878465 h 2240396"/>
              <a:gd name="connsiteX29" fmla="*/ 2253343 w 2743200"/>
              <a:gd name="connsiteY29" fmla="*/ 1902958 h 2240396"/>
              <a:gd name="connsiteX30" fmla="*/ 2237014 w 2743200"/>
              <a:gd name="connsiteY30" fmla="*/ 1951943 h 2240396"/>
              <a:gd name="connsiteX31" fmla="*/ 2220686 w 2743200"/>
              <a:gd name="connsiteY31" fmla="*/ 2115229 h 2240396"/>
              <a:gd name="connsiteX32" fmla="*/ 2212522 w 2743200"/>
              <a:gd name="connsiteY32" fmla="*/ 2147886 h 2240396"/>
              <a:gd name="connsiteX33" fmla="*/ 2196193 w 2743200"/>
              <a:gd name="connsiteY33" fmla="*/ 2196872 h 2240396"/>
              <a:gd name="connsiteX34" fmla="*/ 2204357 w 2743200"/>
              <a:gd name="connsiteY34" fmla="*/ 2237693 h 2240396"/>
              <a:gd name="connsiteX35" fmla="*/ 2253343 w 2743200"/>
              <a:gd name="connsiteY35" fmla="*/ 2229529 h 2240396"/>
              <a:gd name="connsiteX36" fmla="*/ 2277836 w 2743200"/>
              <a:gd name="connsiteY36" fmla="*/ 2221365 h 2240396"/>
              <a:gd name="connsiteX37" fmla="*/ 2326822 w 2743200"/>
              <a:gd name="connsiteY37" fmla="*/ 2213200 h 2240396"/>
              <a:gd name="connsiteX38" fmla="*/ 2359479 w 2743200"/>
              <a:gd name="connsiteY38" fmla="*/ 2188708 h 2240396"/>
              <a:gd name="connsiteX39" fmla="*/ 2743200 w 2743200"/>
              <a:gd name="connsiteY39" fmla="*/ 2172379 h 2240396"/>
              <a:gd name="connsiteX0" fmla="*/ 0 w 2743200"/>
              <a:gd name="connsiteY0" fmla="*/ 25172 h 2240396"/>
              <a:gd name="connsiteX1" fmla="*/ 359229 w 2743200"/>
              <a:gd name="connsiteY1" fmla="*/ 25172 h 2240396"/>
              <a:gd name="connsiteX2" fmla="*/ 383722 w 2743200"/>
              <a:gd name="connsiteY2" fmla="*/ 351743 h 2240396"/>
              <a:gd name="connsiteX3" fmla="*/ 375557 w 2743200"/>
              <a:gd name="connsiteY3" fmla="*/ 482372 h 2240396"/>
              <a:gd name="connsiteX4" fmla="*/ 383722 w 2743200"/>
              <a:gd name="connsiteY4" fmla="*/ 515029 h 2240396"/>
              <a:gd name="connsiteX5" fmla="*/ 391886 w 2743200"/>
              <a:gd name="connsiteY5" fmla="*/ 555850 h 2240396"/>
              <a:gd name="connsiteX6" fmla="*/ 408214 w 2743200"/>
              <a:gd name="connsiteY6" fmla="*/ 588508 h 2240396"/>
              <a:gd name="connsiteX7" fmla="*/ 424543 w 2743200"/>
              <a:gd name="connsiteY7" fmla="*/ 653822 h 2240396"/>
              <a:gd name="connsiteX8" fmla="*/ 440872 w 2743200"/>
              <a:gd name="connsiteY8" fmla="*/ 710972 h 2240396"/>
              <a:gd name="connsiteX9" fmla="*/ 457200 w 2743200"/>
              <a:gd name="connsiteY9" fmla="*/ 874258 h 2240396"/>
              <a:gd name="connsiteX10" fmla="*/ 734786 w 2743200"/>
              <a:gd name="connsiteY10" fmla="*/ 866093 h 2240396"/>
              <a:gd name="connsiteX11" fmla="*/ 824593 w 2743200"/>
              <a:gd name="connsiteY11" fmla="*/ 857929 h 2240396"/>
              <a:gd name="connsiteX12" fmla="*/ 1028700 w 2743200"/>
              <a:gd name="connsiteY12" fmla="*/ 866093 h 2240396"/>
              <a:gd name="connsiteX13" fmla="*/ 1175657 w 2743200"/>
              <a:gd name="connsiteY13" fmla="*/ 882422 h 2240396"/>
              <a:gd name="connsiteX14" fmla="*/ 1240972 w 2743200"/>
              <a:gd name="connsiteY14" fmla="*/ 890586 h 2240396"/>
              <a:gd name="connsiteX15" fmla="*/ 1249136 w 2743200"/>
              <a:gd name="connsiteY15" fmla="*/ 1135515 h 2240396"/>
              <a:gd name="connsiteX16" fmla="*/ 1355272 w 2743200"/>
              <a:gd name="connsiteY16" fmla="*/ 1143679 h 2240396"/>
              <a:gd name="connsiteX17" fmla="*/ 1404257 w 2743200"/>
              <a:gd name="connsiteY17" fmla="*/ 1151843 h 2240396"/>
              <a:gd name="connsiteX18" fmla="*/ 1494064 w 2743200"/>
              <a:gd name="connsiteY18" fmla="*/ 1160008 h 2240396"/>
              <a:gd name="connsiteX19" fmla="*/ 1526722 w 2743200"/>
              <a:gd name="connsiteY19" fmla="*/ 1168172 h 2240396"/>
              <a:gd name="connsiteX20" fmla="*/ 1600200 w 2743200"/>
              <a:gd name="connsiteY20" fmla="*/ 1176336 h 2240396"/>
              <a:gd name="connsiteX21" fmla="*/ 1624693 w 2743200"/>
              <a:gd name="connsiteY21" fmla="*/ 1184500 h 2240396"/>
              <a:gd name="connsiteX22" fmla="*/ 1706336 w 2743200"/>
              <a:gd name="connsiteY22" fmla="*/ 1192665 h 2240396"/>
              <a:gd name="connsiteX23" fmla="*/ 1722664 w 2743200"/>
              <a:gd name="connsiteY23" fmla="*/ 1217158 h 2240396"/>
              <a:gd name="connsiteX24" fmla="*/ 1714500 w 2743200"/>
              <a:gd name="connsiteY24" fmla="*/ 1282472 h 2240396"/>
              <a:gd name="connsiteX25" fmla="*/ 1698172 w 2743200"/>
              <a:gd name="connsiteY25" fmla="*/ 1511072 h 2240396"/>
              <a:gd name="connsiteX26" fmla="*/ 1926772 w 2743200"/>
              <a:gd name="connsiteY26" fmla="*/ 1894793 h 2240396"/>
              <a:gd name="connsiteX27" fmla="*/ 2016579 w 2743200"/>
              <a:gd name="connsiteY27" fmla="*/ 1870300 h 2240396"/>
              <a:gd name="connsiteX28" fmla="*/ 2237014 w 2743200"/>
              <a:gd name="connsiteY28" fmla="*/ 1878465 h 2240396"/>
              <a:gd name="connsiteX29" fmla="*/ 2253343 w 2743200"/>
              <a:gd name="connsiteY29" fmla="*/ 1902958 h 2240396"/>
              <a:gd name="connsiteX30" fmla="*/ 2237014 w 2743200"/>
              <a:gd name="connsiteY30" fmla="*/ 1951943 h 2240396"/>
              <a:gd name="connsiteX31" fmla="*/ 2220686 w 2743200"/>
              <a:gd name="connsiteY31" fmla="*/ 2115229 h 2240396"/>
              <a:gd name="connsiteX32" fmla="*/ 2212522 w 2743200"/>
              <a:gd name="connsiteY32" fmla="*/ 2147886 h 2240396"/>
              <a:gd name="connsiteX33" fmla="*/ 2196193 w 2743200"/>
              <a:gd name="connsiteY33" fmla="*/ 2196872 h 2240396"/>
              <a:gd name="connsiteX34" fmla="*/ 2204357 w 2743200"/>
              <a:gd name="connsiteY34" fmla="*/ 2237693 h 2240396"/>
              <a:gd name="connsiteX35" fmla="*/ 2253343 w 2743200"/>
              <a:gd name="connsiteY35" fmla="*/ 2229529 h 2240396"/>
              <a:gd name="connsiteX36" fmla="*/ 2277836 w 2743200"/>
              <a:gd name="connsiteY36" fmla="*/ 2221365 h 2240396"/>
              <a:gd name="connsiteX37" fmla="*/ 2326822 w 2743200"/>
              <a:gd name="connsiteY37" fmla="*/ 2213200 h 2240396"/>
              <a:gd name="connsiteX38" fmla="*/ 2359479 w 2743200"/>
              <a:gd name="connsiteY38" fmla="*/ 2188708 h 2240396"/>
              <a:gd name="connsiteX39" fmla="*/ 2743200 w 2743200"/>
              <a:gd name="connsiteY39" fmla="*/ 2172379 h 2240396"/>
              <a:gd name="connsiteX0" fmla="*/ 0 w 2743200"/>
              <a:gd name="connsiteY0" fmla="*/ 34840 h 2250064"/>
              <a:gd name="connsiteX1" fmla="*/ 359229 w 2743200"/>
              <a:gd name="connsiteY1" fmla="*/ 34840 h 2250064"/>
              <a:gd name="connsiteX2" fmla="*/ 375557 w 2743200"/>
              <a:gd name="connsiteY2" fmla="*/ 492040 h 2250064"/>
              <a:gd name="connsiteX3" fmla="*/ 383722 w 2743200"/>
              <a:gd name="connsiteY3" fmla="*/ 524697 h 2250064"/>
              <a:gd name="connsiteX4" fmla="*/ 391886 w 2743200"/>
              <a:gd name="connsiteY4" fmla="*/ 565518 h 2250064"/>
              <a:gd name="connsiteX5" fmla="*/ 408214 w 2743200"/>
              <a:gd name="connsiteY5" fmla="*/ 598176 h 2250064"/>
              <a:gd name="connsiteX6" fmla="*/ 424543 w 2743200"/>
              <a:gd name="connsiteY6" fmla="*/ 663490 h 2250064"/>
              <a:gd name="connsiteX7" fmla="*/ 440872 w 2743200"/>
              <a:gd name="connsiteY7" fmla="*/ 720640 h 2250064"/>
              <a:gd name="connsiteX8" fmla="*/ 457200 w 2743200"/>
              <a:gd name="connsiteY8" fmla="*/ 883926 h 2250064"/>
              <a:gd name="connsiteX9" fmla="*/ 734786 w 2743200"/>
              <a:gd name="connsiteY9" fmla="*/ 875761 h 2250064"/>
              <a:gd name="connsiteX10" fmla="*/ 824593 w 2743200"/>
              <a:gd name="connsiteY10" fmla="*/ 867597 h 2250064"/>
              <a:gd name="connsiteX11" fmla="*/ 1028700 w 2743200"/>
              <a:gd name="connsiteY11" fmla="*/ 875761 h 2250064"/>
              <a:gd name="connsiteX12" fmla="*/ 1175657 w 2743200"/>
              <a:gd name="connsiteY12" fmla="*/ 892090 h 2250064"/>
              <a:gd name="connsiteX13" fmla="*/ 1240972 w 2743200"/>
              <a:gd name="connsiteY13" fmla="*/ 900254 h 2250064"/>
              <a:gd name="connsiteX14" fmla="*/ 1249136 w 2743200"/>
              <a:gd name="connsiteY14" fmla="*/ 1145183 h 2250064"/>
              <a:gd name="connsiteX15" fmla="*/ 1355272 w 2743200"/>
              <a:gd name="connsiteY15" fmla="*/ 1153347 h 2250064"/>
              <a:gd name="connsiteX16" fmla="*/ 1404257 w 2743200"/>
              <a:gd name="connsiteY16" fmla="*/ 1161511 h 2250064"/>
              <a:gd name="connsiteX17" fmla="*/ 1494064 w 2743200"/>
              <a:gd name="connsiteY17" fmla="*/ 1169676 h 2250064"/>
              <a:gd name="connsiteX18" fmla="*/ 1526722 w 2743200"/>
              <a:gd name="connsiteY18" fmla="*/ 1177840 h 2250064"/>
              <a:gd name="connsiteX19" fmla="*/ 1600200 w 2743200"/>
              <a:gd name="connsiteY19" fmla="*/ 1186004 h 2250064"/>
              <a:gd name="connsiteX20" fmla="*/ 1624693 w 2743200"/>
              <a:gd name="connsiteY20" fmla="*/ 1194168 h 2250064"/>
              <a:gd name="connsiteX21" fmla="*/ 1706336 w 2743200"/>
              <a:gd name="connsiteY21" fmla="*/ 1202333 h 2250064"/>
              <a:gd name="connsiteX22" fmla="*/ 1722664 w 2743200"/>
              <a:gd name="connsiteY22" fmla="*/ 1226826 h 2250064"/>
              <a:gd name="connsiteX23" fmla="*/ 1714500 w 2743200"/>
              <a:gd name="connsiteY23" fmla="*/ 1292140 h 2250064"/>
              <a:gd name="connsiteX24" fmla="*/ 1698172 w 2743200"/>
              <a:gd name="connsiteY24" fmla="*/ 1520740 h 2250064"/>
              <a:gd name="connsiteX25" fmla="*/ 1926772 w 2743200"/>
              <a:gd name="connsiteY25" fmla="*/ 1904461 h 2250064"/>
              <a:gd name="connsiteX26" fmla="*/ 2016579 w 2743200"/>
              <a:gd name="connsiteY26" fmla="*/ 1879968 h 2250064"/>
              <a:gd name="connsiteX27" fmla="*/ 2237014 w 2743200"/>
              <a:gd name="connsiteY27" fmla="*/ 1888133 h 2250064"/>
              <a:gd name="connsiteX28" fmla="*/ 2253343 w 2743200"/>
              <a:gd name="connsiteY28" fmla="*/ 1912626 h 2250064"/>
              <a:gd name="connsiteX29" fmla="*/ 2237014 w 2743200"/>
              <a:gd name="connsiteY29" fmla="*/ 1961611 h 2250064"/>
              <a:gd name="connsiteX30" fmla="*/ 2220686 w 2743200"/>
              <a:gd name="connsiteY30" fmla="*/ 2124897 h 2250064"/>
              <a:gd name="connsiteX31" fmla="*/ 2212522 w 2743200"/>
              <a:gd name="connsiteY31" fmla="*/ 2157554 h 2250064"/>
              <a:gd name="connsiteX32" fmla="*/ 2196193 w 2743200"/>
              <a:gd name="connsiteY32" fmla="*/ 2206540 h 2250064"/>
              <a:gd name="connsiteX33" fmla="*/ 2204357 w 2743200"/>
              <a:gd name="connsiteY33" fmla="*/ 2247361 h 2250064"/>
              <a:gd name="connsiteX34" fmla="*/ 2253343 w 2743200"/>
              <a:gd name="connsiteY34" fmla="*/ 2239197 h 2250064"/>
              <a:gd name="connsiteX35" fmla="*/ 2277836 w 2743200"/>
              <a:gd name="connsiteY35" fmla="*/ 2231033 h 2250064"/>
              <a:gd name="connsiteX36" fmla="*/ 2326822 w 2743200"/>
              <a:gd name="connsiteY36" fmla="*/ 2222868 h 2250064"/>
              <a:gd name="connsiteX37" fmla="*/ 2359479 w 2743200"/>
              <a:gd name="connsiteY37" fmla="*/ 2198376 h 2250064"/>
              <a:gd name="connsiteX38" fmla="*/ 2743200 w 2743200"/>
              <a:gd name="connsiteY38" fmla="*/ 2182047 h 2250064"/>
              <a:gd name="connsiteX0" fmla="*/ 0 w 2743200"/>
              <a:gd name="connsiteY0" fmla="*/ 34840 h 2250064"/>
              <a:gd name="connsiteX1" fmla="*/ 359229 w 2743200"/>
              <a:gd name="connsiteY1" fmla="*/ 34840 h 2250064"/>
              <a:gd name="connsiteX2" fmla="*/ 375557 w 2743200"/>
              <a:gd name="connsiteY2" fmla="*/ 492040 h 2250064"/>
              <a:gd name="connsiteX3" fmla="*/ 383722 w 2743200"/>
              <a:gd name="connsiteY3" fmla="*/ 524697 h 2250064"/>
              <a:gd name="connsiteX4" fmla="*/ 391886 w 2743200"/>
              <a:gd name="connsiteY4" fmla="*/ 565518 h 2250064"/>
              <a:gd name="connsiteX5" fmla="*/ 408214 w 2743200"/>
              <a:gd name="connsiteY5" fmla="*/ 598176 h 2250064"/>
              <a:gd name="connsiteX6" fmla="*/ 424543 w 2743200"/>
              <a:gd name="connsiteY6" fmla="*/ 663490 h 2250064"/>
              <a:gd name="connsiteX7" fmla="*/ 440872 w 2743200"/>
              <a:gd name="connsiteY7" fmla="*/ 720640 h 2250064"/>
              <a:gd name="connsiteX8" fmla="*/ 457200 w 2743200"/>
              <a:gd name="connsiteY8" fmla="*/ 883926 h 2250064"/>
              <a:gd name="connsiteX9" fmla="*/ 734786 w 2743200"/>
              <a:gd name="connsiteY9" fmla="*/ 875761 h 2250064"/>
              <a:gd name="connsiteX10" fmla="*/ 824593 w 2743200"/>
              <a:gd name="connsiteY10" fmla="*/ 867597 h 2250064"/>
              <a:gd name="connsiteX11" fmla="*/ 1028700 w 2743200"/>
              <a:gd name="connsiteY11" fmla="*/ 875761 h 2250064"/>
              <a:gd name="connsiteX12" fmla="*/ 1175657 w 2743200"/>
              <a:gd name="connsiteY12" fmla="*/ 892090 h 2250064"/>
              <a:gd name="connsiteX13" fmla="*/ 1240972 w 2743200"/>
              <a:gd name="connsiteY13" fmla="*/ 900254 h 2250064"/>
              <a:gd name="connsiteX14" fmla="*/ 1249136 w 2743200"/>
              <a:gd name="connsiteY14" fmla="*/ 1145183 h 2250064"/>
              <a:gd name="connsiteX15" fmla="*/ 1355272 w 2743200"/>
              <a:gd name="connsiteY15" fmla="*/ 1153347 h 2250064"/>
              <a:gd name="connsiteX16" fmla="*/ 1404257 w 2743200"/>
              <a:gd name="connsiteY16" fmla="*/ 1161511 h 2250064"/>
              <a:gd name="connsiteX17" fmla="*/ 1494064 w 2743200"/>
              <a:gd name="connsiteY17" fmla="*/ 1169676 h 2250064"/>
              <a:gd name="connsiteX18" fmla="*/ 1526722 w 2743200"/>
              <a:gd name="connsiteY18" fmla="*/ 1177840 h 2250064"/>
              <a:gd name="connsiteX19" fmla="*/ 1600200 w 2743200"/>
              <a:gd name="connsiteY19" fmla="*/ 1186004 h 2250064"/>
              <a:gd name="connsiteX20" fmla="*/ 1624693 w 2743200"/>
              <a:gd name="connsiteY20" fmla="*/ 1194168 h 2250064"/>
              <a:gd name="connsiteX21" fmla="*/ 1706336 w 2743200"/>
              <a:gd name="connsiteY21" fmla="*/ 1202333 h 2250064"/>
              <a:gd name="connsiteX22" fmla="*/ 1722664 w 2743200"/>
              <a:gd name="connsiteY22" fmla="*/ 1226826 h 2250064"/>
              <a:gd name="connsiteX23" fmla="*/ 1714500 w 2743200"/>
              <a:gd name="connsiteY23" fmla="*/ 1292140 h 2250064"/>
              <a:gd name="connsiteX24" fmla="*/ 1698172 w 2743200"/>
              <a:gd name="connsiteY24" fmla="*/ 1520740 h 2250064"/>
              <a:gd name="connsiteX25" fmla="*/ 1926772 w 2743200"/>
              <a:gd name="connsiteY25" fmla="*/ 1904461 h 2250064"/>
              <a:gd name="connsiteX26" fmla="*/ 2016579 w 2743200"/>
              <a:gd name="connsiteY26" fmla="*/ 1879968 h 2250064"/>
              <a:gd name="connsiteX27" fmla="*/ 2237014 w 2743200"/>
              <a:gd name="connsiteY27" fmla="*/ 1888133 h 2250064"/>
              <a:gd name="connsiteX28" fmla="*/ 2253343 w 2743200"/>
              <a:gd name="connsiteY28" fmla="*/ 1912626 h 2250064"/>
              <a:gd name="connsiteX29" fmla="*/ 2237014 w 2743200"/>
              <a:gd name="connsiteY29" fmla="*/ 1961611 h 2250064"/>
              <a:gd name="connsiteX30" fmla="*/ 2220686 w 2743200"/>
              <a:gd name="connsiteY30" fmla="*/ 2124897 h 2250064"/>
              <a:gd name="connsiteX31" fmla="*/ 2212522 w 2743200"/>
              <a:gd name="connsiteY31" fmla="*/ 2157554 h 2250064"/>
              <a:gd name="connsiteX32" fmla="*/ 2196193 w 2743200"/>
              <a:gd name="connsiteY32" fmla="*/ 2206540 h 2250064"/>
              <a:gd name="connsiteX33" fmla="*/ 2204357 w 2743200"/>
              <a:gd name="connsiteY33" fmla="*/ 2247361 h 2250064"/>
              <a:gd name="connsiteX34" fmla="*/ 2253343 w 2743200"/>
              <a:gd name="connsiteY34" fmla="*/ 2239197 h 2250064"/>
              <a:gd name="connsiteX35" fmla="*/ 2277836 w 2743200"/>
              <a:gd name="connsiteY35" fmla="*/ 2231033 h 2250064"/>
              <a:gd name="connsiteX36" fmla="*/ 2326822 w 2743200"/>
              <a:gd name="connsiteY36" fmla="*/ 2222868 h 2250064"/>
              <a:gd name="connsiteX37" fmla="*/ 2359479 w 2743200"/>
              <a:gd name="connsiteY37" fmla="*/ 2198376 h 2250064"/>
              <a:gd name="connsiteX38" fmla="*/ 2743200 w 2743200"/>
              <a:gd name="connsiteY38" fmla="*/ 2182047 h 2250064"/>
              <a:gd name="connsiteX0" fmla="*/ 0 w 2743200"/>
              <a:gd name="connsiteY0" fmla="*/ 34840 h 2250064"/>
              <a:gd name="connsiteX1" fmla="*/ 359229 w 2743200"/>
              <a:gd name="connsiteY1" fmla="*/ 34840 h 2250064"/>
              <a:gd name="connsiteX2" fmla="*/ 375557 w 2743200"/>
              <a:gd name="connsiteY2" fmla="*/ 492040 h 2250064"/>
              <a:gd name="connsiteX3" fmla="*/ 383722 w 2743200"/>
              <a:gd name="connsiteY3" fmla="*/ 524697 h 2250064"/>
              <a:gd name="connsiteX4" fmla="*/ 391886 w 2743200"/>
              <a:gd name="connsiteY4" fmla="*/ 565518 h 2250064"/>
              <a:gd name="connsiteX5" fmla="*/ 408214 w 2743200"/>
              <a:gd name="connsiteY5" fmla="*/ 598176 h 2250064"/>
              <a:gd name="connsiteX6" fmla="*/ 424543 w 2743200"/>
              <a:gd name="connsiteY6" fmla="*/ 663490 h 2250064"/>
              <a:gd name="connsiteX7" fmla="*/ 440872 w 2743200"/>
              <a:gd name="connsiteY7" fmla="*/ 720640 h 2250064"/>
              <a:gd name="connsiteX8" fmla="*/ 457200 w 2743200"/>
              <a:gd name="connsiteY8" fmla="*/ 883926 h 2250064"/>
              <a:gd name="connsiteX9" fmla="*/ 734786 w 2743200"/>
              <a:gd name="connsiteY9" fmla="*/ 875761 h 2250064"/>
              <a:gd name="connsiteX10" fmla="*/ 824593 w 2743200"/>
              <a:gd name="connsiteY10" fmla="*/ 867597 h 2250064"/>
              <a:gd name="connsiteX11" fmla="*/ 1028700 w 2743200"/>
              <a:gd name="connsiteY11" fmla="*/ 875761 h 2250064"/>
              <a:gd name="connsiteX12" fmla="*/ 1175657 w 2743200"/>
              <a:gd name="connsiteY12" fmla="*/ 892090 h 2250064"/>
              <a:gd name="connsiteX13" fmla="*/ 1240972 w 2743200"/>
              <a:gd name="connsiteY13" fmla="*/ 900254 h 2250064"/>
              <a:gd name="connsiteX14" fmla="*/ 1249136 w 2743200"/>
              <a:gd name="connsiteY14" fmla="*/ 1145183 h 2250064"/>
              <a:gd name="connsiteX15" fmla="*/ 1355272 w 2743200"/>
              <a:gd name="connsiteY15" fmla="*/ 1153347 h 2250064"/>
              <a:gd name="connsiteX16" fmla="*/ 1404257 w 2743200"/>
              <a:gd name="connsiteY16" fmla="*/ 1161511 h 2250064"/>
              <a:gd name="connsiteX17" fmla="*/ 1494064 w 2743200"/>
              <a:gd name="connsiteY17" fmla="*/ 1169676 h 2250064"/>
              <a:gd name="connsiteX18" fmla="*/ 1526722 w 2743200"/>
              <a:gd name="connsiteY18" fmla="*/ 1177840 h 2250064"/>
              <a:gd name="connsiteX19" fmla="*/ 1600200 w 2743200"/>
              <a:gd name="connsiteY19" fmla="*/ 1186004 h 2250064"/>
              <a:gd name="connsiteX20" fmla="*/ 1624693 w 2743200"/>
              <a:gd name="connsiteY20" fmla="*/ 1194168 h 2250064"/>
              <a:gd name="connsiteX21" fmla="*/ 1706336 w 2743200"/>
              <a:gd name="connsiteY21" fmla="*/ 1202333 h 2250064"/>
              <a:gd name="connsiteX22" fmla="*/ 1722664 w 2743200"/>
              <a:gd name="connsiteY22" fmla="*/ 1226826 h 2250064"/>
              <a:gd name="connsiteX23" fmla="*/ 1714500 w 2743200"/>
              <a:gd name="connsiteY23" fmla="*/ 1292140 h 2250064"/>
              <a:gd name="connsiteX24" fmla="*/ 1698172 w 2743200"/>
              <a:gd name="connsiteY24" fmla="*/ 1520740 h 2250064"/>
              <a:gd name="connsiteX25" fmla="*/ 1926772 w 2743200"/>
              <a:gd name="connsiteY25" fmla="*/ 1904461 h 2250064"/>
              <a:gd name="connsiteX26" fmla="*/ 2016579 w 2743200"/>
              <a:gd name="connsiteY26" fmla="*/ 1879968 h 2250064"/>
              <a:gd name="connsiteX27" fmla="*/ 2237014 w 2743200"/>
              <a:gd name="connsiteY27" fmla="*/ 1888133 h 2250064"/>
              <a:gd name="connsiteX28" fmla="*/ 2253343 w 2743200"/>
              <a:gd name="connsiteY28" fmla="*/ 1912626 h 2250064"/>
              <a:gd name="connsiteX29" fmla="*/ 2237014 w 2743200"/>
              <a:gd name="connsiteY29" fmla="*/ 1961611 h 2250064"/>
              <a:gd name="connsiteX30" fmla="*/ 2220686 w 2743200"/>
              <a:gd name="connsiteY30" fmla="*/ 2124897 h 2250064"/>
              <a:gd name="connsiteX31" fmla="*/ 2212522 w 2743200"/>
              <a:gd name="connsiteY31" fmla="*/ 2157554 h 2250064"/>
              <a:gd name="connsiteX32" fmla="*/ 2196193 w 2743200"/>
              <a:gd name="connsiteY32" fmla="*/ 2206540 h 2250064"/>
              <a:gd name="connsiteX33" fmla="*/ 2204357 w 2743200"/>
              <a:gd name="connsiteY33" fmla="*/ 2247361 h 2250064"/>
              <a:gd name="connsiteX34" fmla="*/ 2253343 w 2743200"/>
              <a:gd name="connsiteY34" fmla="*/ 2239197 h 2250064"/>
              <a:gd name="connsiteX35" fmla="*/ 2277836 w 2743200"/>
              <a:gd name="connsiteY35" fmla="*/ 2231033 h 2250064"/>
              <a:gd name="connsiteX36" fmla="*/ 2326822 w 2743200"/>
              <a:gd name="connsiteY36" fmla="*/ 2222868 h 2250064"/>
              <a:gd name="connsiteX37" fmla="*/ 2359479 w 2743200"/>
              <a:gd name="connsiteY37" fmla="*/ 2198376 h 2250064"/>
              <a:gd name="connsiteX38" fmla="*/ 2743200 w 2743200"/>
              <a:gd name="connsiteY38" fmla="*/ 2182047 h 2250064"/>
              <a:gd name="connsiteX0" fmla="*/ 0 w 2743200"/>
              <a:gd name="connsiteY0" fmla="*/ 34840 h 2250064"/>
              <a:gd name="connsiteX1" fmla="*/ 359229 w 2743200"/>
              <a:gd name="connsiteY1" fmla="*/ 34840 h 2250064"/>
              <a:gd name="connsiteX2" fmla="*/ 375557 w 2743200"/>
              <a:gd name="connsiteY2" fmla="*/ 492040 h 2250064"/>
              <a:gd name="connsiteX3" fmla="*/ 383722 w 2743200"/>
              <a:gd name="connsiteY3" fmla="*/ 524697 h 2250064"/>
              <a:gd name="connsiteX4" fmla="*/ 391886 w 2743200"/>
              <a:gd name="connsiteY4" fmla="*/ 565518 h 2250064"/>
              <a:gd name="connsiteX5" fmla="*/ 408214 w 2743200"/>
              <a:gd name="connsiteY5" fmla="*/ 598176 h 2250064"/>
              <a:gd name="connsiteX6" fmla="*/ 424543 w 2743200"/>
              <a:gd name="connsiteY6" fmla="*/ 663490 h 2250064"/>
              <a:gd name="connsiteX7" fmla="*/ 440872 w 2743200"/>
              <a:gd name="connsiteY7" fmla="*/ 720640 h 2250064"/>
              <a:gd name="connsiteX8" fmla="*/ 457200 w 2743200"/>
              <a:gd name="connsiteY8" fmla="*/ 883926 h 2250064"/>
              <a:gd name="connsiteX9" fmla="*/ 734786 w 2743200"/>
              <a:gd name="connsiteY9" fmla="*/ 875761 h 2250064"/>
              <a:gd name="connsiteX10" fmla="*/ 824593 w 2743200"/>
              <a:gd name="connsiteY10" fmla="*/ 867597 h 2250064"/>
              <a:gd name="connsiteX11" fmla="*/ 1028700 w 2743200"/>
              <a:gd name="connsiteY11" fmla="*/ 875761 h 2250064"/>
              <a:gd name="connsiteX12" fmla="*/ 1175657 w 2743200"/>
              <a:gd name="connsiteY12" fmla="*/ 892090 h 2250064"/>
              <a:gd name="connsiteX13" fmla="*/ 1240972 w 2743200"/>
              <a:gd name="connsiteY13" fmla="*/ 900254 h 2250064"/>
              <a:gd name="connsiteX14" fmla="*/ 1249136 w 2743200"/>
              <a:gd name="connsiteY14" fmla="*/ 1145183 h 2250064"/>
              <a:gd name="connsiteX15" fmla="*/ 1355272 w 2743200"/>
              <a:gd name="connsiteY15" fmla="*/ 1153347 h 2250064"/>
              <a:gd name="connsiteX16" fmla="*/ 1404257 w 2743200"/>
              <a:gd name="connsiteY16" fmla="*/ 1161511 h 2250064"/>
              <a:gd name="connsiteX17" fmla="*/ 1494064 w 2743200"/>
              <a:gd name="connsiteY17" fmla="*/ 1169676 h 2250064"/>
              <a:gd name="connsiteX18" fmla="*/ 1526722 w 2743200"/>
              <a:gd name="connsiteY18" fmla="*/ 1177840 h 2250064"/>
              <a:gd name="connsiteX19" fmla="*/ 1600200 w 2743200"/>
              <a:gd name="connsiteY19" fmla="*/ 1186004 h 2250064"/>
              <a:gd name="connsiteX20" fmla="*/ 1624693 w 2743200"/>
              <a:gd name="connsiteY20" fmla="*/ 1194168 h 2250064"/>
              <a:gd name="connsiteX21" fmla="*/ 1706336 w 2743200"/>
              <a:gd name="connsiteY21" fmla="*/ 1202333 h 2250064"/>
              <a:gd name="connsiteX22" fmla="*/ 1722664 w 2743200"/>
              <a:gd name="connsiteY22" fmla="*/ 1226826 h 2250064"/>
              <a:gd name="connsiteX23" fmla="*/ 1714500 w 2743200"/>
              <a:gd name="connsiteY23" fmla="*/ 1292140 h 2250064"/>
              <a:gd name="connsiteX24" fmla="*/ 1698172 w 2743200"/>
              <a:gd name="connsiteY24" fmla="*/ 1520740 h 2250064"/>
              <a:gd name="connsiteX25" fmla="*/ 1926772 w 2743200"/>
              <a:gd name="connsiteY25" fmla="*/ 1904461 h 2250064"/>
              <a:gd name="connsiteX26" fmla="*/ 2016579 w 2743200"/>
              <a:gd name="connsiteY26" fmla="*/ 1879968 h 2250064"/>
              <a:gd name="connsiteX27" fmla="*/ 2237014 w 2743200"/>
              <a:gd name="connsiteY27" fmla="*/ 1888133 h 2250064"/>
              <a:gd name="connsiteX28" fmla="*/ 2253343 w 2743200"/>
              <a:gd name="connsiteY28" fmla="*/ 1912626 h 2250064"/>
              <a:gd name="connsiteX29" fmla="*/ 2237014 w 2743200"/>
              <a:gd name="connsiteY29" fmla="*/ 1961611 h 2250064"/>
              <a:gd name="connsiteX30" fmla="*/ 2220686 w 2743200"/>
              <a:gd name="connsiteY30" fmla="*/ 2124897 h 2250064"/>
              <a:gd name="connsiteX31" fmla="*/ 2212522 w 2743200"/>
              <a:gd name="connsiteY31" fmla="*/ 2157554 h 2250064"/>
              <a:gd name="connsiteX32" fmla="*/ 2196193 w 2743200"/>
              <a:gd name="connsiteY32" fmla="*/ 2206540 h 2250064"/>
              <a:gd name="connsiteX33" fmla="*/ 2204357 w 2743200"/>
              <a:gd name="connsiteY33" fmla="*/ 2247361 h 2250064"/>
              <a:gd name="connsiteX34" fmla="*/ 2253343 w 2743200"/>
              <a:gd name="connsiteY34" fmla="*/ 2239197 h 2250064"/>
              <a:gd name="connsiteX35" fmla="*/ 2277836 w 2743200"/>
              <a:gd name="connsiteY35" fmla="*/ 2231033 h 2250064"/>
              <a:gd name="connsiteX36" fmla="*/ 2326822 w 2743200"/>
              <a:gd name="connsiteY36" fmla="*/ 2222868 h 2250064"/>
              <a:gd name="connsiteX37" fmla="*/ 2359479 w 2743200"/>
              <a:gd name="connsiteY37" fmla="*/ 2198376 h 2250064"/>
              <a:gd name="connsiteX38" fmla="*/ 2743200 w 2743200"/>
              <a:gd name="connsiteY38" fmla="*/ 2182047 h 2250064"/>
              <a:gd name="connsiteX0" fmla="*/ 0 w 2743200"/>
              <a:gd name="connsiteY0" fmla="*/ 34840 h 2250064"/>
              <a:gd name="connsiteX1" fmla="*/ 359229 w 2743200"/>
              <a:gd name="connsiteY1" fmla="*/ 34840 h 2250064"/>
              <a:gd name="connsiteX2" fmla="*/ 371097 w 2743200"/>
              <a:gd name="connsiteY2" fmla="*/ 429593 h 2250064"/>
              <a:gd name="connsiteX3" fmla="*/ 383722 w 2743200"/>
              <a:gd name="connsiteY3" fmla="*/ 524697 h 2250064"/>
              <a:gd name="connsiteX4" fmla="*/ 391886 w 2743200"/>
              <a:gd name="connsiteY4" fmla="*/ 565518 h 2250064"/>
              <a:gd name="connsiteX5" fmla="*/ 408214 w 2743200"/>
              <a:gd name="connsiteY5" fmla="*/ 598176 h 2250064"/>
              <a:gd name="connsiteX6" fmla="*/ 424543 w 2743200"/>
              <a:gd name="connsiteY6" fmla="*/ 663490 h 2250064"/>
              <a:gd name="connsiteX7" fmla="*/ 440872 w 2743200"/>
              <a:gd name="connsiteY7" fmla="*/ 720640 h 2250064"/>
              <a:gd name="connsiteX8" fmla="*/ 457200 w 2743200"/>
              <a:gd name="connsiteY8" fmla="*/ 883926 h 2250064"/>
              <a:gd name="connsiteX9" fmla="*/ 734786 w 2743200"/>
              <a:gd name="connsiteY9" fmla="*/ 875761 h 2250064"/>
              <a:gd name="connsiteX10" fmla="*/ 824593 w 2743200"/>
              <a:gd name="connsiteY10" fmla="*/ 867597 h 2250064"/>
              <a:gd name="connsiteX11" fmla="*/ 1028700 w 2743200"/>
              <a:gd name="connsiteY11" fmla="*/ 875761 h 2250064"/>
              <a:gd name="connsiteX12" fmla="*/ 1175657 w 2743200"/>
              <a:gd name="connsiteY12" fmla="*/ 892090 h 2250064"/>
              <a:gd name="connsiteX13" fmla="*/ 1240972 w 2743200"/>
              <a:gd name="connsiteY13" fmla="*/ 900254 h 2250064"/>
              <a:gd name="connsiteX14" fmla="*/ 1249136 w 2743200"/>
              <a:gd name="connsiteY14" fmla="*/ 1145183 h 2250064"/>
              <a:gd name="connsiteX15" fmla="*/ 1355272 w 2743200"/>
              <a:gd name="connsiteY15" fmla="*/ 1153347 h 2250064"/>
              <a:gd name="connsiteX16" fmla="*/ 1404257 w 2743200"/>
              <a:gd name="connsiteY16" fmla="*/ 1161511 h 2250064"/>
              <a:gd name="connsiteX17" fmla="*/ 1494064 w 2743200"/>
              <a:gd name="connsiteY17" fmla="*/ 1169676 h 2250064"/>
              <a:gd name="connsiteX18" fmla="*/ 1526722 w 2743200"/>
              <a:gd name="connsiteY18" fmla="*/ 1177840 h 2250064"/>
              <a:gd name="connsiteX19" fmla="*/ 1600200 w 2743200"/>
              <a:gd name="connsiteY19" fmla="*/ 1186004 h 2250064"/>
              <a:gd name="connsiteX20" fmla="*/ 1624693 w 2743200"/>
              <a:gd name="connsiteY20" fmla="*/ 1194168 h 2250064"/>
              <a:gd name="connsiteX21" fmla="*/ 1706336 w 2743200"/>
              <a:gd name="connsiteY21" fmla="*/ 1202333 h 2250064"/>
              <a:gd name="connsiteX22" fmla="*/ 1722664 w 2743200"/>
              <a:gd name="connsiteY22" fmla="*/ 1226826 h 2250064"/>
              <a:gd name="connsiteX23" fmla="*/ 1714500 w 2743200"/>
              <a:gd name="connsiteY23" fmla="*/ 1292140 h 2250064"/>
              <a:gd name="connsiteX24" fmla="*/ 1698172 w 2743200"/>
              <a:gd name="connsiteY24" fmla="*/ 1520740 h 2250064"/>
              <a:gd name="connsiteX25" fmla="*/ 1926772 w 2743200"/>
              <a:gd name="connsiteY25" fmla="*/ 1904461 h 2250064"/>
              <a:gd name="connsiteX26" fmla="*/ 2016579 w 2743200"/>
              <a:gd name="connsiteY26" fmla="*/ 1879968 h 2250064"/>
              <a:gd name="connsiteX27" fmla="*/ 2237014 w 2743200"/>
              <a:gd name="connsiteY27" fmla="*/ 1888133 h 2250064"/>
              <a:gd name="connsiteX28" fmla="*/ 2253343 w 2743200"/>
              <a:gd name="connsiteY28" fmla="*/ 1912626 h 2250064"/>
              <a:gd name="connsiteX29" fmla="*/ 2237014 w 2743200"/>
              <a:gd name="connsiteY29" fmla="*/ 1961611 h 2250064"/>
              <a:gd name="connsiteX30" fmla="*/ 2220686 w 2743200"/>
              <a:gd name="connsiteY30" fmla="*/ 2124897 h 2250064"/>
              <a:gd name="connsiteX31" fmla="*/ 2212522 w 2743200"/>
              <a:gd name="connsiteY31" fmla="*/ 2157554 h 2250064"/>
              <a:gd name="connsiteX32" fmla="*/ 2196193 w 2743200"/>
              <a:gd name="connsiteY32" fmla="*/ 2206540 h 2250064"/>
              <a:gd name="connsiteX33" fmla="*/ 2204357 w 2743200"/>
              <a:gd name="connsiteY33" fmla="*/ 2247361 h 2250064"/>
              <a:gd name="connsiteX34" fmla="*/ 2253343 w 2743200"/>
              <a:gd name="connsiteY34" fmla="*/ 2239197 h 2250064"/>
              <a:gd name="connsiteX35" fmla="*/ 2277836 w 2743200"/>
              <a:gd name="connsiteY35" fmla="*/ 2231033 h 2250064"/>
              <a:gd name="connsiteX36" fmla="*/ 2326822 w 2743200"/>
              <a:gd name="connsiteY36" fmla="*/ 2222868 h 2250064"/>
              <a:gd name="connsiteX37" fmla="*/ 2359479 w 2743200"/>
              <a:gd name="connsiteY37" fmla="*/ 2198376 h 2250064"/>
              <a:gd name="connsiteX38" fmla="*/ 2743200 w 2743200"/>
              <a:gd name="connsiteY38" fmla="*/ 2182047 h 2250064"/>
              <a:gd name="connsiteX0" fmla="*/ 0 w 2743200"/>
              <a:gd name="connsiteY0" fmla="*/ 37258 h 2252482"/>
              <a:gd name="connsiteX1" fmla="*/ 359229 w 2743200"/>
              <a:gd name="connsiteY1" fmla="*/ 37258 h 2252482"/>
              <a:gd name="connsiteX2" fmla="*/ 383722 w 2743200"/>
              <a:gd name="connsiteY2" fmla="*/ 527115 h 2252482"/>
              <a:gd name="connsiteX3" fmla="*/ 391886 w 2743200"/>
              <a:gd name="connsiteY3" fmla="*/ 567936 h 2252482"/>
              <a:gd name="connsiteX4" fmla="*/ 408214 w 2743200"/>
              <a:gd name="connsiteY4" fmla="*/ 600594 h 2252482"/>
              <a:gd name="connsiteX5" fmla="*/ 424543 w 2743200"/>
              <a:gd name="connsiteY5" fmla="*/ 665908 h 2252482"/>
              <a:gd name="connsiteX6" fmla="*/ 440872 w 2743200"/>
              <a:gd name="connsiteY6" fmla="*/ 723058 h 2252482"/>
              <a:gd name="connsiteX7" fmla="*/ 457200 w 2743200"/>
              <a:gd name="connsiteY7" fmla="*/ 886344 h 2252482"/>
              <a:gd name="connsiteX8" fmla="*/ 734786 w 2743200"/>
              <a:gd name="connsiteY8" fmla="*/ 878179 h 2252482"/>
              <a:gd name="connsiteX9" fmla="*/ 824593 w 2743200"/>
              <a:gd name="connsiteY9" fmla="*/ 870015 h 2252482"/>
              <a:gd name="connsiteX10" fmla="*/ 1028700 w 2743200"/>
              <a:gd name="connsiteY10" fmla="*/ 878179 h 2252482"/>
              <a:gd name="connsiteX11" fmla="*/ 1175657 w 2743200"/>
              <a:gd name="connsiteY11" fmla="*/ 894508 h 2252482"/>
              <a:gd name="connsiteX12" fmla="*/ 1240972 w 2743200"/>
              <a:gd name="connsiteY12" fmla="*/ 902672 h 2252482"/>
              <a:gd name="connsiteX13" fmla="*/ 1249136 w 2743200"/>
              <a:gd name="connsiteY13" fmla="*/ 1147601 h 2252482"/>
              <a:gd name="connsiteX14" fmla="*/ 1355272 w 2743200"/>
              <a:gd name="connsiteY14" fmla="*/ 1155765 h 2252482"/>
              <a:gd name="connsiteX15" fmla="*/ 1404257 w 2743200"/>
              <a:gd name="connsiteY15" fmla="*/ 1163929 h 2252482"/>
              <a:gd name="connsiteX16" fmla="*/ 1494064 w 2743200"/>
              <a:gd name="connsiteY16" fmla="*/ 1172094 h 2252482"/>
              <a:gd name="connsiteX17" fmla="*/ 1526722 w 2743200"/>
              <a:gd name="connsiteY17" fmla="*/ 1180258 h 2252482"/>
              <a:gd name="connsiteX18" fmla="*/ 1600200 w 2743200"/>
              <a:gd name="connsiteY18" fmla="*/ 1188422 h 2252482"/>
              <a:gd name="connsiteX19" fmla="*/ 1624693 w 2743200"/>
              <a:gd name="connsiteY19" fmla="*/ 1196586 h 2252482"/>
              <a:gd name="connsiteX20" fmla="*/ 1706336 w 2743200"/>
              <a:gd name="connsiteY20" fmla="*/ 1204751 h 2252482"/>
              <a:gd name="connsiteX21" fmla="*/ 1722664 w 2743200"/>
              <a:gd name="connsiteY21" fmla="*/ 1229244 h 2252482"/>
              <a:gd name="connsiteX22" fmla="*/ 1714500 w 2743200"/>
              <a:gd name="connsiteY22" fmla="*/ 1294558 h 2252482"/>
              <a:gd name="connsiteX23" fmla="*/ 1698172 w 2743200"/>
              <a:gd name="connsiteY23" fmla="*/ 1523158 h 2252482"/>
              <a:gd name="connsiteX24" fmla="*/ 1926772 w 2743200"/>
              <a:gd name="connsiteY24" fmla="*/ 1906879 h 2252482"/>
              <a:gd name="connsiteX25" fmla="*/ 2016579 w 2743200"/>
              <a:gd name="connsiteY25" fmla="*/ 1882386 h 2252482"/>
              <a:gd name="connsiteX26" fmla="*/ 2237014 w 2743200"/>
              <a:gd name="connsiteY26" fmla="*/ 1890551 h 2252482"/>
              <a:gd name="connsiteX27" fmla="*/ 2253343 w 2743200"/>
              <a:gd name="connsiteY27" fmla="*/ 1915044 h 2252482"/>
              <a:gd name="connsiteX28" fmla="*/ 2237014 w 2743200"/>
              <a:gd name="connsiteY28" fmla="*/ 1964029 h 2252482"/>
              <a:gd name="connsiteX29" fmla="*/ 2220686 w 2743200"/>
              <a:gd name="connsiteY29" fmla="*/ 2127315 h 2252482"/>
              <a:gd name="connsiteX30" fmla="*/ 2212522 w 2743200"/>
              <a:gd name="connsiteY30" fmla="*/ 2159972 h 2252482"/>
              <a:gd name="connsiteX31" fmla="*/ 2196193 w 2743200"/>
              <a:gd name="connsiteY31" fmla="*/ 2208958 h 2252482"/>
              <a:gd name="connsiteX32" fmla="*/ 2204357 w 2743200"/>
              <a:gd name="connsiteY32" fmla="*/ 2249779 h 2252482"/>
              <a:gd name="connsiteX33" fmla="*/ 2253343 w 2743200"/>
              <a:gd name="connsiteY33" fmla="*/ 2241615 h 2252482"/>
              <a:gd name="connsiteX34" fmla="*/ 2277836 w 2743200"/>
              <a:gd name="connsiteY34" fmla="*/ 2233451 h 2252482"/>
              <a:gd name="connsiteX35" fmla="*/ 2326822 w 2743200"/>
              <a:gd name="connsiteY35" fmla="*/ 2225286 h 2252482"/>
              <a:gd name="connsiteX36" fmla="*/ 2359479 w 2743200"/>
              <a:gd name="connsiteY36" fmla="*/ 2200794 h 2252482"/>
              <a:gd name="connsiteX37" fmla="*/ 2743200 w 2743200"/>
              <a:gd name="connsiteY37" fmla="*/ 2184465 h 2252482"/>
              <a:gd name="connsiteX0" fmla="*/ 0 w 2743200"/>
              <a:gd name="connsiteY0" fmla="*/ 40280 h 2255504"/>
              <a:gd name="connsiteX1" fmla="*/ 359229 w 2743200"/>
              <a:gd name="connsiteY1" fmla="*/ 40280 h 2255504"/>
              <a:gd name="connsiteX2" fmla="*/ 391886 w 2743200"/>
              <a:gd name="connsiteY2" fmla="*/ 570958 h 2255504"/>
              <a:gd name="connsiteX3" fmla="*/ 408214 w 2743200"/>
              <a:gd name="connsiteY3" fmla="*/ 603616 h 2255504"/>
              <a:gd name="connsiteX4" fmla="*/ 424543 w 2743200"/>
              <a:gd name="connsiteY4" fmla="*/ 668930 h 2255504"/>
              <a:gd name="connsiteX5" fmla="*/ 440872 w 2743200"/>
              <a:gd name="connsiteY5" fmla="*/ 726080 h 2255504"/>
              <a:gd name="connsiteX6" fmla="*/ 457200 w 2743200"/>
              <a:gd name="connsiteY6" fmla="*/ 889366 h 2255504"/>
              <a:gd name="connsiteX7" fmla="*/ 734786 w 2743200"/>
              <a:gd name="connsiteY7" fmla="*/ 881201 h 2255504"/>
              <a:gd name="connsiteX8" fmla="*/ 824593 w 2743200"/>
              <a:gd name="connsiteY8" fmla="*/ 873037 h 2255504"/>
              <a:gd name="connsiteX9" fmla="*/ 1028700 w 2743200"/>
              <a:gd name="connsiteY9" fmla="*/ 881201 h 2255504"/>
              <a:gd name="connsiteX10" fmla="*/ 1175657 w 2743200"/>
              <a:gd name="connsiteY10" fmla="*/ 897530 h 2255504"/>
              <a:gd name="connsiteX11" fmla="*/ 1240972 w 2743200"/>
              <a:gd name="connsiteY11" fmla="*/ 905694 h 2255504"/>
              <a:gd name="connsiteX12" fmla="*/ 1249136 w 2743200"/>
              <a:gd name="connsiteY12" fmla="*/ 1150623 h 2255504"/>
              <a:gd name="connsiteX13" fmla="*/ 1355272 w 2743200"/>
              <a:gd name="connsiteY13" fmla="*/ 1158787 h 2255504"/>
              <a:gd name="connsiteX14" fmla="*/ 1404257 w 2743200"/>
              <a:gd name="connsiteY14" fmla="*/ 1166951 h 2255504"/>
              <a:gd name="connsiteX15" fmla="*/ 1494064 w 2743200"/>
              <a:gd name="connsiteY15" fmla="*/ 1175116 h 2255504"/>
              <a:gd name="connsiteX16" fmla="*/ 1526722 w 2743200"/>
              <a:gd name="connsiteY16" fmla="*/ 1183280 h 2255504"/>
              <a:gd name="connsiteX17" fmla="*/ 1600200 w 2743200"/>
              <a:gd name="connsiteY17" fmla="*/ 1191444 h 2255504"/>
              <a:gd name="connsiteX18" fmla="*/ 1624693 w 2743200"/>
              <a:gd name="connsiteY18" fmla="*/ 1199608 h 2255504"/>
              <a:gd name="connsiteX19" fmla="*/ 1706336 w 2743200"/>
              <a:gd name="connsiteY19" fmla="*/ 1207773 h 2255504"/>
              <a:gd name="connsiteX20" fmla="*/ 1722664 w 2743200"/>
              <a:gd name="connsiteY20" fmla="*/ 1232266 h 2255504"/>
              <a:gd name="connsiteX21" fmla="*/ 1714500 w 2743200"/>
              <a:gd name="connsiteY21" fmla="*/ 1297580 h 2255504"/>
              <a:gd name="connsiteX22" fmla="*/ 1698172 w 2743200"/>
              <a:gd name="connsiteY22" fmla="*/ 1526180 h 2255504"/>
              <a:gd name="connsiteX23" fmla="*/ 1926772 w 2743200"/>
              <a:gd name="connsiteY23" fmla="*/ 1909901 h 2255504"/>
              <a:gd name="connsiteX24" fmla="*/ 2016579 w 2743200"/>
              <a:gd name="connsiteY24" fmla="*/ 1885408 h 2255504"/>
              <a:gd name="connsiteX25" fmla="*/ 2237014 w 2743200"/>
              <a:gd name="connsiteY25" fmla="*/ 1893573 h 2255504"/>
              <a:gd name="connsiteX26" fmla="*/ 2253343 w 2743200"/>
              <a:gd name="connsiteY26" fmla="*/ 1918066 h 2255504"/>
              <a:gd name="connsiteX27" fmla="*/ 2237014 w 2743200"/>
              <a:gd name="connsiteY27" fmla="*/ 1967051 h 2255504"/>
              <a:gd name="connsiteX28" fmla="*/ 2220686 w 2743200"/>
              <a:gd name="connsiteY28" fmla="*/ 2130337 h 2255504"/>
              <a:gd name="connsiteX29" fmla="*/ 2212522 w 2743200"/>
              <a:gd name="connsiteY29" fmla="*/ 2162994 h 2255504"/>
              <a:gd name="connsiteX30" fmla="*/ 2196193 w 2743200"/>
              <a:gd name="connsiteY30" fmla="*/ 2211980 h 2255504"/>
              <a:gd name="connsiteX31" fmla="*/ 2204357 w 2743200"/>
              <a:gd name="connsiteY31" fmla="*/ 2252801 h 2255504"/>
              <a:gd name="connsiteX32" fmla="*/ 2253343 w 2743200"/>
              <a:gd name="connsiteY32" fmla="*/ 2244637 h 2255504"/>
              <a:gd name="connsiteX33" fmla="*/ 2277836 w 2743200"/>
              <a:gd name="connsiteY33" fmla="*/ 2236473 h 2255504"/>
              <a:gd name="connsiteX34" fmla="*/ 2326822 w 2743200"/>
              <a:gd name="connsiteY34" fmla="*/ 2228308 h 2255504"/>
              <a:gd name="connsiteX35" fmla="*/ 2359479 w 2743200"/>
              <a:gd name="connsiteY35" fmla="*/ 2203816 h 2255504"/>
              <a:gd name="connsiteX36" fmla="*/ 2743200 w 2743200"/>
              <a:gd name="connsiteY36" fmla="*/ 2187487 h 2255504"/>
              <a:gd name="connsiteX0" fmla="*/ 0 w 2743200"/>
              <a:gd name="connsiteY0" fmla="*/ 40280 h 2255504"/>
              <a:gd name="connsiteX1" fmla="*/ 359229 w 2743200"/>
              <a:gd name="connsiteY1" fmla="*/ 40280 h 2255504"/>
              <a:gd name="connsiteX2" fmla="*/ 391886 w 2743200"/>
              <a:gd name="connsiteY2" fmla="*/ 570958 h 2255504"/>
              <a:gd name="connsiteX3" fmla="*/ 424543 w 2743200"/>
              <a:gd name="connsiteY3" fmla="*/ 668930 h 2255504"/>
              <a:gd name="connsiteX4" fmla="*/ 440872 w 2743200"/>
              <a:gd name="connsiteY4" fmla="*/ 726080 h 2255504"/>
              <a:gd name="connsiteX5" fmla="*/ 457200 w 2743200"/>
              <a:gd name="connsiteY5" fmla="*/ 889366 h 2255504"/>
              <a:gd name="connsiteX6" fmla="*/ 734786 w 2743200"/>
              <a:gd name="connsiteY6" fmla="*/ 881201 h 2255504"/>
              <a:gd name="connsiteX7" fmla="*/ 824593 w 2743200"/>
              <a:gd name="connsiteY7" fmla="*/ 873037 h 2255504"/>
              <a:gd name="connsiteX8" fmla="*/ 1028700 w 2743200"/>
              <a:gd name="connsiteY8" fmla="*/ 881201 h 2255504"/>
              <a:gd name="connsiteX9" fmla="*/ 1175657 w 2743200"/>
              <a:gd name="connsiteY9" fmla="*/ 897530 h 2255504"/>
              <a:gd name="connsiteX10" fmla="*/ 1240972 w 2743200"/>
              <a:gd name="connsiteY10" fmla="*/ 905694 h 2255504"/>
              <a:gd name="connsiteX11" fmla="*/ 1249136 w 2743200"/>
              <a:gd name="connsiteY11" fmla="*/ 1150623 h 2255504"/>
              <a:gd name="connsiteX12" fmla="*/ 1355272 w 2743200"/>
              <a:gd name="connsiteY12" fmla="*/ 1158787 h 2255504"/>
              <a:gd name="connsiteX13" fmla="*/ 1404257 w 2743200"/>
              <a:gd name="connsiteY13" fmla="*/ 1166951 h 2255504"/>
              <a:gd name="connsiteX14" fmla="*/ 1494064 w 2743200"/>
              <a:gd name="connsiteY14" fmla="*/ 1175116 h 2255504"/>
              <a:gd name="connsiteX15" fmla="*/ 1526722 w 2743200"/>
              <a:gd name="connsiteY15" fmla="*/ 1183280 h 2255504"/>
              <a:gd name="connsiteX16" fmla="*/ 1600200 w 2743200"/>
              <a:gd name="connsiteY16" fmla="*/ 1191444 h 2255504"/>
              <a:gd name="connsiteX17" fmla="*/ 1624693 w 2743200"/>
              <a:gd name="connsiteY17" fmla="*/ 1199608 h 2255504"/>
              <a:gd name="connsiteX18" fmla="*/ 1706336 w 2743200"/>
              <a:gd name="connsiteY18" fmla="*/ 1207773 h 2255504"/>
              <a:gd name="connsiteX19" fmla="*/ 1722664 w 2743200"/>
              <a:gd name="connsiteY19" fmla="*/ 1232266 h 2255504"/>
              <a:gd name="connsiteX20" fmla="*/ 1714500 w 2743200"/>
              <a:gd name="connsiteY20" fmla="*/ 1297580 h 2255504"/>
              <a:gd name="connsiteX21" fmla="*/ 1698172 w 2743200"/>
              <a:gd name="connsiteY21" fmla="*/ 1526180 h 2255504"/>
              <a:gd name="connsiteX22" fmla="*/ 1926772 w 2743200"/>
              <a:gd name="connsiteY22" fmla="*/ 1909901 h 2255504"/>
              <a:gd name="connsiteX23" fmla="*/ 2016579 w 2743200"/>
              <a:gd name="connsiteY23" fmla="*/ 1885408 h 2255504"/>
              <a:gd name="connsiteX24" fmla="*/ 2237014 w 2743200"/>
              <a:gd name="connsiteY24" fmla="*/ 1893573 h 2255504"/>
              <a:gd name="connsiteX25" fmla="*/ 2253343 w 2743200"/>
              <a:gd name="connsiteY25" fmla="*/ 1918066 h 2255504"/>
              <a:gd name="connsiteX26" fmla="*/ 2237014 w 2743200"/>
              <a:gd name="connsiteY26" fmla="*/ 1967051 h 2255504"/>
              <a:gd name="connsiteX27" fmla="*/ 2220686 w 2743200"/>
              <a:gd name="connsiteY27" fmla="*/ 2130337 h 2255504"/>
              <a:gd name="connsiteX28" fmla="*/ 2212522 w 2743200"/>
              <a:gd name="connsiteY28" fmla="*/ 2162994 h 2255504"/>
              <a:gd name="connsiteX29" fmla="*/ 2196193 w 2743200"/>
              <a:gd name="connsiteY29" fmla="*/ 2211980 h 2255504"/>
              <a:gd name="connsiteX30" fmla="*/ 2204357 w 2743200"/>
              <a:gd name="connsiteY30" fmla="*/ 2252801 h 2255504"/>
              <a:gd name="connsiteX31" fmla="*/ 2253343 w 2743200"/>
              <a:gd name="connsiteY31" fmla="*/ 2244637 h 2255504"/>
              <a:gd name="connsiteX32" fmla="*/ 2277836 w 2743200"/>
              <a:gd name="connsiteY32" fmla="*/ 2236473 h 2255504"/>
              <a:gd name="connsiteX33" fmla="*/ 2326822 w 2743200"/>
              <a:gd name="connsiteY33" fmla="*/ 2228308 h 2255504"/>
              <a:gd name="connsiteX34" fmla="*/ 2359479 w 2743200"/>
              <a:gd name="connsiteY34" fmla="*/ 2203816 h 2255504"/>
              <a:gd name="connsiteX35" fmla="*/ 2743200 w 2743200"/>
              <a:gd name="connsiteY35" fmla="*/ 2187487 h 2255504"/>
              <a:gd name="connsiteX0" fmla="*/ 0 w 2743200"/>
              <a:gd name="connsiteY0" fmla="*/ 47534 h 2262758"/>
              <a:gd name="connsiteX1" fmla="*/ 359229 w 2743200"/>
              <a:gd name="connsiteY1" fmla="*/ 47534 h 2262758"/>
              <a:gd name="connsiteX2" fmla="*/ 424543 w 2743200"/>
              <a:gd name="connsiteY2" fmla="*/ 676184 h 2262758"/>
              <a:gd name="connsiteX3" fmla="*/ 440872 w 2743200"/>
              <a:gd name="connsiteY3" fmla="*/ 733334 h 2262758"/>
              <a:gd name="connsiteX4" fmla="*/ 457200 w 2743200"/>
              <a:gd name="connsiteY4" fmla="*/ 896620 h 2262758"/>
              <a:gd name="connsiteX5" fmla="*/ 734786 w 2743200"/>
              <a:gd name="connsiteY5" fmla="*/ 888455 h 2262758"/>
              <a:gd name="connsiteX6" fmla="*/ 824593 w 2743200"/>
              <a:gd name="connsiteY6" fmla="*/ 880291 h 2262758"/>
              <a:gd name="connsiteX7" fmla="*/ 1028700 w 2743200"/>
              <a:gd name="connsiteY7" fmla="*/ 888455 h 2262758"/>
              <a:gd name="connsiteX8" fmla="*/ 1175657 w 2743200"/>
              <a:gd name="connsiteY8" fmla="*/ 904784 h 2262758"/>
              <a:gd name="connsiteX9" fmla="*/ 1240972 w 2743200"/>
              <a:gd name="connsiteY9" fmla="*/ 912948 h 2262758"/>
              <a:gd name="connsiteX10" fmla="*/ 1249136 w 2743200"/>
              <a:gd name="connsiteY10" fmla="*/ 1157877 h 2262758"/>
              <a:gd name="connsiteX11" fmla="*/ 1355272 w 2743200"/>
              <a:gd name="connsiteY11" fmla="*/ 1166041 h 2262758"/>
              <a:gd name="connsiteX12" fmla="*/ 1404257 w 2743200"/>
              <a:gd name="connsiteY12" fmla="*/ 1174205 h 2262758"/>
              <a:gd name="connsiteX13" fmla="*/ 1494064 w 2743200"/>
              <a:gd name="connsiteY13" fmla="*/ 1182370 h 2262758"/>
              <a:gd name="connsiteX14" fmla="*/ 1526722 w 2743200"/>
              <a:gd name="connsiteY14" fmla="*/ 1190534 h 2262758"/>
              <a:gd name="connsiteX15" fmla="*/ 1600200 w 2743200"/>
              <a:gd name="connsiteY15" fmla="*/ 1198698 h 2262758"/>
              <a:gd name="connsiteX16" fmla="*/ 1624693 w 2743200"/>
              <a:gd name="connsiteY16" fmla="*/ 1206862 h 2262758"/>
              <a:gd name="connsiteX17" fmla="*/ 1706336 w 2743200"/>
              <a:gd name="connsiteY17" fmla="*/ 1215027 h 2262758"/>
              <a:gd name="connsiteX18" fmla="*/ 1722664 w 2743200"/>
              <a:gd name="connsiteY18" fmla="*/ 1239520 h 2262758"/>
              <a:gd name="connsiteX19" fmla="*/ 1714500 w 2743200"/>
              <a:gd name="connsiteY19" fmla="*/ 1304834 h 2262758"/>
              <a:gd name="connsiteX20" fmla="*/ 1698172 w 2743200"/>
              <a:gd name="connsiteY20" fmla="*/ 1533434 h 2262758"/>
              <a:gd name="connsiteX21" fmla="*/ 1926772 w 2743200"/>
              <a:gd name="connsiteY21" fmla="*/ 1917155 h 2262758"/>
              <a:gd name="connsiteX22" fmla="*/ 2016579 w 2743200"/>
              <a:gd name="connsiteY22" fmla="*/ 1892662 h 2262758"/>
              <a:gd name="connsiteX23" fmla="*/ 2237014 w 2743200"/>
              <a:gd name="connsiteY23" fmla="*/ 1900827 h 2262758"/>
              <a:gd name="connsiteX24" fmla="*/ 2253343 w 2743200"/>
              <a:gd name="connsiteY24" fmla="*/ 1925320 h 2262758"/>
              <a:gd name="connsiteX25" fmla="*/ 2237014 w 2743200"/>
              <a:gd name="connsiteY25" fmla="*/ 1974305 h 2262758"/>
              <a:gd name="connsiteX26" fmla="*/ 2220686 w 2743200"/>
              <a:gd name="connsiteY26" fmla="*/ 2137591 h 2262758"/>
              <a:gd name="connsiteX27" fmla="*/ 2212522 w 2743200"/>
              <a:gd name="connsiteY27" fmla="*/ 2170248 h 2262758"/>
              <a:gd name="connsiteX28" fmla="*/ 2196193 w 2743200"/>
              <a:gd name="connsiteY28" fmla="*/ 2219234 h 2262758"/>
              <a:gd name="connsiteX29" fmla="*/ 2204357 w 2743200"/>
              <a:gd name="connsiteY29" fmla="*/ 2260055 h 2262758"/>
              <a:gd name="connsiteX30" fmla="*/ 2253343 w 2743200"/>
              <a:gd name="connsiteY30" fmla="*/ 2251891 h 2262758"/>
              <a:gd name="connsiteX31" fmla="*/ 2277836 w 2743200"/>
              <a:gd name="connsiteY31" fmla="*/ 2243727 h 2262758"/>
              <a:gd name="connsiteX32" fmla="*/ 2326822 w 2743200"/>
              <a:gd name="connsiteY32" fmla="*/ 2235562 h 2262758"/>
              <a:gd name="connsiteX33" fmla="*/ 2359479 w 2743200"/>
              <a:gd name="connsiteY33" fmla="*/ 2211070 h 2262758"/>
              <a:gd name="connsiteX34" fmla="*/ 2743200 w 2743200"/>
              <a:gd name="connsiteY34" fmla="*/ 2194741 h 2262758"/>
              <a:gd name="connsiteX0" fmla="*/ 0 w 2743200"/>
              <a:gd name="connsiteY0" fmla="*/ 51767 h 2266991"/>
              <a:gd name="connsiteX1" fmla="*/ 359229 w 2743200"/>
              <a:gd name="connsiteY1" fmla="*/ 51767 h 2266991"/>
              <a:gd name="connsiteX2" fmla="*/ 440872 w 2743200"/>
              <a:gd name="connsiteY2" fmla="*/ 737567 h 2266991"/>
              <a:gd name="connsiteX3" fmla="*/ 457200 w 2743200"/>
              <a:gd name="connsiteY3" fmla="*/ 900853 h 2266991"/>
              <a:gd name="connsiteX4" fmla="*/ 734786 w 2743200"/>
              <a:gd name="connsiteY4" fmla="*/ 892688 h 2266991"/>
              <a:gd name="connsiteX5" fmla="*/ 824593 w 2743200"/>
              <a:gd name="connsiteY5" fmla="*/ 884524 h 2266991"/>
              <a:gd name="connsiteX6" fmla="*/ 1028700 w 2743200"/>
              <a:gd name="connsiteY6" fmla="*/ 892688 h 2266991"/>
              <a:gd name="connsiteX7" fmla="*/ 1175657 w 2743200"/>
              <a:gd name="connsiteY7" fmla="*/ 909017 h 2266991"/>
              <a:gd name="connsiteX8" fmla="*/ 1240972 w 2743200"/>
              <a:gd name="connsiteY8" fmla="*/ 917181 h 2266991"/>
              <a:gd name="connsiteX9" fmla="*/ 1249136 w 2743200"/>
              <a:gd name="connsiteY9" fmla="*/ 1162110 h 2266991"/>
              <a:gd name="connsiteX10" fmla="*/ 1355272 w 2743200"/>
              <a:gd name="connsiteY10" fmla="*/ 1170274 h 2266991"/>
              <a:gd name="connsiteX11" fmla="*/ 1404257 w 2743200"/>
              <a:gd name="connsiteY11" fmla="*/ 1178438 h 2266991"/>
              <a:gd name="connsiteX12" fmla="*/ 1494064 w 2743200"/>
              <a:gd name="connsiteY12" fmla="*/ 1186603 h 2266991"/>
              <a:gd name="connsiteX13" fmla="*/ 1526722 w 2743200"/>
              <a:gd name="connsiteY13" fmla="*/ 1194767 h 2266991"/>
              <a:gd name="connsiteX14" fmla="*/ 1600200 w 2743200"/>
              <a:gd name="connsiteY14" fmla="*/ 1202931 h 2266991"/>
              <a:gd name="connsiteX15" fmla="*/ 1624693 w 2743200"/>
              <a:gd name="connsiteY15" fmla="*/ 1211095 h 2266991"/>
              <a:gd name="connsiteX16" fmla="*/ 1706336 w 2743200"/>
              <a:gd name="connsiteY16" fmla="*/ 1219260 h 2266991"/>
              <a:gd name="connsiteX17" fmla="*/ 1722664 w 2743200"/>
              <a:gd name="connsiteY17" fmla="*/ 1243753 h 2266991"/>
              <a:gd name="connsiteX18" fmla="*/ 1714500 w 2743200"/>
              <a:gd name="connsiteY18" fmla="*/ 1309067 h 2266991"/>
              <a:gd name="connsiteX19" fmla="*/ 1698172 w 2743200"/>
              <a:gd name="connsiteY19" fmla="*/ 1537667 h 2266991"/>
              <a:gd name="connsiteX20" fmla="*/ 1926772 w 2743200"/>
              <a:gd name="connsiteY20" fmla="*/ 1921388 h 2266991"/>
              <a:gd name="connsiteX21" fmla="*/ 2016579 w 2743200"/>
              <a:gd name="connsiteY21" fmla="*/ 1896895 h 2266991"/>
              <a:gd name="connsiteX22" fmla="*/ 2237014 w 2743200"/>
              <a:gd name="connsiteY22" fmla="*/ 1905060 h 2266991"/>
              <a:gd name="connsiteX23" fmla="*/ 2253343 w 2743200"/>
              <a:gd name="connsiteY23" fmla="*/ 1929553 h 2266991"/>
              <a:gd name="connsiteX24" fmla="*/ 2237014 w 2743200"/>
              <a:gd name="connsiteY24" fmla="*/ 1978538 h 2266991"/>
              <a:gd name="connsiteX25" fmla="*/ 2220686 w 2743200"/>
              <a:gd name="connsiteY25" fmla="*/ 2141824 h 2266991"/>
              <a:gd name="connsiteX26" fmla="*/ 2212522 w 2743200"/>
              <a:gd name="connsiteY26" fmla="*/ 2174481 h 2266991"/>
              <a:gd name="connsiteX27" fmla="*/ 2196193 w 2743200"/>
              <a:gd name="connsiteY27" fmla="*/ 2223467 h 2266991"/>
              <a:gd name="connsiteX28" fmla="*/ 2204357 w 2743200"/>
              <a:gd name="connsiteY28" fmla="*/ 2264288 h 2266991"/>
              <a:gd name="connsiteX29" fmla="*/ 2253343 w 2743200"/>
              <a:gd name="connsiteY29" fmla="*/ 2256124 h 2266991"/>
              <a:gd name="connsiteX30" fmla="*/ 2277836 w 2743200"/>
              <a:gd name="connsiteY30" fmla="*/ 2247960 h 2266991"/>
              <a:gd name="connsiteX31" fmla="*/ 2326822 w 2743200"/>
              <a:gd name="connsiteY31" fmla="*/ 2239795 h 2266991"/>
              <a:gd name="connsiteX32" fmla="*/ 2359479 w 2743200"/>
              <a:gd name="connsiteY32" fmla="*/ 2215303 h 2266991"/>
              <a:gd name="connsiteX33" fmla="*/ 2743200 w 2743200"/>
              <a:gd name="connsiteY33" fmla="*/ 2198974 h 2266991"/>
              <a:gd name="connsiteX0" fmla="*/ 0 w 2743200"/>
              <a:gd name="connsiteY0" fmla="*/ 51767 h 2266991"/>
              <a:gd name="connsiteX1" fmla="*/ 359229 w 2743200"/>
              <a:gd name="connsiteY1" fmla="*/ 51767 h 2266991"/>
              <a:gd name="connsiteX2" fmla="*/ 440872 w 2743200"/>
              <a:gd name="connsiteY2" fmla="*/ 737567 h 2266991"/>
              <a:gd name="connsiteX3" fmla="*/ 457200 w 2743200"/>
              <a:gd name="connsiteY3" fmla="*/ 900853 h 2266991"/>
              <a:gd name="connsiteX4" fmla="*/ 734786 w 2743200"/>
              <a:gd name="connsiteY4" fmla="*/ 892688 h 2266991"/>
              <a:gd name="connsiteX5" fmla="*/ 824593 w 2743200"/>
              <a:gd name="connsiteY5" fmla="*/ 884524 h 2266991"/>
              <a:gd name="connsiteX6" fmla="*/ 1028700 w 2743200"/>
              <a:gd name="connsiteY6" fmla="*/ 892688 h 2266991"/>
              <a:gd name="connsiteX7" fmla="*/ 1175657 w 2743200"/>
              <a:gd name="connsiteY7" fmla="*/ 909017 h 2266991"/>
              <a:gd name="connsiteX8" fmla="*/ 1240972 w 2743200"/>
              <a:gd name="connsiteY8" fmla="*/ 917181 h 2266991"/>
              <a:gd name="connsiteX9" fmla="*/ 1249136 w 2743200"/>
              <a:gd name="connsiteY9" fmla="*/ 1162110 h 2266991"/>
              <a:gd name="connsiteX10" fmla="*/ 1355272 w 2743200"/>
              <a:gd name="connsiteY10" fmla="*/ 1170274 h 2266991"/>
              <a:gd name="connsiteX11" fmla="*/ 1404257 w 2743200"/>
              <a:gd name="connsiteY11" fmla="*/ 1178438 h 2266991"/>
              <a:gd name="connsiteX12" fmla="*/ 1494064 w 2743200"/>
              <a:gd name="connsiteY12" fmla="*/ 1186603 h 2266991"/>
              <a:gd name="connsiteX13" fmla="*/ 1526722 w 2743200"/>
              <a:gd name="connsiteY13" fmla="*/ 1194767 h 2266991"/>
              <a:gd name="connsiteX14" fmla="*/ 1600200 w 2743200"/>
              <a:gd name="connsiteY14" fmla="*/ 1202931 h 2266991"/>
              <a:gd name="connsiteX15" fmla="*/ 1624693 w 2743200"/>
              <a:gd name="connsiteY15" fmla="*/ 1211095 h 2266991"/>
              <a:gd name="connsiteX16" fmla="*/ 1706336 w 2743200"/>
              <a:gd name="connsiteY16" fmla="*/ 1219260 h 2266991"/>
              <a:gd name="connsiteX17" fmla="*/ 1722664 w 2743200"/>
              <a:gd name="connsiteY17" fmla="*/ 1243753 h 2266991"/>
              <a:gd name="connsiteX18" fmla="*/ 1714500 w 2743200"/>
              <a:gd name="connsiteY18" fmla="*/ 1309067 h 2266991"/>
              <a:gd name="connsiteX19" fmla="*/ 1698172 w 2743200"/>
              <a:gd name="connsiteY19" fmla="*/ 1537667 h 2266991"/>
              <a:gd name="connsiteX20" fmla="*/ 1926772 w 2743200"/>
              <a:gd name="connsiteY20" fmla="*/ 1921388 h 2266991"/>
              <a:gd name="connsiteX21" fmla="*/ 2016579 w 2743200"/>
              <a:gd name="connsiteY21" fmla="*/ 1896895 h 2266991"/>
              <a:gd name="connsiteX22" fmla="*/ 2237014 w 2743200"/>
              <a:gd name="connsiteY22" fmla="*/ 1905060 h 2266991"/>
              <a:gd name="connsiteX23" fmla="*/ 2253343 w 2743200"/>
              <a:gd name="connsiteY23" fmla="*/ 1929553 h 2266991"/>
              <a:gd name="connsiteX24" fmla="*/ 2237014 w 2743200"/>
              <a:gd name="connsiteY24" fmla="*/ 1978538 h 2266991"/>
              <a:gd name="connsiteX25" fmla="*/ 2220686 w 2743200"/>
              <a:gd name="connsiteY25" fmla="*/ 2141824 h 2266991"/>
              <a:gd name="connsiteX26" fmla="*/ 2212522 w 2743200"/>
              <a:gd name="connsiteY26" fmla="*/ 2174481 h 2266991"/>
              <a:gd name="connsiteX27" fmla="*/ 2196193 w 2743200"/>
              <a:gd name="connsiteY27" fmla="*/ 2223467 h 2266991"/>
              <a:gd name="connsiteX28" fmla="*/ 2204357 w 2743200"/>
              <a:gd name="connsiteY28" fmla="*/ 2264288 h 2266991"/>
              <a:gd name="connsiteX29" fmla="*/ 2253343 w 2743200"/>
              <a:gd name="connsiteY29" fmla="*/ 2256124 h 2266991"/>
              <a:gd name="connsiteX30" fmla="*/ 2277836 w 2743200"/>
              <a:gd name="connsiteY30" fmla="*/ 2247960 h 2266991"/>
              <a:gd name="connsiteX31" fmla="*/ 2326822 w 2743200"/>
              <a:gd name="connsiteY31" fmla="*/ 2239795 h 2266991"/>
              <a:gd name="connsiteX32" fmla="*/ 2359479 w 2743200"/>
              <a:gd name="connsiteY32" fmla="*/ 2215303 h 2266991"/>
              <a:gd name="connsiteX33" fmla="*/ 2743200 w 2743200"/>
              <a:gd name="connsiteY33" fmla="*/ 2198974 h 2266991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457200 w 2743200"/>
              <a:gd name="connsiteY2" fmla="*/ 912945 h 2279083"/>
              <a:gd name="connsiteX3" fmla="*/ 734786 w 2743200"/>
              <a:gd name="connsiteY3" fmla="*/ 904780 h 2279083"/>
              <a:gd name="connsiteX4" fmla="*/ 824593 w 2743200"/>
              <a:gd name="connsiteY4" fmla="*/ 896616 h 2279083"/>
              <a:gd name="connsiteX5" fmla="*/ 1028700 w 2743200"/>
              <a:gd name="connsiteY5" fmla="*/ 904780 h 2279083"/>
              <a:gd name="connsiteX6" fmla="*/ 1175657 w 2743200"/>
              <a:gd name="connsiteY6" fmla="*/ 921109 h 2279083"/>
              <a:gd name="connsiteX7" fmla="*/ 1240972 w 2743200"/>
              <a:gd name="connsiteY7" fmla="*/ 929273 h 2279083"/>
              <a:gd name="connsiteX8" fmla="*/ 1249136 w 2743200"/>
              <a:gd name="connsiteY8" fmla="*/ 1174202 h 2279083"/>
              <a:gd name="connsiteX9" fmla="*/ 1355272 w 2743200"/>
              <a:gd name="connsiteY9" fmla="*/ 1182366 h 2279083"/>
              <a:gd name="connsiteX10" fmla="*/ 1404257 w 2743200"/>
              <a:gd name="connsiteY10" fmla="*/ 1190530 h 2279083"/>
              <a:gd name="connsiteX11" fmla="*/ 1494064 w 2743200"/>
              <a:gd name="connsiteY11" fmla="*/ 1198695 h 2279083"/>
              <a:gd name="connsiteX12" fmla="*/ 1526722 w 2743200"/>
              <a:gd name="connsiteY12" fmla="*/ 1206859 h 2279083"/>
              <a:gd name="connsiteX13" fmla="*/ 1600200 w 2743200"/>
              <a:gd name="connsiteY13" fmla="*/ 1215023 h 2279083"/>
              <a:gd name="connsiteX14" fmla="*/ 1624693 w 2743200"/>
              <a:gd name="connsiteY14" fmla="*/ 1223187 h 2279083"/>
              <a:gd name="connsiteX15" fmla="*/ 1706336 w 2743200"/>
              <a:gd name="connsiteY15" fmla="*/ 1231352 h 2279083"/>
              <a:gd name="connsiteX16" fmla="*/ 1722664 w 2743200"/>
              <a:gd name="connsiteY16" fmla="*/ 1255845 h 2279083"/>
              <a:gd name="connsiteX17" fmla="*/ 1714500 w 2743200"/>
              <a:gd name="connsiteY17" fmla="*/ 1321159 h 2279083"/>
              <a:gd name="connsiteX18" fmla="*/ 1698172 w 2743200"/>
              <a:gd name="connsiteY18" fmla="*/ 1549759 h 2279083"/>
              <a:gd name="connsiteX19" fmla="*/ 1926772 w 2743200"/>
              <a:gd name="connsiteY19" fmla="*/ 1933480 h 2279083"/>
              <a:gd name="connsiteX20" fmla="*/ 2016579 w 2743200"/>
              <a:gd name="connsiteY20" fmla="*/ 1908987 h 2279083"/>
              <a:gd name="connsiteX21" fmla="*/ 2237014 w 2743200"/>
              <a:gd name="connsiteY21" fmla="*/ 1917152 h 2279083"/>
              <a:gd name="connsiteX22" fmla="*/ 2253343 w 2743200"/>
              <a:gd name="connsiteY22" fmla="*/ 1941645 h 2279083"/>
              <a:gd name="connsiteX23" fmla="*/ 2237014 w 2743200"/>
              <a:gd name="connsiteY23" fmla="*/ 1990630 h 2279083"/>
              <a:gd name="connsiteX24" fmla="*/ 2220686 w 2743200"/>
              <a:gd name="connsiteY24" fmla="*/ 2153916 h 2279083"/>
              <a:gd name="connsiteX25" fmla="*/ 2212522 w 2743200"/>
              <a:gd name="connsiteY25" fmla="*/ 2186573 h 2279083"/>
              <a:gd name="connsiteX26" fmla="*/ 2196193 w 2743200"/>
              <a:gd name="connsiteY26" fmla="*/ 2235559 h 2279083"/>
              <a:gd name="connsiteX27" fmla="*/ 2204357 w 2743200"/>
              <a:gd name="connsiteY27" fmla="*/ 2276380 h 2279083"/>
              <a:gd name="connsiteX28" fmla="*/ 2253343 w 2743200"/>
              <a:gd name="connsiteY28" fmla="*/ 2268216 h 2279083"/>
              <a:gd name="connsiteX29" fmla="*/ 2277836 w 2743200"/>
              <a:gd name="connsiteY29" fmla="*/ 2260052 h 2279083"/>
              <a:gd name="connsiteX30" fmla="*/ 2326822 w 2743200"/>
              <a:gd name="connsiteY30" fmla="*/ 2251887 h 2279083"/>
              <a:gd name="connsiteX31" fmla="*/ 2359479 w 2743200"/>
              <a:gd name="connsiteY31" fmla="*/ 2227395 h 2279083"/>
              <a:gd name="connsiteX32" fmla="*/ 2743200 w 2743200"/>
              <a:gd name="connsiteY32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90293 w 2743200"/>
              <a:gd name="connsiteY2" fmla="*/ 850498 h 2279083"/>
              <a:gd name="connsiteX3" fmla="*/ 734786 w 2743200"/>
              <a:gd name="connsiteY3" fmla="*/ 904780 h 2279083"/>
              <a:gd name="connsiteX4" fmla="*/ 824593 w 2743200"/>
              <a:gd name="connsiteY4" fmla="*/ 896616 h 2279083"/>
              <a:gd name="connsiteX5" fmla="*/ 1028700 w 2743200"/>
              <a:gd name="connsiteY5" fmla="*/ 904780 h 2279083"/>
              <a:gd name="connsiteX6" fmla="*/ 1175657 w 2743200"/>
              <a:gd name="connsiteY6" fmla="*/ 921109 h 2279083"/>
              <a:gd name="connsiteX7" fmla="*/ 1240972 w 2743200"/>
              <a:gd name="connsiteY7" fmla="*/ 929273 h 2279083"/>
              <a:gd name="connsiteX8" fmla="*/ 1249136 w 2743200"/>
              <a:gd name="connsiteY8" fmla="*/ 1174202 h 2279083"/>
              <a:gd name="connsiteX9" fmla="*/ 1355272 w 2743200"/>
              <a:gd name="connsiteY9" fmla="*/ 1182366 h 2279083"/>
              <a:gd name="connsiteX10" fmla="*/ 1404257 w 2743200"/>
              <a:gd name="connsiteY10" fmla="*/ 1190530 h 2279083"/>
              <a:gd name="connsiteX11" fmla="*/ 1494064 w 2743200"/>
              <a:gd name="connsiteY11" fmla="*/ 1198695 h 2279083"/>
              <a:gd name="connsiteX12" fmla="*/ 1526722 w 2743200"/>
              <a:gd name="connsiteY12" fmla="*/ 1206859 h 2279083"/>
              <a:gd name="connsiteX13" fmla="*/ 1600200 w 2743200"/>
              <a:gd name="connsiteY13" fmla="*/ 1215023 h 2279083"/>
              <a:gd name="connsiteX14" fmla="*/ 1624693 w 2743200"/>
              <a:gd name="connsiteY14" fmla="*/ 1223187 h 2279083"/>
              <a:gd name="connsiteX15" fmla="*/ 1706336 w 2743200"/>
              <a:gd name="connsiteY15" fmla="*/ 1231352 h 2279083"/>
              <a:gd name="connsiteX16" fmla="*/ 1722664 w 2743200"/>
              <a:gd name="connsiteY16" fmla="*/ 1255845 h 2279083"/>
              <a:gd name="connsiteX17" fmla="*/ 1714500 w 2743200"/>
              <a:gd name="connsiteY17" fmla="*/ 1321159 h 2279083"/>
              <a:gd name="connsiteX18" fmla="*/ 1698172 w 2743200"/>
              <a:gd name="connsiteY18" fmla="*/ 1549759 h 2279083"/>
              <a:gd name="connsiteX19" fmla="*/ 1926772 w 2743200"/>
              <a:gd name="connsiteY19" fmla="*/ 1933480 h 2279083"/>
              <a:gd name="connsiteX20" fmla="*/ 2016579 w 2743200"/>
              <a:gd name="connsiteY20" fmla="*/ 1908987 h 2279083"/>
              <a:gd name="connsiteX21" fmla="*/ 2237014 w 2743200"/>
              <a:gd name="connsiteY21" fmla="*/ 1917152 h 2279083"/>
              <a:gd name="connsiteX22" fmla="*/ 2253343 w 2743200"/>
              <a:gd name="connsiteY22" fmla="*/ 1941645 h 2279083"/>
              <a:gd name="connsiteX23" fmla="*/ 2237014 w 2743200"/>
              <a:gd name="connsiteY23" fmla="*/ 1990630 h 2279083"/>
              <a:gd name="connsiteX24" fmla="*/ 2220686 w 2743200"/>
              <a:gd name="connsiteY24" fmla="*/ 2153916 h 2279083"/>
              <a:gd name="connsiteX25" fmla="*/ 2212522 w 2743200"/>
              <a:gd name="connsiteY25" fmla="*/ 2186573 h 2279083"/>
              <a:gd name="connsiteX26" fmla="*/ 2196193 w 2743200"/>
              <a:gd name="connsiteY26" fmla="*/ 2235559 h 2279083"/>
              <a:gd name="connsiteX27" fmla="*/ 2204357 w 2743200"/>
              <a:gd name="connsiteY27" fmla="*/ 2276380 h 2279083"/>
              <a:gd name="connsiteX28" fmla="*/ 2253343 w 2743200"/>
              <a:gd name="connsiteY28" fmla="*/ 2268216 h 2279083"/>
              <a:gd name="connsiteX29" fmla="*/ 2277836 w 2743200"/>
              <a:gd name="connsiteY29" fmla="*/ 2260052 h 2279083"/>
              <a:gd name="connsiteX30" fmla="*/ 2326822 w 2743200"/>
              <a:gd name="connsiteY30" fmla="*/ 2251887 h 2279083"/>
              <a:gd name="connsiteX31" fmla="*/ 2359479 w 2743200"/>
              <a:gd name="connsiteY31" fmla="*/ 2227395 h 2279083"/>
              <a:gd name="connsiteX32" fmla="*/ 2743200 w 2743200"/>
              <a:gd name="connsiteY32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90293 w 2743200"/>
              <a:gd name="connsiteY2" fmla="*/ 850498 h 2279083"/>
              <a:gd name="connsiteX3" fmla="*/ 734786 w 2743200"/>
              <a:gd name="connsiteY3" fmla="*/ 904780 h 2279083"/>
              <a:gd name="connsiteX4" fmla="*/ 824593 w 2743200"/>
              <a:gd name="connsiteY4" fmla="*/ 896616 h 2279083"/>
              <a:gd name="connsiteX5" fmla="*/ 1028700 w 2743200"/>
              <a:gd name="connsiteY5" fmla="*/ 904780 h 2279083"/>
              <a:gd name="connsiteX6" fmla="*/ 1175657 w 2743200"/>
              <a:gd name="connsiteY6" fmla="*/ 921109 h 2279083"/>
              <a:gd name="connsiteX7" fmla="*/ 1240972 w 2743200"/>
              <a:gd name="connsiteY7" fmla="*/ 929273 h 2279083"/>
              <a:gd name="connsiteX8" fmla="*/ 1249136 w 2743200"/>
              <a:gd name="connsiteY8" fmla="*/ 1174202 h 2279083"/>
              <a:gd name="connsiteX9" fmla="*/ 1355272 w 2743200"/>
              <a:gd name="connsiteY9" fmla="*/ 1182366 h 2279083"/>
              <a:gd name="connsiteX10" fmla="*/ 1404257 w 2743200"/>
              <a:gd name="connsiteY10" fmla="*/ 1190530 h 2279083"/>
              <a:gd name="connsiteX11" fmla="*/ 1494064 w 2743200"/>
              <a:gd name="connsiteY11" fmla="*/ 1198695 h 2279083"/>
              <a:gd name="connsiteX12" fmla="*/ 1526722 w 2743200"/>
              <a:gd name="connsiteY12" fmla="*/ 1206859 h 2279083"/>
              <a:gd name="connsiteX13" fmla="*/ 1600200 w 2743200"/>
              <a:gd name="connsiteY13" fmla="*/ 1215023 h 2279083"/>
              <a:gd name="connsiteX14" fmla="*/ 1624693 w 2743200"/>
              <a:gd name="connsiteY14" fmla="*/ 1223187 h 2279083"/>
              <a:gd name="connsiteX15" fmla="*/ 1706336 w 2743200"/>
              <a:gd name="connsiteY15" fmla="*/ 1231352 h 2279083"/>
              <a:gd name="connsiteX16" fmla="*/ 1722664 w 2743200"/>
              <a:gd name="connsiteY16" fmla="*/ 1255845 h 2279083"/>
              <a:gd name="connsiteX17" fmla="*/ 1714500 w 2743200"/>
              <a:gd name="connsiteY17" fmla="*/ 1321159 h 2279083"/>
              <a:gd name="connsiteX18" fmla="*/ 1698172 w 2743200"/>
              <a:gd name="connsiteY18" fmla="*/ 1549759 h 2279083"/>
              <a:gd name="connsiteX19" fmla="*/ 1926772 w 2743200"/>
              <a:gd name="connsiteY19" fmla="*/ 1933480 h 2279083"/>
              <a:gd name="connsiteX20" fmla="*/ 2016579 w 2743200"/>
              <a:gd name="connsiteY20" fmla="*/ 1908987 h 2279083"/>
              <a:gd name="connsiteX21" fmla="*/ 2237014 w 2743200"/>
              <a:gd name="connsiteY21" fmla="*/ 1917152 h 2279083"/>
              <a:gd name="connsiteX22" fmla="*/ 2253343 w 2743200"/>
              <a:gd name="connsiteY22" fmla="*/ 1941645 h 2279083"/>
              <a:gd name="connsiteX23" fmla="*/ 2237014 w 2743200"/>
              <a:gd name="connsiteY23" fmla="*/ 1990630 h 2279083"/>
              <a:gd name="connsiteX24" fmla="*/ 2220686 w 2743200"/>
              <a:gd name="connsiteY24" fmla="*/ 2153916 h 2279083"/>
              <a:gd name="connsiteX25" fmla="*/ 2212522 w 2743200"/>
              <a:gd name="connsiteY25" fmla="*/ 2186573 h 2279083"/>
              <a:gd name="connsiteX26" fmla="*/ 2196193 w 2743200"/>
              <a:gd name="connsiteY26" fmla="*/ 2235559 h 2279083"/>
              <a:gd name="connsiteX27" fmla="*/ 2204357 w 2743200"/>
              <a:gd name="connsiteY27" fmla="*/ 2276380 h 2279083"/>
              <a:gd name="connsiteX28" fmla="*/ 2253343 w 2743200"/>
              <a:gd name="connsiteY28" fmla="*/ 2268216 h 2279083"/>
              <a:gd name="connsiteX29" fmla="*/ 2277836 w 2743200"/>
              <a:gd name="connsiteY29" fmla="*/ 2260052 h 2279083"/>
              <a:gd name="connsiteX30" fmla="*/ 2326822 w 2743200"/>
              <a:gd name="connsiteY30" fmla="*/ 2251887 h 2279083"/>
              <a:gd name="connsiteX31" fmla="*/ 2359479 w 2743200"/>
              <a:gd name="connsiteY31" fmla="*/ 2227395 h 2279083"/>
              <a:gd name="connsiteX32" fmla="*/ 2743200 w 2743200"/>
              <a:gd name="connsiteY32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90293 w 2743200"/>
              <a:gd name="connsiteY2" fmla="*/ 850498 h 2279083"/>
              <a:gd name="connsiteX3" fmla="*/ 734786 w 2743200"/>
              <a:gd name="connsiteY3" fmla="*/ 904780 h 2279083"/>
              <a:gd name="connsiteX4" fmla="*/ 824593 w 2743200"/>
              <a:gd name="connsiteY4" fmla="*/ 896616 h 2279083"/>
              <a:gd name="connsiteX5" fmla="*/ 1028700 w 2743200"/>
              <a:gd name="connsiteY5" fmla="*/ 904780 h 2279083"/>
              <a:gd name="connsiteX6" fmla="*/ 1175657 w 2743200"/>
              <a:gd name="connsiteY6" fmla="*/ 921109 h 2279083"/>
              <a:gd name="connsiteX7" fmla="*/ 1240972 w 2743200"/>
              <a:gd name="connsiteY7" fmla="*/ 929273 h 2279083"/>
              <a:gd name="connsiteX8" fmla="*/ 1249136 w 2743200"/>
              <a:gd name="connsiteY8" fmla="*/ 1174202 h 2279083"/>
              <a:gd name="connsiteX9" fmla="*/ 1355272 w 2743200"/>
              <a:gd name="connsiteY9" fmla="*/ 1182366 h 2279083"/>
              <a:gd name="connsiteX10" fmla="*/ 1404257 w 2743200"/>
              <a:gd name="connsiteY10" fmla="*/ 1190530 h 2279083"/>
              <a:gd name="connsiteX11" fmla="*/ 1494064 w 2743200"/>
              <a:gd name="connsiteY11" fmla="*/ 1198695 h 2279083"/>
              <a:gd name="connsiteX12" fmla="*/ 1526722 w 2743200"/>
              <a:gd name="connsiteY12" fmla="*/ 1206859 h 2279083"/>
              <a:gd name="connsiteX13" fmla="*/ 1600200 w 2743200"/>
              <a:gd name="connsiteY13" fmla="*/ 1215023 h 2279083"/>
              <a:gd name="connsiteX14" fmla="*/ 1624693 w 2743200"/>
              <a:gd name="connsiteY14" fmla="*/ 1223187 h 2279083"/>
              <a:gd name="connsiteX15" fmla="*/ 1706336 w 2743200"/>
              <a:gd name="connsiteY15" fmla="*/ 1231352 h 2279083"/>
              <a:gd name="connsiteX16" fmla="*/ 1722664 w 2743200"/>
              <a:gd name="connsiteY16" fmla="*/ 1255845 h 2279083"/>
              <a:gd name="connsiteX17" fmla="*/ 1714500 w 2743200"/>
              <a:gd name="connsiteY17" fmla="*/ 1321159 h 2279083"/>
              <a:gd name="connsiteX18" fmla="*/ 1698172 w 2743200"/>
              <a:gd name="connsiteY18" fmla="*/ 1549759 h 2279083"/>
              <a:gd name="connsiteX19" fmla="*/ 1926772 w 2743200"/>
              <a:gd name="connsiteY19" fmla="*/ 1933480 h 2279083"/>
              <a:gd name="connsiteX20" fmla="*/ 2016579 w 2743200"/>
              <a:gd name="connsiteY20" fmla="*/ 1908987 h 2279083"/>
              <a:gd name="connsiteX21" fmla="*/ 2237014 w 2743200"/>
              <a:gd name="connsiteY21" fmla="*/ 1917152 h 2279083"/>
              <a:gd name="connsiteX22" fmla="*/ 2253343 w 2743200"/>
              <a:gd name="connsiteY22" fmla="*/ 1941645 h 2279083"/>
              <a:gd name="connsiteX23" fmla="*/ 2237014 w 2743200"/>
              <a:gd name="connsiteY23" fmla="*/ 1990630 h 2279083"/>
              <a:gd name="connsiteX24" fmla="*/ 2220686 w 2743200"/>
              <a:gd name="connsiteY24" fmla="*/ 2153916 h 2279083"/>
              <a:gd name="connsiteX25" fmla="*/ 2212522 w 2743200"/>
              <a:gd name="connsiteY25" fmla="*/ 2186573 h 2279083"/>
              <a:gd name="connsiteX26" fmla="*/ 2196193 w 2743200"/>
              <a:gd name="connsiteY26" fmla="*/ 2235559 h 2279083"/>
              <a:gd name="connsiteX27" fmla="*/ 2204357 w 2743200"/>
              <a:gd name="connsiteY27" fmla="*/ 2276380 h 2279083"/>
              <a:gd name="connsiteX28" fmla="*/ 2253343 w 2743200"/>
              <a:gd name="connsiteY28" fmla="*/ 2268216 h 2279083"/>
              <a:gd name="connsiteX29" fmla="*/ 2277836 w 2743200"/>
              <a:gd name="connsiteY29" fmla="*/ 2260052 h 2279083"/>
              <a:gd name="connsiteX30" fmla="*/ 2326822 w 2743200"/>
              <a:gd name="connsiteY30" fmla="*/ 2251887 h 2279083"/>
              <a:gd name="connsiteX31" fmla="*/ 2359479 w 2743200"/>
              <a:gd name="connsiteY31" fmla="*/ 2227395 h 2279083"/>
              <a:gd name="connsiteX32" fmla="*/ 2743200 w 2743200"/>
              <a:gd name="connsiteY32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90293 w 2743200"/>
              <a:gd name="connsiteY2" fmla="*/ 850498 h 2279083"/>
              <a:gd name="connsiteX3" fmla="*/ 734786 w 2743200"/>
              <a:gd name="connsiteY3" fmla="*/ 904780 h 2279083"/>
              <a:gd name="connsiteX4" fmla="*/ 824593 w 2743200"/>
              <a:gd name="connsiteY4" fmla="*/ 896616 h 2279083"/>
              <a:gd name="connsiteX5" fmla="*/ 1028700 w 2743200"/>
              <a:gd name="connsiteY5" fmla="*/ 904780 h 2279083"/>
              <a:gd name="connsiteX6" fmla="*/ 1175657 w 2743200"/>
              <a:gd name="connsiteY6" fmla="*/ 921109 h 2279083"/>
              <a:gd name="connsiteX7" fmla="*/ 1240972 w 2743200"/>
              <a:gd name="connsiteY7" fmla="*/ 929273 h 2279083"/>
              <a:gd name="connsiteX8" fmla="*/ 1249136 w 2743200"/>
              <a:gd name="connsiteY8" fmla="*/ 1174202 h 2279083"/>
              <a:gd name="connsiteX9" fmla="*/ 1355272 w 2743200"/>
              <a:gd name="connsiteY9" fmla="*/ 1182366 h 2279083"/>
              <a:gd name="connsiteX10" fmla="*/ 1404257 w 2743200"/>
              <a:gd name="connsiteY10" fmla="*/ 1190530 h 2279083"/>
              <a:gd name="connsiteX11" fmla="*/ 1494064 w 2743200"/>
              <a:gd name="connsiteY11" fmla="*/ 1198695 h 2279083"/>
              <a:gd name="connsiteX12" fmla="*/ 1526722 w 2743200"/>
              <a:gd name="connsiteY12" fmla="*/ 1206859 h 2279083"/>
              <a:gd name="connsiteX13" fmla="*/ 1600200 w 2743200"/>
              <a:gd name="connsiteY13" fmla="*/ 1215023 h 2279083"/>
              <a:gd name="connsiteX14" fmla="*/ 1624693 w 2743200"/>
              <a:gd name="connsiteY14" fmla="*/ 1223187 h 2279083"/>
              <a:gd name="connsiteX15" fmla="*/ 1706336 w 2743200"/>
              <a:gd name="connsiteY15" fmla="*/ 1231352 h 2279083"/>
              <a:gd name="connsiteX16" fmla="*/ 1722664 w 2743200"/>
              <a:gd name="connsiteY16" fmla="*/ 1255845 h 2279083"/>
              <a:gd name="connsiteX17" fmla="*/ 1714500 w 2743200"/>
              <a:gd name="connsiteY17" fmla="*/ 1321159 h 2279083"/>
              <a:gd name="connsiteX18" fmla="*/ 1698172 w 2743200"/>
              <a:gd name="connsiteY18" fmla="*/ 1549759 h 2279083"/>
              <a:gd name="connsiteX19" fmla="*/ 1926772 w 2743200"/>
              <a:gd name="connsiteY19" fmla="*/ 1933480 h 2279083"/>
              <a:gd name="connsiteX20" fmla="*/ 2016579 w 2743200"/>
              <a:gd name="connsiteY20" fmla="*/ 1908987 h 2279083"/>
              <a:gd name="connsiteX21" fmla="*/ 2237014 w 2743200"/>
              <a:gd name="connsiteY21" fmla="*/ 1917152 h 2279083"/>
              <a:gd name="connsiteX22" fmla="*/ 2253343 w 2743200"/>
              <a:gd name="connsiteY22" fmla="*/ 1941645 h 2279083"/>
              <a:gd name="connsiteX23" fmla="*/ 2237014 w 2743200"/>
              <a:gd name="connsiteY23" fmla="*/ 1990630 h 2279083"/>
              <a:gd name="connsiteX24" fmla="*/ 2220686 w 2743200"/>
              <a:gd name="connsiteY24" fmla="*/ 2153916 h 2279083"/>
              <a:gd name="connsiteX25" fmla="*/ 2212522 w 2743200"/>
              <a:gd name="connsiteY25" fmla="*/ 2186573 h 2279083"/>
              <a:gd name="connsiteX26" fmla="*/ 2196193 w 2743200"/>
              <a:gd name="connsiteY26" fmla="*/ 2235559 h 2279083"/>
              <a:gd name="connsiteX27" fmla="*/ 2204357 w 2743200"/>
              <a:gd name="connsiteY27" fmla="*/ 2276380 h 2279083"/>
              <a:gd name="connsiteX28" fmla="*/ 2253343 w 2743200"/>
              <a:gd name="connsiteY28" fmla="*/ 2268216 h 2279083"/>
              <a:gd name="connsiteX29" fmla="*/ 2277836 w 2743200"/>
              <a:gd name="connsiteY29" fmla="*/ 2260052 h 2279083"/>
              <a:gd name="connsiteX30" fmla="*/ 2326822 w 2743200"/>
              <a:gd name="connsiteY30" fmla="*/ 2251887 h 2279083"/>
              <a:gd name="connsiteX31" fmla="*/ 2359479 w 2743200"/>
              <a:gd name="connsiteY31" fmla="*/ 2227395 h 2279083"/>
              <a:gd name="connsiteX32" fmla="*/ 2743200 w 2743200"/>
              <a:gd name="connsiteY32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734786 w 2743200"/>
              <a:gd name="connsiteY3" fmla="*/ 904780 h 2279083"/>
              <a:gd name="connsiteX4" fmla="*/ 824593 w 2743200"/>
              <a:gd name="connsiteY4" fmla="*/ 896616 h 2279083"/>
              <a:gd name="connsiteX5" fmla="*/ 1028700 w 2743200"/>
              <a:gd name="connsiteY5" fmla="*/ 904780 h 2279083"/>
              <a:gd name="connsiteX6" fmla="*/ 1175657 w 2743200"/>
              <a:gd name="connsiteY6" fmla="*/ 921109 h 2279083"/>
              <a:gd name="connsiteX7" fmla="*/ 1240972 w 2743200"/>
              <a:gd name="connsiteY7" fmla="*/ 929273 h 2279083"/>
              <a:gd name="connsiteX8" fmla="*/ 1249136 w 2743200"/>
              <a:gd name="connsiteY8" fmla="*/ 1174202 h 2279083"/>
              <a:gd name="connsiteX9" fmla="*/ 1355272 w 2743200"/>
              <a:gd name="connsiteY9" fmla="*/ 1182366 h 2279083"/>
              <a:gd name="connsiteX10" fmla="*/ 1404257 w 2743200"/>
              <a:gd name="connsiteY10" fmla="*/ 1190530 h 2279083"/>
              <a:gd name="connsiteX11" fmla="*/ 1494064 w 2743200"/>
              <a:gd name="connsiteY11" fmla="*/ 1198695 h 2279083"/>
              <a:gd name="connsiteX12" fmla="*/ 1526722 w 2743200"/>
              <a:gd name="connsiteY12" fmla="*/ 1206859 h 2279083"/>
              <a:gd name="connsiteX13" fmla="*/ 1600200 w 2743200"/>
              <a:gd name="connsiteY13" fmla="*/ 1215023 h 2279083"/>
              <a:gd name="connsiteX14" fmla="*/ 1624693 w 2743200"/>
              <a:gd name="connsiteY14" fmla="*/ 1223187 h 2279083"/>
              <a:gd name="connsiteX15" fmla="*/ 1706336 w 2743200"/>
              <a:gd name="connsiteY15" fmla="*/ 1231352 h 2279083"/>
              <a:gd name="connsiteX16" fmla="*/ 1722664 w 2743200"/>
              <a:gd name="connsiteY16" fmla="*/ 1255845 h 2279083"/>
              <a:gd name="connsiteX17" fmla="*/ 1714500 w 2743200"/>
              <a:gd name="connsiteY17" fmla="*/ 1321159 h 2279083"/>
              <a:gd name="connsiteX18" fmla="*/ 1698172 w 2743200"/>
              <a:gd name="connsiteY18" fmla="*/ 1549759 h 2279083"/>
              <a:gd name="connsiteX19" fmla="*/ 1926772 w 2743200"/>
              <a:gd name="connsiteY19" fmla="*/ 1933480 h 2279083"/>
              <a:gd name="connsiteX20" fmla="*/ 2016579 w 2743200"/>
              <a:gd name="connsiteY20" fmla="*/ 1908987 h 2279083"/>
              <a:gd name="connsiteX21" fmla="*/ 2237014 w 2743200"/>
              <a:gd name="connsiteY21" fmla="*/ 1917152 h 2279083"/>
              <a:gd name="connsiteX22" fmla="*/ 2253343 w 2743200"/>
              <a:gd name="connsiteY22" fmla="*/ 1941645 h 2279083"/>
              <a:gd name="connsiteX23" fmla="*/ 2237014 w 2743200"/>
              <a:gd name="connsiteY23" fmla="*/ 1990630 h 2279083"/>
              <a:gd name="connsiteX24" fmla="*/ 2220686 w 2743200"/>
              <a:gd name="connsiteY24" fmla="*/ 2153916 h 2279083"/>
              <a:gd name="connsiteX25" fmla="*/ 2212522 w 2743200"/>
              <a:gd name="connsiteY25" fmla="*/ 2186573 h 2279083"/>
              <a:gd name="connsiteX26" fmla="*/ 2196193 w 2743200"/>
              <a:gd name="connsiteY26" fmla="*/ 2235559 h 2279083"/>
              <a:gd name="connsiteX27" fmla="*/ 2204357 w 2743200"/>
              <a:gd name="connsiteY27" fmla="*/ 2276380 h 2279083"/>
              <a:gd name="connsiteX28" fmla="*/ 2253343 w 2743200"/>
              <a:gd name="connsiteY28" fmla="*/ 2268216 h 2279083"/>
              <a:gd name="connsiteX29" fmla="*/ 2277836 w 2743200"/>
              <a:gd name="connsiteY29" fmla="*/ 2260052 h 2279083"/>
              <a:gd name="connsiteX30" fmla="*/ 2326822 w 2743200"/>
              <a:gd name="connsiteY30" fmla="*/ 2251887 h 2279083"/>
              <a:gd name="connsiteX31" fmla="*/ 2359479 w 2743200"/>
              <a:gd name="connsiteY31" fmla="*/ 2227395 h 2279083"/>
              <a:gd name="connsiteX32" fmla="*/ 2743200 w 2743200"/>
              <a:gd name="connsiteY32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734786 w 2743200"/>
              <a:gd name="connsiteY3" fmla="*/ 904780 h 2279083"/>
              <a:gd name="connsiteX4" fmla="*/ 824593 w 2743200"/>
              <a:gd name="connsiteY4" fmla="*/ 896616 h 2279083"/>
              <a:gd name="connsiteX5" fmla="*/ 1028700 w 2743200"/>
              <a:gd name="connsiteY5" fmla="*/ 904780 h 2279083"/>
              <a:gd name="connsiteX6" fmla="*/ 1175657 w 2743200"/>
              <a:gd name="connsiteY6" fmla="*/ 921109 h 2279083"/>
              <a:gd name="connsiteX7" fmla="*/ 1240972 w 2743200"/>
              <a:gd name="connsiteY7" fmla="*/ 929273 h 2279083"/>
              <a:gd name="connsiteX8" fmla="*/ 1249136 w 2743200"/>
              <a:gd name="connsiteY8" fmla="*/ 1174202 h 2279083"/>
              <a:gd name="connsiteX9" fmla="*/ 1355272 w 2743200"/>
              <a:gd name="connsiteY9" fmla="*/ 1182366 h 2279083"/>
              <a:gd name="connsiteX10" fmla="*/ 1404257 w 2743200"/>
              <a:gd name="connsiteY10" fmla="*/ 1190530 h 2279083"/>
              <a:gd name="connsiteX11" fmla="*/ 1494064 w 2743200"/>
              <a:gd name="connsiteY11" fmla="*/ 1198695 h 2279083"/>
              <a:gd name="connsiteX12" fmla="*/ 1526722 w 2743200"/>
              <a:gd name="connsiteY12" fmla="*/ 1206859 h 2279083"/>
              <a:gd name="connsiteX13" fmla="*/ 1600200 w 2743200"/>
              <a:gd name="connsiteY13" fmla="*/ 1215023 h 2279083"/>
              <a:gd name="connsiteX14" fmla="*/ 1624693 w 2743200"/>
              <a:gd name="connsiteY14" fmla="*/ 1223187 h 2279083"/>
              <a:gd name="connsiteX15" fmla="*/ 1706336 w 2743200"/>
              <a:gd name="connsiteY15" fmla="*/ 1231352 h 2279083"/>
              <a:gd name="connsiteX16" fmla="*/ 1722664 w 2743200"/>
              <a:gd name="connsiteY16" fmla="*/ 1255845 h 2279083"/>
              <a:gd name="connsiteX17" fmla="*/ 1714500 w 2743200"/>
              <a:gd name="connsiteY17" fmla="*/ 1321159 h 2279083"/>
              <a:gd name="connsiteX18" fmla="*/ 1698172 w 2743200"/>
              <a:gd name="connsiteY18" fmla="*/ 1549759 h 2279083"/>
              <a:gd name="connsiteX19" fmla="*/ 1926772 w 2743200"/>
              <a:gd name="connsiteY19" fmla="*/ 1933480 h 2279083"/>
              <a:gd name="connsiteX20" fmla="*/ 2016579 w 2743200"/>
              <a:gd name="connsiteY20" fmla="*/ 1908987 h 2279083"/>
              <a:gd name="connsiteX21" fmla="*/ 2237014 w 2743200"/>
              <a:gd name="connsiteY21" fmla="*/ 1917152 h 2279083"/>
              <a:gd name="connsiteX22" fmla="*/ 2253343 w 2743200"/>
              <a:gd name="connsiteY22" fmla="*/ 1941645 h 2279083"/>
              <a:gd name="connsiteX23" fmla="*/ 2237014 w 2743200"/>
              <a:gd name="connsiteY23" fmla="*/ 1990630 h 2279083"/>
              <a:gd name="connsiteX24" fmla="*/ 2220686 w 2743200"/>
              <a:gd name="connsiteY24" fmla="*/ 2153916 h 2279083"/>
              <a:gd name="connsiteX25" fmla="*/ 2212522 w 2743200"/>
              <a:gd name="connsiteY25" fmla="*/ 2186573 h 2279083"/>
              <a:gd name="connsiteX26" fmla="*/ 2196193 w 2743200"/>
              <a:gd name="connsiteY26" fmla="*/ 2235559 h 2279083"/>
              <a:gd name="connsiteX27" fmla="*/ 2204357 w 2743200"/>
              <a:gd name="connsiteY27" fmla="*/ 2276380 h 2279083"/>
              <a:gd name="connsiteX28" fmla="*/ 2253343 w 2743200"/>
              <a:gd name="connsiteY28" fmla="*/ 2268216 h 2279083"/>
              <a:gd name="connsiteX29" fmla="*/ 2277836 w 2743200"/>
              <a:gd name="connsiteY29" fmla="*/ 2260052 h 2279083"/>
              <a:gd name="connsiteX30" fmla="*/ 2326822 w 2743200"/>
              <a:gd name="connsiteY30" fmla="*/ 2251887 h 2279083"/>
              <a:gd name="connsiteX31" fmla="*/ 2359479 w 2743200"/>
              <a:gd name="connsiteY31" fmla="*/ 2227395 h 2279083"/>
              <a:gd name="connsiteX32" fmla="*/ 2743200 w 2743200"/>
              <a:gd name="connsiteY32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824593 w 2743200"/>
              <a:gd name="connsiteY3" fmla="*/ 896616 h 2279083"/>
              <a:gd name="connsiteX4" fmla="*/ 1028700 w 2743200"/>
              <a:gd name="connsiteY4" fmla="*/ 904780 h 2279083"/>
              <a:gd name="connsiteX5" fmla="*/ 1175657 w 2743200"/>
              <a:gd name="connsiteY5" fmla="*/ 921109 h 2279083"/>
              <a:gd name="connsiteX6" fmla="*/ 1240972 w 2743200"/>
              <a:gd name="connsiteY6" fmla="*/ 929273 h 2279083"/>
              <a:gd name="connsiteX7" fmla="*/ 1249136 w 2743200"/>
              <a:gd name="connsiteY7" fmla="*/ 1174202 h 2279083"/>
              <a:gd name="connsiteX8" fmla="*/ 1355272 w 2743200"/>
              <a:gd name="connsiteY8" fmla="*/ 1182366 h 2279083"/>
              <a:gd name="connsiteX9" fmla="*/ 1404257 w 2743200"/>
              <a:gd name="connsiteY9" fmla="*/ 1190530 h 2279083"/>
              <a:gd name="connsiteX10" fmla="*/ 1494064 w 2743200"/>
              <a:gd name="connsiteY10" fmla="*/ 1198695 h 2279083"/>
              <a:gd name="connsiteX11" fmla="*/ 1526722 w 2743200"/>
              <a:gd name="connsiteY11" fmla="*/ 1206859 h 2279083"/>
              <a:gd name="connsiteX12" fmla="*/ 1600200 w 2743200"/>
              <a:gd name="connsiteY12" fmla="*/ 1215023 h 2279083"/>
              <a:gd name="connsiteX13" fmla="*/ 1624693 w 2743200"/>
              <a:gd name="connsiteY13" fmla="*/ 1223187 h 2279083"/>
              <a:gd name="connsiteX14" fmla="*/ 1706336 w 2743200"/>
              <a:gd name="connsiteY14" fmla="*/ 1231352 h 2279083"/>
              <a:gd name="connsiteX15" fmla="*/ 1722664 w 2743200"/>
              <a:gd name="connsiteY15" fmla="*/ 1255845 h 2279083"/>
              <a:gd name="connsiteX16" fmla="*/ 1714500 w 2743200"/>
              <a:gd name="connsiteY16" fmla="*/ 1321159 h 2279083"/>
              <a:gd name="connsiteX17" fmla="*/ 1698172 w 2743200"/>
              <a:gd name="connsiteY17" fmla="*/ 1549759 h 2279083"/>
              <a:gd name="connsiteX18" fmla="*/ 1926772 w 2743200"/>
              <a:gd name="connsiteY18" fmla="*/ 1933480 h 2279083"/>
              <a:gd name="connsiteX19" fmla="*/ 2016579 w 2743200"/>
              <a:gd name="connsiteY19" fmla="*/ 1908987 h 2279083"/>
              <a:gd name="connsiteX20" fmla="*/ 2237014 w 2743200"/>
              <a:gd name="connsiteY20" fmla="*/ 1917152 h 2279083"/>
              <a:gd name="connsiteX21" fmla="*/ 2253343 w 2743200"/>
              <a:gd name="connsiteY21" fmla="*/ 1941645 h 2279083"/>
              <a:gd name="connsiteX22" fmla="*/ 2237014 w 2743200"/>
              <a:gd name="connsiteY22" fmla="*/ 1990630 h 2279083"/>
              <a:gd name="connsiteX23" fmla="*/ 2220686 w 2743200"/>
              <a:gd name="connsiteY23" fmla="*/ 2153916 h 2279083"/>
              <a:gd name="connsiteX24" fmla="*/ 2212522 w 2743200"/>
              <a:gd name="connsiteY24" fmla="*/ 2186573 h 2279083"/>
              <a:gd name="connsiteX25" fmla="*/ 2196193 w 2743200"/>
              <a:gd name="connsiteY25" fmla="*/ 2235559 h 2279083"/>
              <a:gd name="connsiteX26" fmla="*/ 2204357 w 2743200"/>
              <a:gd name="connsiteY26" fmla="*/ 2276380 h 2279083"/>
              <a:gd name="connsiteX27" fmla="*/ 2253343 w 2743200"/>
              <a:gd name="connsiteY27" fmla="*/ 2268216 h 2279083"/>
              <a:gd name="connsiteX28" fmla="*/ 2277836 w 2743200"/>
              <a:gd name="connsiteY28" fmla="*/ 2260052 h 2279083"/>
              <a:gd name="connsiteX29" fmla="*/ 2326822 w 2743200"/>
              <a:gd name="connsiteY29" fmla="*/ 2251887 h 2279083"/>
              <a:gd name="connsiteX30" fmla="*/ 2359479 w 2743200"/>
              <a:gd name="connsiteY30" fmla="*/ 2227395 h 2279083"/>
              <a:gd name="connsiteX31" fmla="*/ 2743200 w 2743200"/>
              <a:gd name="connsiteY31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028700 w 2743200"/>
              <a:gd name="connsiteY3" fmla="*/ 904780 h 2279083"/>
              <a:gd name="connsiteX4" fmla="*/ 1175657 w 2743200"/>
              <a:gd name="connsiteY4" fmla="*/ 921109 h 2279083"/>
              <a:gd name="connsiteX5" fmla="*/ 1240972 w 2743200"/>
              <a:gd name="connsiteY5" fmla="*/ 929273 h 2279083"/>
              <a:gd name="connsiteX6" fmla="*/ 1249136 w 2743200"/>
              <a:gd name="connsiteY6" fmla="*/ 1174202 h 2279083"/>
              <a:gd name="connsiteX7" fmla="*/ 1355272 w 2743200"/>
              <a:gd name="connsiteY7" fmla="*/ 1182366 h 2279083"/>
              <a:gd name="connsiteX8" fmla="*/ 1404257 w 2743200"/>
              <a:gd name="connsiteY8" fmla="*/ 1190530 h 2279083"/>
              <a:gd name="connsiteX9" fmla="*/ 1494064 w 2743200"/>
              <a:gd name="connsiteY9" fmla="*/ 1198695 h 2279083"/>
              <a:gd name="connsiteX10" fmla="*/ 1526722 w 2743200"/>
              <a:gd name="connsiteY10" fmla="*/ 1206859 h 2279083"/>
              <a:gd name="connsiteX11" fmla="*/ 1600200 w 2743200"/>
              <a:gd name="connsiteY11" fmla="*/ 1215023 h 2279083"/>
              <a:gd name="connsiteX12" fmla="*/ 1624693 w 2743200"/>
              <a:gd name="connsiteY12" fmla="*/ 1223187 h 2279083"/>
              <a:gd name="connsiteX13" fmla="*/ 1706336 w 2743200"/>
              <a:gd name="connsiteY13" fmla="*/ 1231352 h 2279083"/>
              <a:gd name="connsiteX14" fmla="*/ 1722664 w 2743200"/>
              <a:gd name="connsiteY14" fmla="*/ 1255845 h 2279083"/>
              <a:gd name="connsiteX15" fmla="*/ 1714500 w 2743200"/>
              <a:gd name="connsiteY15" fmla="*/ 1321159 h 2279083"/>
              <a:gd name="connsiteX16" fmla="*/ 1698172 w 2743200"/>
              <a:gd name="connsiteY16" fmla="*/ 1549759 h 2279083"/>
              <a:gd name="connsiteX17" fmla="*/ 1926772 w 2743200"/>
              <a:gd name="connsiteY17" fmla="*/ 1933480 h 2279083"/>
              <a:gd name="connsiteX18" fmla="*/ 2016579 w 2743200"/>
              <a:gd name="connsiteY18" fmla="*/ 1908987 h 2279083"/>
              <a:gd name="connsiteX19" fmla="*/ 2237014 w 2743200"/>
              <a:gd name="connsiteY19" fmla="*/ 1917152 h 2279083"/>
              <a:gd name="connsiteX20" fmla="*/ 2253343 w 2743200"/>
              <a:gd name="connsiteY20" fmla="*/ 1941645 h 2279083"/>
              <a:gd name="connsiteX21" fmla="*/ 2237014 w 2743200"/>
              <a:gd name="connsiteY21" fmla="*/ 1990630 h 2279083"/>
              <a:gd name="connsiteX22" fmla="*/ 2220686 w 2743200"/>
              <a:gd name="connsiteY22" fmla="*/ 2153916 h 2279083"/>
              <a:gd name="connsiteX23" fmla="*/ 2212522 w 2743200"/>
              <a:gd name="connsiteY23" fmla="*/ 2186573 h 2279083"/>
              <a:gd name="connsiteX24" fmla="*/ 2196193 w 2743200"/>
              <a:gd name="connsiteY24" fmla="*/ 2235559 h 2279083"/>
              <a:gd name="connsiteX25" fmla="*/ 2204357 w 2743200"/>
              <a:gd name="connsiteY25" fmla="*/ 2276380 h 2279083"/>
              <a:gd name="connsiteX26" fmla="*/ 2253343 w 2743200"/>
              <a:gd name="connsiteY26" fmla="*/ 2268216 h 2279083"/>
              <a:gd name="connsiteX27" fmla="*/ 2277836 w 2743200"/>
              <a:gd name="connsiteY27" fmla="*/ 2260052 h 2279083"/>
              <a:gd name="connsiteX28" fmla="*/ 2326822 w 2743200"/>
              <a:gd name="connsiteY28" fmla="*/ 2251887 h 2279083"/>
              <a:gd name="connsiteX29" fmla="*/ 2359479 w 2743200"/>
              <a:gd name="connsiteY29" fmla="*/ 2227395 h 2279083"/>
              <a:gd name="connsiteX30" fmla="*/ 2743200 w 2743200"/>
              <a:gd name="connsiteY30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028700 w 2743200"/>
              <a:gd name="connsiteY3" fmla="*/ 904780 h 2279083"/>
              <a:gd name="connsiteX4" fmla="*/ 1175657 w 2743200"/>
              <a:gd name="connsiteY4" fmla="*/ 921109 h 2279083"/>
              <a:gd name="connsiteX5" fmla="*/ 1240972 w 2743200"/>
              <a:gd name="connsiteY5" fmla="*/ 929273 h 2279083"/>
              <a:gd name="connsiteX6" fmla="*/ 1249136 w 2743200"/>
              <a:gd name="connsiteY6" fmla="*/ 1174202 h 2279083"/>
              <a:gd name="connsiteX7" fmla="*/ 1355272 w 2743200"/>
              <a:gd name="connsiteY7" fmla="*/ 1182366 h 2279083"/>
              <a:gd name="connsiteX8" fmla="*/ 1404257 w 2743200"/>
              <a:gd name="connsiteY8" fmla="*/ 1190530 h 2279083"/>
              <a:gd name="connsiteX9" fmla="*/ 1494064 w 2743200"/>
              <a:gd name="connsiteY9" fmla="*/ 1198695 h 2279083"/>
              <a:gd name="connsiteX10" fmla="*/ 1526722 w 2743200"/>
              <a:gd name="connsiteY10" fmla="*/ 1206859 h 2279083"/>
              <a:gd name="connsiteX11" fmla="*/ 1600200 w 2743200"/>
              <a:gd name="connsiteY11" fmla="*/ 1215023 h 2279083"/>
              <a:gd name="connsiteX12" fmla="*/ 1624693 w 2743200"/>
              <a:gd name="connsiteY12" fmla="*/ 1223187 h 2279083"/>
              <a:gd name="connsiteX13" fmla="*/ 1706336 w 2743200"/>
              <a:gd name="connsiteY13" fmla="*/ 1231352 h 2279083"/>
              <a:gd name="connsiteX14" fmla="*/ 1722664 w 2743200"/>
              <a:gd name="connsiteY14" fmla="*/ 1255845 h 2279083"/>
              <a:gd name="connsiteX15" fmla="*/ 1714500 w 2743200"/>
              <a:gd name="connsiteY15" fmla="*/ 1321159 h 2279083"/>
              <a:gd name="connsiteX16" fmla="*/ 1698172 w 2743200"/>
              <a:gd name="connsiteY16" fmla="*/ 1549759 h 2279083"/>
              <a:gd name="connsiteX17" fmla="*/ 1926772 w 2743200"/>
              <a:gd name="connsiteY17" fmla="*/ 1933480 h 2279083"/>
              <a:gd name="connsiteX18" fmla="*/ 2016579 w 2743200"/>
              <a:gd name="connsiteY18" fmla="*/ 1908987 h 2279083"/>
              <a:gd name="connsiteX19" fmla="*/ 2237014 w 2743200"/>
              <a:gd name="connsiteY19" fmla="*/ 1917152 h 2279083"/>
              <a:gd name="connsiteX20" fmla="*/ 2253343 w 2743200"/>
              <a:gd name="connsiteY20" fmla="*/ 1941645 h 2279083"/>
              <a:gd name="connsiteX21" fmla="*/ 2237014 w 2743200"/>
              <a:gd name="connsiteY21" fmla="*/ 1990630 h 2279083"/>
              <a:gd name="connsiteX22" fmla="*/ 2220686 w 2743200"/>
              <a:gd name="connsiteY22" fmla="*/ 2153916 h 2279083"/>
              <a:gd name="connsiteX23" fmla="*/ 2212522 w 2743200"/>
              <a:gd name="connsiteY23" fmla="*/ 2186573 h 2279083"/>
              <a:gd name="connsiteX24" fmla="*/ 2196193 w 2743200"/>
              <a:gd name="connsiteY24" fmla="*/ 2235559 h 2279083"/>
              <a:gd name="connsiteX25" fmla="*/ 2204357 w 2743200"/>
              <a:gd name="connsiteY25" fmla="*/ 2276380 h 2279083"/>
              <a:gd name="connsiteX26" fmla="*/ 2253343 w 2743200"/>
              <a:gd name="connsiteY26" fmla="*/ 2268216 h 2279083"/>
              <a:gd name="connsiteX27" fmla="*/ 2277836 w 2743200"/>
              <a:gd name="connsiteY27" fmla="*/ 2260052 h 2279083"/>
              <a:gd name="connsiteX28" fmla="*/ 2326822 w 2743200"/>
              <a:gd name="connsiteY28" fmla="*/ 2251887 h 2279083"/>
              <a:gd name="connsiteX29" fmla="*/ 2359479 w 2743200"/>
              <a:gd name="connsiteY29" fmla="*/ 2227395 h 2279083"/>
              <a:gd name="connsiteX30" fmla="*/ 2743200 w 2743200"/>
              <a:gd name="connsiteY30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175657 w 2743200"/>
              <a:gd name="connsiteY3" fmla="*/ 921109 h 2279083"/>
              <a:gd name="connsiteX4" fmla="*/ 1240972 w 2743200"/>
              <a:gd name="connsiteY4" fmla="*/ 929273 h 2279083"/>
              <a:gd name="connsiteX5" fmla="*/ 1249136 w 2743200"/>
              <a:gd name="connsiteY5" fmla="*/ 1174202 h 2279083"/>
              <a:gd name="connsiteX6" fmla="*/ 1355272 w 2743200"/>
              <a:gd name="connsiteY6" fmla="*/ 1182366 h 2279083"/>
              <a:gd name="connsiteX7" fmla="*/ 1404257 w 2743200"/>
              <a:gd name="connsiteY7" fmla="*/ 1190530 h 2279083"/>
              <a:gd name="connsiteX8" fmla="*/ 1494064 w 2743200"/>
              <a:gd name="connsiteY8" fmla="*/ 1198695 h 2279083"/>
              <a:gd name="connsiteX9" fmla="*/ 1526722 w 2743200"/>
              <a:gd name="connsiteY9" fmla="*/ 1206859 h 2279083"/>
              <a:gd name="connsiteX10" fmla="*/ 1600200 w 2743200"/>
              <a:gd name="connsiteY10" fmla="*/ 1215023 h 2279083"/>
              <a:gd name="connsiteX11" fmla="*/ 1624693 w 2743200"/>
              <a:gd name="connsiteY11" fmla="*/ 1223187 h 2279083"/>
              <a:gd name="connsiteX12" fmla="*/ 1706336 w 2743200"/>
              <a:gd name="connsiteY12" fmla="*/ 1231352 h 2279083"/>
              <a:gd name="connsiteX13" fmla="*/ 1722664 w 2743200"/>
              <a:gd name="connsiteY13" fmla="*/ 1255845 h 2279083"/>
              <a:gd name="connsiteX14" fmla="*/ 1714500 w 2743200"/>
              <a:gd name="connsiteY14" fmla="*/ 1321159 h 2279083"/>
              <a:gd name="connsiteX15" fmla="*/ 1698172 w 2743200"/>
              <a:gd name="connsiteY15" fmla="*/ 1549759 h 2279083"/>
              <a:gd name="connsiteX16" fmla="*/ 1926772 w 2743200"/>
              <a:gd name="connsiteY16" fmla="*/ 1933480 h 2279083"/>
              <a:gd name="connsiteX17" fmla="*/ 2016579 w 2743200"/>
              <a:gd name="connsiteY17" fmla="*/ 1908987 h 2279083"/>
              <a:gd name="connsiteX18" fmla="*/ 2237014 w 2743200"/>
              <a:gd name="connsiteY18" fmla="*/ 1917152 h 2279083"/>
              <a:gd name="connsiteX19" fmla="*/ 2253343 w 2743200"/>
              <a:gd name="connsiteY19" fmla="*/ 1941645 h 2279083"/>
              <a:gd name="connsiteX20" fmla="*/ 2237014 w 2743200"/>
              <a:gd name="connsiteY20" fmla="*/ 1990630 h 2279083"/>
              <a:gd name="connsiteX21" fmla="*/ 2220686 w 2743200"/>
              <a:gd name="connsiteY21" fmla="*/ 2153916 h 2279083"/>
              <a:gd name="connsiteX22" fmla="*/ 2212522 w 2743200"/>
              <a:gd name="connsiteY22" fmla="*/ 2186573 h 2279083"/>
              <a:gd name="connsiteX23" fmla="*/ 2196193 w 2743200"/>
              <a:gd name="connsiteY23" fmla="*/ 2235559 h 2279083"/>
              <a:gd name="connsiteX24" fmla="*/ 2204357 w 2743200"/>
              <a:gd name="connsiteY24" fmla="*/ 2276380 h 2279083"/>
              <a:gd name="connsiteX25" fmla="*/ 2253343 w 2743200"/>
              <a:gd name="connsiteY25" fmla="*/ 2268216 h 2279083"/>
              <a:gd name="connsiteX26" fmla="*/ 2277836 w 2743200"/>
              <a:gd name="connsiteY26" fmla="*/ 2260052 h 2279083"/>
              <a:gd name="connsiteX27" fmla="*/ 2326822 w 2743200"/>
              <a:gd name="connsiteY27" fmla="*/ 2251887 h 2279083"/>
              <a:gd name="connsiteX28" fmla="*/ 2359479 w 2743200"/>
              <a:gd name="connsiteY28" fmla="*/ 2227395 h 2279083"/>
              <a:gd name="connsiteX29" fmla="*/ 2743200 w 2743200"/>
              <a:gd name="connsiteY29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40972 w 2743200"/>
              <a:gd name="connsiteY3" fmla="*/ 929273 h 2279083"/>
              <a:gd name="connsiteX4" fmla="*/ 1249136 w 2743200"/>
              <a:gd name="connsiteY4" fmla="*/ 1174202 h 2279083"/>
              <a:gd name="connsiteX5" fmla="*/ 1355272 w 2743200"/>
              <a:gd name="connsiteY5" fmla="*/ 1182366 h 2279083"/>
              <a:gd name="connsiteX6" fmla="*/ 1404257 w 2743200"/>
              <a:gd name="connsiteY6" fmla="*/ 1190530 h 2279083"/>
              <a:gd name="connsiteX7" fmla="*/ 1494064 w 2743200"/>
              <a:gd name="connsiteY7" fmla="*/ 1198695 h 2279083"/>
              <a:gd name="connsiteX8" fmla="*/ 1526722 w 2743200"/>
              <a:gd name="connsiteY8" fmla="*/ 1206859 h 2279083"/>
              <a:gd name="connsiteX9" fmla="*/ 1600200 w 2743200"/>
              <a:gd name="connsiteY9" fmla="*/ 1215023 h 2279083"/>
              <a:gd name="connsiteX10" fmla="*/ 1624693 w 2743200"/>
              <a:gd name="connsiteY10" fmla="*/ 1223187 h 2279083"/>
              <a:gd name="connsiteX11" fmla="*/ 1706336 w 2743200"/>
              <a:gd name="connsiteY11" fmla="*/ 1231352 h 2279083"/>
              <a:gd name="connsiteX12" fmla="*/ 1722664 w 2743200"/>
              <a:gd name="connsiteY12" fmla="*/ 1255845 h 2279083"/>
              <a:gd name="connsiteX13" fmla="*/ 1714500 w 2743200"/>
              <a:gd name="connsiteY13" fmla="*/ 1321159 h 2279083"/>
              <a:gd name="connsiteX14" fmla="*/ 1698172 w 2743200"/>
              <a:gd name="connsiteY14" fmla="*/ 1549759 h 2279083"/>
              <a:gd name="connsiteX15" fmla="*/ 1926772 w 2743200"/>
              <a:gd name="connsiteY15" fmla="*/ 1933480 h 2279083"/>
              <a:gd name="connsiteX16" fmla="*/ 2016579 w 2743200"/>
              <a:gd name="connsiteY16" fmla="*/ 1908987 h 2279083"/>
              <a:gd name="connsiteX17" fmla="*/ 2237014 w 2743200"/>
              <a:gd name="connsiteY17" fmla="*/ 1917152 h 2279083"/>
              <a:gd name="connsiteX18" fmla="*/ 2253343 w 2743200"/>
              <a:gd name="connsiteY18" fmla="*/ 1941645 h 2279083"/>
              <a:gd name="connsiteX19" fmla="*/ 2237014 w 2743200"/>
              <a:gd name="connsiteY19" fmla="*/ 1990630 h 2279083"/>
              <a:gd name="connsiteX20" fmla="*/ 2220686 w 2743200"/>
              <a:gd name="connsiteY20" fmla="*/ 2153916 h 2279083"/>
              <a:gd name="connsiteX21" fmla="*/ 2212522 w 2743200"/>
              <a:gd name="connsiteY21" fmla="*/ 2186573 h 2279083"/>
              <a:gd name="connsiteX22" fmla="*/ 2196193 w 2743200"/>
              <a:gd name="connsiteY22" fmla="*/ 2235559 h 2279083"/>
              <a:gd name="connsiteX23" fmla="*/ 2204357 w 2743200"/>
              <a:gd name="connsiteY23" fmla="*/ 2276380 h 2279083"/>
              <a:gd name="connsiteX24" fmla="*/ 2253343 w 2743200"/>
              <a:gd name="connsiteY24" fmla="*/ 2268216 h 2279083"/>
              <a:gd name="connsiteX25" fmla="*/ 2277836 w 2743200"/>
              <a:gd name="connsiteY25" fmla="*/ 2260052 h 2279083"/>
              <a:gd name="connsiteX26" fmla="*/ 2326822 w 2743200"/>
              <a:gd name="connsiteY26" fmla="*/ 2251887 h 2279083"/>
              <a:gd name="connsiteX27" fmla="*/ 2359479 w 2743200"/>
              <a:gd name="connsiteY27" fmla="*/ 2227395 h 2279083"/>
              <a:gd name="connsiteX28" fmla="*/ 2743200 w 2743200"/>
              <a:gd name="connsiteY28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355272 w 2743200"/>
              <a:gd name="connsiteY5" fmla="*/ 1182366 h 2279083"/>
              <a:gd name="connsiteX6" fmla="*/ 1404257 w 2743200"/>
              <a:gd name="connsiteY6" fmla="*/ 1190530 h 2279083"/>
              <a:gd name="connsiteX7" fmla="*/ 1494064 w 2743200"/>
              <a:gd name="connsiteY7" fmla="*/ 1198695 h 2279083"/>
              <a:gd name="connsiteX8" fmla="*/ 1526722 w 2743200"/>
              <a:gd name="connsiteY8" fmla="*/ 1206859 h 2279083"/>
              <a:gd name="connsiteX9" fmla="*/ 1600200 w 2743200"/>
              <a:gd name="connsiteY9" fmla="*/ 1215023 h 2279083"/>
              <a:gd name="connsiteX10" fmla="*/ 1624693 w 2743200"/>
              <a:gd name="connsiteY10" fmla="*/ 1223187 h 2279083"/>
              <a:gd name="connsiteX11" fmla="*/ 1706336 w 2743200"/>
              <a:gd name="connsiteY11" fmla="*/ 1231352 h 2279083"/>
              <a:gd name="connsiteX12" fmla="*/ 1722664 w 2743200"/>
              <a:gd name="connsiteY12" fmla="*/ 1255845 h 2279083"/>
              <a:gd name="connsiteX13" fmla="*/ 1714500 w 2743200"/>
              <a:gd name="connsiteY13" fmla="*/ 1321159 h 2279083"/>
              <a:gd name="connsiteX14" fmla="*/ 1698172 w 2743200"/>
              <a:gd name="connsiteY14" fmla="*/ 1549759 h 2279083"/>
              <a:gd name="connsiteX15" fmla="*/ 1926772 w 2743200"/>
              <a:gd name="connsiteY15" fmla="*/ 1933480 h 2279083"/>
              <a:gd name="connsiteX16" fmla="*/ 2016579 w 2743200"/>
              <a:gd name="connsiteY16" fmla="*/ 1908987 h 2279083"/>
              <a:gd name="connsiteX17" fmla="*/ 2237014 w 2743200"/>
              <a:gd name="connsiteY17" fmla="*/ 1917152 h 2279083"/>
              <a:gd name="connsiteX18" fmla="*/ 2253343 w 2743200"/>
              <a:gd name="connsiteY18" fmla="*/ 1941645 h 2279083"/>
              <a:gd name="connsiteX19" fmla="*/ 2237014 w 2743200"/>
              <a:gd name="connsiteY19" fmla="*/ 1990630 h 2279083"/>
              <a:gd name="connsiteX20" fmla="*/ 2220686 w 2743200"/>
              <a:gd name="connsiteY20" fmla="*/ 2153916 h 2279083"/>
              <a:gd name="connsiteX21" fmla="*/ 2212522 w 2743200"/>
              <a:gd name="connsiteY21" fmla="*/ 2186573 h 2279083"/>
              <a:gd name="connsiteX22" fmla="*/ 2196193 w 2743200"/>
              <a:gd name="connsiteY22" fmla="*/ 2235559 h 2279083"/>
              <a:gd name="connsiteX23" fmla="*/ 2204357 w 2743200"/>
              <a:gd name="connsiteY23" fmla="*/ 2276380 h 2279083"/>
              <a:gd name="connsiteX24" fmla="*/ 2253343 w 2743200"/>
              <a:gd name="connsiteY24" fmla="*/ 2268216 h 2279083"/>
              <a:gd name="connsiteX25" fmla="*/ 2277836 w 2743200"/>
              <a:gd name="connsiteY25" fmla="*/ 2260052 h 2279083"/>
              <a:gd name="connsiteX26" fmla="*/ 2326822 w 2743200"/>
              <a:gd name="connsiteY26" fmla="*/ 2251887 h 2279083"/>
              <a:gd name="connsiteX27" fmla="*/ 2359479 w 2743200"/>
              <a:gd name="connsiteY27" fmla="*/ 2227395 h 2279083"/>
              <a:gd name="connsiteX28" fmla="*/ 2743200 w 2743200"/>
              <a:gd name="connsiteY28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404257 w 2743200"/>
              <a:gd name="connsiteY5" fmla="*/ 1190530 h 2279083"/>
              <a:gd name="connsiteX6" fmla="*/ 1494064 w 2743200"/>
              <a:gd name="connsiteY6" fmla="*/ 1198695 h 2279083"/>
              <a:gd name="connsiteX7" fmla="*/ 1526722 w 2743200"/>
              <a:gd name="connsiteY7" fmla="*/ 1206859 h 2279083"/>
              <a:gd name="connsiteX8" fmla="*/ 1600200 w 2743200"/>
              <a:gd name="connsiteY8" fmla="*/ 1215023 h 2279083"/>
              <a:gd name="connsiteX9" fmla="*/ 1624693 w 2743200"/>
              <a:gd name="connsiteY9" fmla="*/ 1223187 h 2279083"/>
              <a:gd name="connsiteX10" fmla="*/ 1706336 w 2743200"/>
              <a:gd name="connsiteY10" fmla="*/ 1231352 h 2279083"/>
              <a:gd name="connsiteX11" fmla="*/ 1722664 w 2743200"/>
              <a:gd name="connsiteY11" fmla="*/ 1255845 h 2279083"/>
              <a:gd name="connsiteX12" fmla="*/ 1714500 w 2743200"/>
              <a:gd name="connsiteY12" fmla="*/ 1321159 h 2279083"/>
              <a:gd name="connsiteX13" fmla="*/ 1698172 w 2743200"/>
              <a:gd name="connsiteY13" fmla="*/ 1549759 h 2279083"/>
              <a:gd name="connsiteX14" fmla="*/ 1926772 w 2743200"/>
              <a:gd name="connsiteY14" fmla="*/ 1933480 h 2279083"/>
              <a:gd name="connsiteX15" fmla="*/ 2016579 w 2743200"/>
              <a:gd name="connsiteY15" fmla="*/ 1908987 h 2279083"/>
              <a:gd name="connsiteX16" fmla="*/ 2237014 w 2743200"/>
              <a:gd name="connsiteY16" fmla="*/ 1917152 h 2279083"/>
              <a:gd name="connsiteX17" fmla="*/ 2253343 w 2743200"/>
              <a:gd name="connsiteY17" fmla="*/ 1941645 h 2279083"/>
              <a:gd name="connsiteX18" fmla="*/ 2237014 w 2743200"/>
              <a:gd name="connsiteY18" fmla="*/ 1990630 h 2279083"/>
              <a:gd name="connsiteX19" fmla="*/ 2220686 w 2743200"/>
              <a:gd name="connsiteY19" fmla="*/ 2153916 h 2279083"/>
              <a:gd name="connsiteX20" fmla="*/ 2212522 w 2743200"/>
              <a:gd name="connsiteY20" fmla="*/ 2186573 h 2279083"/>
              <a:gd name="connsiteX21" fmla="*/ 2196193 w 2743200"/>
              <a:gd name="connsiteY21" fmla="*/ 2235559 h 2279083"/>
              <a:gd name="connsiteX22" fmla="*/ 2204357 w 2743200"/>
              <a:gd name="connsiteY22" fmla="*/ 2276380 h 2279083"/>
              <a:gd name="connsiteX23" fmla="*/ 2253343 w 2743200"/>
              <a:gd name="connsiteY23" fmla="*/ 2268216 h 2279083"/>
              <a:gd name="connsiteX24" fmla="*/ 2277836 w 2743200"/>
              <a:gd name="connsiteY24" fmla="*/ 2260052 h 2279083"/>
              <a:gd name="connsiteX25" fmla="*/ 2326822 w 2743200"/>
              <a:gd name="connsiteY25" fmla="*/ 2251887 h 2279083"/>
              <a:gd name="connsiteX26" fmla="*/ 2359479 w 2743200"/>
              <a:gd name="connsiteY26" fmla="*/ 2227395 h 2279083"/>
              <a:gd name="connsiteX27" fmla="*/ 2743200 w 2743200"/>
              <a:gd name="connsiteY27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494064 w 2743200"/>
              <a:gd name="connsiteY5" fmla="*/ 1198695 h 2279083"/>
              <a:gd name="connsiteX6" fmla="*/ 1526722 w 2743200"/>
              <a:gd name="connsiteY6" fmla="*/ 1206859 h 2279083"/>
              <a:gd name="connsiteX7" fmla="*/ 1600200 w 2743200"/>
              <a:gd name="connsiteY7" fmla="*/ 1215023 h 2279083"/>
              <a:gd name="connsiteX8" fmla="*/ 1624693 w 2743200"/>
              <a:gd name="connsiteY8" fmla="*/ 1223187 h 2279083"/>
              <a:gd name="connsiteX9" fmla="*/ 1706336 w 2743200"/>
              <a:gd name="connsiteY9" fmla="*/ 1231352 h 2279083"/>
              <a:gd name="connsiteX10" fmla="*/ 1722664 w 2743200"/>
              <a:gd name="connsiteY10" fmla="*/ 1255845 h 2279083"/>
              <a:gd name="connsiteX11" fmla="*/ 1714500 w 2743200"/>
              <a:gd name="connsiteY11" fmla="*/ 1321159 h 2279083"/>
              <a:gd name="connsiteX12" fmla="*/ 1698172 w 2743200"/>
              <a:gd name="connsiteY12" fmla="*/ 1549759 h 2279083"/>
              <a:gd name="connsiteX13" fmla="*/ 1926772 w 2743200"/>
              <a:gd name="connsiteY13" fmla="*/ 1933480 h 2279083"/>
              <a:gd name="connsiteX14" fmla="*/ 2016579 w 2743200"/>
              <a:gd name="connsiteY14" fmla="*/ 1908987 h 2279083"/>
              <a:gd name="connsiteX15" fmla="*/ 2237014 w 2743200"/>
              <a:gd name="connsiteY15" fmla="*/ 1917152 h 2279083"/>
              <a:gd name="connsiteX16" fmla="*/ 2253343 w 2743200"/>
              <a:gd name="connsiteY16" fmla="*/ 1941645 h 2279083"/>
              <a:gd name="connsiteX17" fmla="*/ 2237014 w 2743200"/>
              <a:gd name="connsiteY17" fmla="*/ 1990630 h 2279083"/>
              <a:gd name="connsiteX18" fmla="*/ 2220686 w 2743200"/>
              <a:gd name="connsiteY18" fmla="*/ 2153916 h 2279083"/>
              <a:gd name="connsiteX19" fmla="*/ 2212522 w 2743200"/>
              <a:gd name="connsiteY19" fmla="*/ 2186573 h 2279083"/>
              <a:gd name="connsiteX20" fmla="*/ 2196193 w 2743200"/>
              <a:gd name="connsiteY20" fmla="*/ 2235559 h 2279083"/>
              <a:gd name="connsiteX21" fmla="*/ 2204357 w 2743200"/>
              <a:gd name="connsiteY21" fmla="*/ 2276380 h 2279083"/>
              <a:gd name="connsiteX22" fmla="*/ 2253343 w 2743200"/>
              <a:gd name="connsiteY22" fmla="*/ 2268216 h 2279083"/>
              <a:gd name="connsiteX23" fmla="*/ 2277836 w 2743200"/>
              <a:gd name="connsiteY23" fmla="*/ 2260052 h 2279083"/>
              <a:gd name="connsiteX24" fmla="*/ 2326822 w 2743200"/>
              <a:gd name="connsiteY24" fmla="*/ 2251887 h 2279083"/>
              <a:gd name="connsiteX25" fmla="*/ 2359479 w 2743200"/>
              <a:gd name="connsiteY25" fmla="*/ 2227395 h 2279083"/>
              <a:gd name="connsiteX26" fmla="*/ 2743200 w 2743200"/>
              <a:gd name="connsiteY26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494064 w 2743200"/>
              <a:gd name="connsiteY5" fmla="*/ 1198695 h 2279083"/>
              <a:gd name="connsiteX6" fmla="*/ 1600200 w 2743200"/>
              <a:gd name="connsiteY6" fmla="*/ 1215023 h 2279083"/>
              <a:gd name="connsiteX7" fmla="*/ 1624693 w 2743200"/>
              <a:gd name="connsiteY7" fmla="*/ 1223187 h 2279083"/>
              <a:gd name="connsiteX8" fmla="*/ 1706336 w 2743200"/>
              <a:gd name="connsiteY8" fmla="*/ 1231352 h 2279083"/>
              <a:gd name="connsiteX9" fmla="*/ 1722664 w 2743200"/>
              <a:gd name="connsiteY9" fmla="*/ 1255845 h 2279083"/>
              <a:gd name="connsiteX10" fmla="*/ 1714500 w 2743200"/>
              <a:gd name="connsiteY10" fmla="*/ 1321159 h 2279083"/>
              <a:gd name="connsiteX11" fmla="*/ 1698172 w 2743200"/>
              <a:gd name="connsiteY11" fmla="*/ 1549759 h 2279083"/>
              <a:gd name="connsiteX12" fmla="*/ 1926772 w 2743200"/>
              <a:gd name="connsiteY12" fmla="*/ 1933480 h 2279083"/>
              <a:gd name="connsiteX13" fmla="*/ 2016579 w 2743200"/>
              <a:gd name="connsiteY13" fmla="*/ 1908987 h 2279083"/>
              <a:gd name="connsiteX14" fmla="*/ 2237014 w 2743200"/>
              <a:gd name="connsiteY14" fmla="*/ 1917152 h 2279083"/>
              <a:gd name="connsiteX15" fmla="*/ 2253343 w 2743200"/>
              <a:gd name="connsiteY15" fmla="*/ 1941645 h 2279083"/>
              <a:gd name="connsiteX16" fmla="*/ 2237014 w 2743200"/>
              <a:gd name="connsiteY16" fmla="*/ 1990630 h 2279083"/>
              <a:gd name="connsiteX17" fmla="*/ 2220686 w 2743200"/>
              <a:gd name="connsiteY17" fmla="*/ 2153916 h 2279083"/>
              <a:gd name="connsiteX18" fmla="*/ 2212522 w 2743200"/>
              <a:gd name="connsiteY18" fmla="*/ 2186573 h 2279083"/>
              <a:gd name="connsiteX19" fmla="*/ 2196193 w 2743200"/>
              <a:gd name="connsiteY19" fmla="*/ 2235559 h 2279083"/>
              <a:gd name="connsiteX20" fmla="*/ 2204357 w 2743200"/>
              <a:gd name="connsiteY20" fmla="*/ 2276380 h 2279083"/>
              <a:gd name="connsiteX21" fmla="*/ 2253343 w 2743200"/>
              <a:gd name="connsiteY21" fmla="*/ 2268216 h 2279083"/>
              <a:gd name="connsiteX22" fmla="*/ 2277836 w 2743200"/>
              <a:gd name="connsiteY22" fmla="*/ 2260052 h 2279083"/>
              <a:gd name="connsiteX23" fmla="*/ 2326822 w 2743200"/>
              <a:gd name="connsiteY23" fmla="*/ 2251887 h 2279083"/>
              <a:gd name="connsiteX24" fmla="*/ 2359479 w 2743200"/>
              <a:gd name="connsiteY24" fmla="*/ 2227395 h 2279083"/>
              <a:gd name="connsiteX25" fmla="*/ 2743200 w 2743200"/>
              <a:gd name="connsiteY25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494064 w 2743200"/>
              <a:gd name="connsiteY5" fmla="*/ 1198695 h 2279083"/>
              <a:gd name="connsiteX6" fmla="*/ 1624693 w 2743200"/>
              <a:gd name="connsiteY6" fmla="*/ 1223187 h 2279083"/>
              <a:gd name="connsiteX7" fmla="*/ 1706336 w 2743200"/>
              <a:gd name="connsiteY7" fmla="*/ 1231352 h 2279083"/>
              <a:gd name="connsiteX8" fmla="*/ 1722664 w 2743200"/>
              <a:gd name="connsiteY8" fmla="*/ 1255845 h 2279083"/>
              <a:gd name="connsiteX9" fmla="*/ 1714500 w 2743200"/>
              <a:gd name="connsiteY9" fmla="*/ 1321159 h 2279083"/>
              <a:gd name="connsiteX10" fmla="*/ 1698172 w 2743200"/>
              <a:gd name="connsiteY10" fmla="*/ 1549759 h 2279083"/>
              <a:gd name="connsiteX11" fmla="*/ 1926772 w 2743200"/>
              <a:gd name="connsiteY11" fmla="*/ 1933480 h 2279083"/>
              <a:gd name="connsiteX12" fmla="*/ 2016579 w 2743200"/>
              <a:gd name="connsiteY12" fmla="*/ 1908987 h 2279083"/>
              <a:gd name="connsiteX13" fmla="*/ 2237014 w 2743200"/>
              <a:gd name="connsiteY13" fmla="*/ 1917152 h 2279083"/>
              <a:gd name="connsiteX14" fmla="*/ 2253343 w 2743200"/>
              <a:gd name="connsiteY14" fmla="*/ 1941645 h 2279083"/>
              <a:gd name="connsiteX15" fmla="*/ 2237014 w 2743200"/>
              <a:gd name="connsiteY15" fmla="*/ 1990630 h 2279083"/>
              <a:gd name="connsiteX16" fmla="*/ 2220686 w 2743200"/>
              <a:gd name="connsiteY16" fmla="*/ 2153916 h 2279083"/>
              <a:gd name="connsiteX17" fmla="*/ 2212522 w 2743200"/>
              <a:gd name="connsiteY17" fmla="*/ 2186573 h 2279083"/>
              <a:gd name="connsiteX18" fmla="*/ 2196193 w 2743200"/>
              <a:gd name="connsiteY18" fmla="*/ 2235559 h 2279083"/>
              <a:gd name="connsiteX19" fmla="*/ 2204357 w 2743200"/>
              <a:gd name="connsiteY19" fmla="*/ 2276380 h 2279083"/>
              <a:gd name="connsiteX20" fmla="*/ 2253343 w 2743200"/>
              <a:gd name="connsiteY20" fmla="*/ 2268216 h 2279083"/>
              <a:gd name="connsiteX21" fmla="*/ 2277836 w 2743200"/>
              <a:gd name="connsiteY21" fmla="*/ 2260052 h 2279083"/>
              <a:gd name="connsiteX22" fmla="*/ 2326822 w 2743200"/>
              <a:gd name="connsiteY22" fmla="*/ 2251887 h 2279083"/>
              <a:gd name="connsiteX23" fmla="*/ 2359479 w 2743200"/>
              <a:gd name="connsiteY23" fmla="*/ 2227395 h 2279083"/>
              <a:gd name="connsiteX24" fmla="*/ 2743200 w 2743200"/>
              <a:gd name="connsiteY24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624693 w 2743200"/>
              <a:gd name="connsiteY5" fmla="*/ 1223187 h 2279083"/>
              <a:gd name="connsiteX6" fmla="*/ 1706336 w 2743200"/>
              <a:gd name="connsiteY6" fmla="*/ 1231352 h 2279083"/>
              <a:gd name="connsiteX7" fmla="*/ 1722664 w 2743200"/>
              <a:gd name="connsiteY7" fmla="*/ 1255845 h 2279083"/>
              <a:gd name="connsiteX8" fmla="*/ 1714500 w 2743200"/>
              <a:gd name="connsiteY8" fmla="*/ 1321159 h 2279083"/>
              <a:gd name="connsiteX9" fmla="*/ 1698172 w 2743200"/>
              <a:gd name="connsiteY9" fmla="*/ 1549759 h 2279083"/>
              <a:gd name="connsiteX10" fmla="*/ 1926772 w 2743200"/>
              <a:gd name="connsiteY10" fmla="*/ 1933480 h 2279083"/>
              <a:gd name="connsiteX11" fmla="*/ 2016579 w 2743200"/>
              <a:gd name="connsiteY11" fmla="*/ 1908987 h 2279083"/>
              <a:gd name="connsiteX12" fmla="*/ 2237014 w 2743200"/>
              <a:gd name="connsiteY12" fmla="*/ 1917152 h 2279083"/>
              <a:gd name="connsiteX13" fmla="*/ 2253343 w 2743200"/>
              <a:gd name="connsiteY13" fmla="*/ 1941645 h 2279083"/>
              <a:gd name="connsiteX14" fmla="*/ 2237014 w 2743200"/>
              <a:gd name="connsiteY14" fmla="*/ 1990630 h 2279083"/>
              <a:gd name="connsiteX15" fmla="*/ 2220686 w 2743200"/>
              <a:gd name="connsiteY15" fmla="*/ 2153916 h 2279083"/>
              <a:gd name="connsiteX16" fmla="*/ 2212522 w 2743200"/>
              <a:gd name="connsiteY16" fmla="*/ 2186573 h 2279083"/>
              <a:gd name="connsiteX17" fmla="*/ 2196193 w 2743200"/>
              <a:gd name="connsiteY17" fmla="*/ 2235559 h 2279083"/>
              <a:gd name="connsiteX18" fmla="*/ 2204357 w 2743200"/>
              <a:gd name="connsiteY18" fmla="*/ 2276380 h 2279083"/>
              <a:gd name="connsiteX19" fmla="*/ 2253343 w 2743200"/>
              <a:gd name="connsiteY19" fmla="*/ 2268216 h 2279083"/>
              <a:gd name="connsiteX20" fmla="*/ 2277836 w 2743200"/>
              <a:gd name="connsiteY20" fmla="*/ 2260052 h 2279083"/>
              <a:gd name="connsiteX21" fmla="*/ 2326822 w 2743200"/>
              <a:gd name="connsiteY21" fmla="*/ 2251887 h 2279083"/>
              <a:gd name="connsiteX22" fmla="*/ 2359479 w 2743200"/>
              <a:gd name="connsiteY22" fmla="*/ 2227395 h 2279083"/>
              <a:gd name="connsiteX23" fmla="*/ 2743200 w 2743200"/>
              <a:gd name="connsiteY23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706336 w 2743200"/>
              <a:gd name="connsiteY5" fmla="*/ 1231352 h 2279083"/>
              <a:gd name="connsiteX6" fmla="*/ 1722664 w 2743200"/>
              <a:gd name="connsiteY6" fmla="*/ 1255845 h 2279083"/>
              <a:gd name="connsiteX7" fmla="*/ 1714500 w 2743200"/>
              <a:gd name="connsiteY7" fmla="*/ 1321159 h 2279083"/>
              <a:gd name="connsiteX8" fmla="*/ 1698172 w 2743200"/>
              <a:gd name="connsiteY8" fmla="*/ 1549759 h 2279083"/>
              <a:gd name="connsiteX9" fmla="*/ 1926772 w 2743200"/>
              <a:gd name="connsiteY9" fmla="*/ 1933480 h 2279083"/>
              <a:gd name="connsiteX10" fmla="*/ 2016579 w 2743200"/>
              <a:gd name="connsiteY10" fmla="*/ 1908987 h 2279083"/>
              <a:gd name="connsiteX11" fmla="*/ 2237014 w 2743200"/>
              <a:gd name="connsiteY11" fmla="*/ 1917152 h 2279083"/>
              <a:gd name="connsiteX12" fmla="*/ 2253343 w 2743200"/>
              <a:gd name="connsiteY12" fmla="*/ 1941645 h 2279083"/>
              <a:gd name="connsiteX13" fmla="*/ 2237014 w 2743200"/>
              <a:gd name="connsiteY13" fmla="*/ 1990630 h 2279083"/>
              <a:gd name="connsiteX14" fmla="*/ 2220686 w 2743200"/>
              <a:gd name="connsiteY14" fmla="*/ 2153916 h 2279083"/>
              <a:gd name="connsiteX15" fmla="*/ 2212522 w 2743200"/>
              <a:gd name="connsiteY15" fmla="*/ 2186573 h 2279083"/>
              <a:gd name="connsiteX16" fmla="*/ 2196193 w 2743200"/>
              <a:gd name="connsiteY16" fmla="*/ 2235559 h 2279083"/>
              <a:gd name="connsiteX17" fmla="*/ 2204357 w 2743200"/>
              <a:gd name="connsiteY17" fmla="*/ 2276380 h 2279083"/>
              <a:gd name="connsiteX18" fmla="*/ 2253343 w 2743200"/>
              <a:gd name="connsiteY18" fmla="*/ 2268216 h 2279083"/>
              <a:gd name="connsiteX19" fmla="*/ 2277836 w 2743200"/>
              <a:gd name="connsiteY19" fmla="*/ 2260052 h 2279083"/>
              <a:gd name="connsiteX20" fmla="*/ 2326822 w 2743200"/>
              <a:gd name="connsiteY20" fmla="*/ 2251887 h 2279083"/>
              <a:gd name="connsiteX21" fmla="*/ 2359479 w 2743200"/>
              <a:gd name="connsiteY21" fmla="*/ 2227395 h 2279083"/>
              <a:gd name="connsiteX22" fmla="*/ 2743200 w 2743200"/>
              <a:gd name="connsiteY22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706336 w 2743200"/>
              <a:gd name="connsiteY5" fmla="*/ 1231352 h 2279083"/>
              <a:gd name="connsiteX6" fmla="*/ 1714500 w 2743200"/>
              <a:gd name="connsiteY6" fmla="*/ 1321159 h 2279083"/>
              <a:gd name="connsiteX7" fmla="*/ 1698172 w 2743200"/>
              <a:gd name="connsiteY7" fmla="*/ 1549759 h 2279083"/>
              <a:gd name="connsiteX8" fmla="*/ 1926772 w 2743200"/>
              <a:gd name="connsiteY8" fmla="*/ 1933480 h 2279083"/>
              <a:gd name="connsiteX9" fmla="*/ 2016579 w 2743200"/>
              <a:gd name="connsiteY9" fmla="*/ 1908987 h 2279083"/>
              <a:gd name="connsiteX10" fmla="*/ 2237014 w 2743200"/>
              <a:gd name="connsiteY10" fmla="*/ 1917152 h 2279083"/>
              <a:gd name="connsiteX11" fmla="*/ 2253343 w 2743200"/>
              <a:gd name="connsiteY11" fmla="*/ 1941645 h 2279083"/>
              <a:gd name="connsiteX12" fmla="*/ 2237014 w 2743200"/>
              <a:gd name="connsiteY12" fmla="*/ 1990630 h 2279083"/>
              <a:gd name="connsiteX13" fmla="*/ 2220686 w 2743200"/>
              <a:gd name="connsiteY13" fmla="*/ 2153916 h 2279083"/>
              <a:gd name="connsiteX14" fmla="*/ 2212522 w 2743200"/>
              <a:gd name="connsiteY14" fmla="*/ 2186573 h 2279083"/>
              <a:gd name="connsiteX15" fmla="*/ 2196193 w 2743200"/>
              <a:gd name="connsiteY15" fmla="*/ 2235559 h 2279083"/>
              <a:gd name="connsiteX16" fmla="*/ 2204357 w 2743200"/>
              <a:gd name="connsiteY16" fmla="*/ 2276380 h 2279083"/>
              <a:gd name="connsiteX17" fmla="*/ 2253343 w 2743200"/>
              <a:gd name="connsiteY17" fmla="*/ 2268216 h 2279083"/>
              <a:gd name="connsiteX18" fmla="*/ 2277836 w 2743200"/>
              <a:gd name="connsiteY18" fmla="*/ 2260052 h 2279083"/>
              <a:gd name="connsiteX19" fmla="*/ 2326822 w 2743200"/>
              <a:gd name="connsiteY19" fmla="*/ 2251887 h 2279083"/>
              <a:gd name="connsiteX20" fmla="*/ 2359479 w 2743200"/>
              <a:gd name="connsiteY20" fmla="*/ 2227395 h 2279083"/>
              <a:gd name="connsiteX21" fmla="*/ 2743200 w 2743200"/>
              <a:gd name="connsiteY21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706336 w 2743200"/>
              <a:gd name="connsiteY5" fmla="*/ 1231352 h 2279083"/>
              <a:gd name="connsiteX6" fmla="*/ 1698172 w 2743200"/>
              <a:gd name="connsiteY6" fmla="*/ 1549759 h 2279083"/>
              <a:gd name="connsiteX7" fmla="*/ 1926772 w 2743200"/>
              <a:gd name="connsiteY7" fmla="*/ 1933480 h 2279083"/>
              <a:gd name="connsiteX8" fmla="*/ 2016579 w 2743200"/>
              <a:gd name="connsiteY8" fmla="*/ 1908987 h 2279083"/>
              <a:gd name="connsiteX9" fmla="*/ 2237014 w 2743200"/>
              <a:gd name="connsiteY9" fmla="*/ 1917152 h 2279083"/>
              <a:gd name="connsiteX10" fmla="*/ 2253343 w 2743200"/>
              <a:gd name="connsiteY10" fmla="*/ 1941645 h 2279083"/>
              <a:gd name="connsiteX11" fmla="*/ 2237014 w 2743200"/>
              <a:gd name="connsiteY11" fmla="*/ 1990630 h 2279083"/>
              <a:gd name="connsiteX12" fmla="*/ 2220686 w 2743200"/>
              <a:gd name="connsiteY12" fmla="*/ 2153916 h 2279083"/>
              <a:gd name="connsiteX13" fmla="*/ 2212522 w 2743200"/>
              <a:gd name="connsiteY13" fmla="*/ 2186573 h 2279083"/>
              <a:gd name="connsiteX14" fmla="*/ 2196193 w 2743200"/>
              <a:gd name="connsiteY14" fmla="*/ 2235559 h 2279083"/>
              <a:gd name="connsiteX15" fmla="*/ 2204357 w 2743200"/>
              <a:gd name="connsiteY15" fmla="*/ 2276380 h 2279083"/>
              <a:gd name="connsiteX16" fmla="*/ 2253343 w 2743200"/>
              <a:gd name="connsiteY16" fmla="*/ 2268216 h 2279083"/>
              <a:gd name="connsiteX17" fmla="*/ 2277836 w 2743200"/>
              <a:gd name="connsiteY17" fmla="*/ 2260052 h 2279083"/>
              <a:gd name="connsiteX18" fmla="*/ 2326822 w 2743200"/>
              <a:gd name="connsiteY18" fmla="*/ 2251887 h 2279083"/>
              <a:gd name="connsiteX19" fmla="*/ 2359479 w 2743200"/>
              <a:gd name="connsiteY19" fmla="*/ 2227395 h 2279083"/>
              <a:gd name="connsiteX20" fmla="*/ 2743200 w 2743200"/>
              <a:gd name="connsiteY20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706336 w 2743200"/>
              <a:gd name="connsiteY5" fmla="*/ 1231352 h 2279083"/>
              <a:gd name="connsiteX6" fmla="*/ 1926772 w 2743200"/>
              <a:gd name="connsiteY6" fmla="*/ 1933480 h 2279083"/>
              <a:gd name="connsiteX7" fmla="*/ 2016579 w 2743200"/>
              <a:gd name="connsiteY7" fmla="*/ 1908987 h 2279083"/>
              <a:gd name="connsiteX8" fmla="*/ 2237014 w 2743200"/>
              <a:gd name="connsiteY8" fmla="*/ 1917152 h 2279083"/>
              <a:gd name="connsiteX9" fmla="*/ 2253343 w 2743200"/>
              <a:gd name="connsiteY9" fmla="*/ 1941645 h 2279083"/>
              <a:gd name="connsiteX10" fmla="*/ 2237014 w 2743200"/>
              <a:gd name="connsiteY10" fmla="*/ 1990630 h 2279083"/>
              <a:gd name="connsiteX11" fmla="*/ 2220686 w 2743200"/>
              <a:gd name="connsiteY11" fmla="*/ 2153916 h 2279083"/>
              <a:gd name="connsiteX12" fmla="*/ 2212522 w 2743200"/>
              <a:gd name="connsiteY12" fmla="*/ 2186573 h 2279083"/>
              <a:gd name="connsiteX13" fmla="*/ 2196193 w 2743200"/>
              <a:gd name="connsiteY13" fmla="*/ 2235559 h 2279083"/>
              <a:gd name="connsiteX14" fmla="*/ 2204357 w 2743200"/>
              <a:gd name="connsiteY14" fmla="*/ 2276380 h 2279083"/>
              <a:gd name="connsiteX15" fmla="*/ 2253343 w 2743200"/>
              <a:gd name="connsiteY15" fmla="*/ 2268216 h 2279083"/>
              <a:gd name="connsiteX16" fmla="*/ 2277836 w 2743200"/>
              <a:gd name="connsiteY16" fmla="*/ 2260052 h 2279083"/>
              <a:gd name="connsiteX17" fmla="*/ 2326822 w 2743200"/>
              <a:gd name="connsiteY17" fmla="*/ 2251887 h 2279083"/>
              <a:gd name="connsiteX18" fmla="*/ 2359479 w 2743200"/>
              <a:gd name="connsiteY18" fmla="*/ 2227395 h 2279083"/>
              <a:gd name="connsiteX19" fmla="*/ 2743200 w 2743200"/>
              <a:gd name="connsiteY19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706336 w 2743200"/>
              <a:gd name="connsiteY5" fmla="*/ 1231352 h 2279083"/>
              <a:gd name="connsiteX6" fmla="*/ 1726050 w 2743200"/>
              <a:gd name="connsiteY6" fmla="*/ 1937940 h 2279083"/>
              <a:gd name="connsiteX7" fmla="*/ 2016579 w 2743200"/>
              <a:gd name="connsiteY7" fmla="*/ 1908987 h 2279083"/>
              <a:gd name="connsiteX8" fmla="*/ 2237014 w 2743200"/>
              <a:gd name="connsiteY8" fmla="*/ 1917152 h 2279083"/>
              <a:gd name="connsiteX9" fmla="*/ 2253343 w 2743200"/>
              <a:gd name="connsiteY9" fmla="*/ 1941645 h 2279083"/>
              <a:gd name="connsiteX10" fmla="*/ 2237014 w 2743200"/>
              <a:gd name="connsiteY10" fmla="*/ 1990630 h 2279083"/>
              <a:gd name="connsiteX11" fmla="*/ 2220686 w 2743200"/>
              <a:gd name="connsiteY11" fmla="*/ 2153916 h 2279083"/>
              <a:gd name="connsiteX12" fmla="*/ 2212522 w 2743200"/>
              <a:gd name="connsiteY12" fmla="*/ 2186573 h 2279083"/>
              <a:gd name="connsiteX13" fmla="*/ 2196193 w 2743200"/>
              <a:gd name="connsiteY13" fmla="*/ 2235559 h 2279083"/>
              <a:gd name="connsiteX14" fmla="*/ 2204357 w 2743200"/>
              <a:gd name="connsiteY14" fmla="*/ 2276380 h 2279083"/>
              <a:gd name="connsiteX15" fmla="*/ 2253343 w 2743200"/>
              <a:gd name="connsiteY15" fmla="*/ 2268216 h 2279083"/>
              <a:gd name="connsiteX16" fmla="*/ 2277836 w 2743200"/>
              <a:gd name="connsiteY16" fmla="*/ 2260052 h 2279083"/>
              <a:gd name="connsiteX17" fmla="*/ 2326822 w 2743200"/>
              <a:gd name="connsiteY17" fmla="*/ 2251887 h 2279083"/>
              <a:gd name="connsiteX18" fmla="*/ 2359479 w 2743200"/>
              <a:gd name="connsiteY18" fmla="*/ 2227395 h 2279083"/>
              <a:gd name="connsiteX19" fmla="*/ 2743200 w 2743200"/>
              <a:gd name="connsiteY19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706336 w 2743200"/>
              <a:gd name="connsiteY5" fmla="*/ 1231352 h 2279083"/>
              <a:gd name="connsiteX6" fmla="*/ 1726050 w 2743200"/>
              <a:gd name="connsiteY6" fmla="*/ 1937940 h 2279083"/>
              <a:gd name="connsiteX7" fmla="*/ 2237014 w 2743200"/>
              <a:gd name="connsiteY7" fmla="*/ 1917152 h 2279083"/>
              <a:gd name="connsiteX8" fmla="*/ 2253343 w 2743200"/>
              <a:gd name="connsiteY8" fmla="*/ 1941645 h 2279083"/>
              <a:gd name="connsiteX9" fmla="*/ 2237014 w 2743200"/>
              <a:gd name="connsiteY9" fmla="*/ 1990630 h 2279083"/>
              <a:gd name="connsiteX10" fmla="*/ 2220686 w 2743200"/>
              <a:gd name="connsiteY10" fmla="*/ 2153916 h 2279083"/>
              <a:gd name="connsiteX11" fmla="*/ 2212522 w 2743200"/>
              <a:gd name="connsiteY11" fmla="*/ 2186573 h 2279083"/>
              <a:gd name="connsiteX12" fmla="*/ 2196193 w 2743200"/>
              <a:gd name="connsiteY12" fmla="*/ 2235559 h 2279083"/>
              <a:gd name="connsiteX13" fmla="*/ 2204357 w 2743200"/>
              <a:gd name="connsiteY13" fmla="*/ 2276380 h 2279083"/>
              <a:gd name="connsiteX14" fmla="*/ 2253343 w 2743200"/>
              <a:gd name="connsiteY14" fmla="*/ 2268216 h 2279083"/>
              <a:gd name="connsiteX15" fmla="*/ 2277836 w 2743200"/>
              <a:gd name="connsiteY15" fmla="*/ 2260052 h 2279083"/>
              <a:gd name="connsiteX16" fmla="*/ 2326822 w 2743200"/>
              <a:gd name="connsiteY16" fmla="*/ 2251887 h 2279083"/>
              <a:gd name="connsiteX17" fmla="*/ 2359479 w 2743200"/>
              <a:gd name="connsiteY17" fmla="*/ 2227395 h 2279083"/>
              <a:gd name="connsiteX18" fmla="*/ 2743200 w 2743200"/>
              <a:gd name="connsiteY18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706336 w 2743200"/>
              <a:gd name="connsiteY5" fmla="*/ 1231352 h 2279083"/>
              <a:gd name="connsiteX6" fmla="*/ 1726050 w 2743200"/>
              <a:gd name="connsiteY6" fmla="*/ 1937940 h 2279083"/>
              <a:gd name="connsiteX7" fmla="*/ 2237014 w 2743200"/>
              <a:gd name="connsiteY7" fmla="*/ 1917152 h 2279083"/>
              <a:gd name="connsiteX8" fmla="*/ 2237014 w 2743200"/>
              <a:gd name="connsiteY8" fmla="*/ 1990630 h 2279083"/>
              <a:gd name="connsiteX9" fmla="*/ 2220686 w 2743200"/>
              <a:gd name="connsiteY9" fmla="*/ 2153916 h 2279083"/>
              <a:gd name="connsiteX10" fmla="*/ 2212522 w 2743200"/>
              <a:gd name="connsiteY10" fmla="*/ 2186573 h 2279083"/>
              <a:gd name="connsiteX11" fmla="*/ 2196193 w 2743200"/>
              <a:gd name="connsiteY11" fmla="*/ 2235559 h 2279083"/>
              <a:gd name="connsiteX12" fmla="*/ 2204357 w 2743200"/>
              <a:gd name="connsiteY12" fmla="*/ 2276380 h 2279083"/>
              <a:gd name="connsiteX13" fmla="*/ 2253343 w 2743200"/>
              <a:gd name="connsiteY13" fmla="*/ 2268216 h 2279083"/>
              <a:gd name="connsiteX14" fmla="*/ 2277836 w 2743200"/>
              <a:gd name="connsiteY14" fmla="*/ 2260052 h 2279083"/>
              <a:gd name="connsiteX15" fmla="*/ 2326822 w 2743200"/>
              <a:gd name="connsiteY15" fmla="*/ 2251887 h 2279083"/>
              <a:gd name="connsiteX16" fmla="*/ 2359479 w 2743200"/>
              <a:gd name="connsiteY16" fmla="*/ 2227395 h 2279083"/>
              <a:gd name="connsiteX17" fmla="*/ 2743200 w 2743200"/>
              <a:gd name="connsiteY17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706336 w 2743200"/>
              <a:gd name="connsiteY5" fmla="*/ 1231352 h 2279083"/>
              <a:gd name="connsiteX6" fmla="*/ 1726050 w 2743200"/>
              <a:gd name="connsiteY6" fmla="*/ 1937940 h 2279083"/>
              <a:gd name="connsiteX7" fmla="*/ 2237014 w 2743200"/>
              <a:gd name="connsiteY7" fmla="*/ 1917152 h 2279083"/>
              <a:gd name="connsiteX8" fmla="*/ 2220686 w 2743200"/>
              <a:gd name="connsiteY8" fmla="*/ 2153916 h 2279083"/>
              <a:gd name="connsiteX9" fmla="*/ 2212522 w 2743200"/>
              <a:gd name="connsiteY9" fmla="*/ 2186573 h 2279083"/>
              <a:gd name="connsiteX10" fmla="*/ 2196193 w 2743200"/>
              <a:gd name="connsiteY10" fmla="*/ 2235559 h 2279083"/>
              <a:gd name="connsiteX11" fmla="*/ 2204357 w 2743200"/>
              <a:gd name="connsiteY11" fmla="*/ 2276380 h 2279083"/>
              <a:gd name="connsiteX12" fmla="*/ 2253343 w 2743200"/>
              <a:gd name="connsiteY12" fmla="*/ 2268216 h 2279083"/>
              <a:gd name="connsiteX13" fmla="*/ 2277836 w 2743200"/>
              <a:gd name="connsiteY13" fmla="*/ 2260052 h 2279083"/>
              <a:gd name="connsiteX14" fmla="*/ 2326822 w 2743200"/>
              <a:gd name="connsiteY14" fmla="*/ 2251887 h 2279083"/>
              <a:gd name="connsiteX15" fmla="*/ 2359479 w 2743200"/>
              <a:gd name="connsiteY15" fmla="*/ 2227395 h 2279083"/>
              <a:gd name="connsiteX16" fmla="*/ 2743200 w 2743200"/>
              <a:gd name="connsiteY16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706336 w 2743200"/>
              <a:gd name="connsiteY5" fmla="*/ 1231352 h 2279083"/>
              <a:gd name="connsiteX6" fmla="*/ 1726050 w 2743200"/>
              <a:gd name="connsiteY6" fmla="*/ 1937940 h 2279083"/>
              <a:gd name="connsiteX7" fmla="*/ 2237014 w 2743200"/>
              <a:gd name="connsiteY7" fmla="*/ 1917152 h 2279083"/>
              <a:gd name="connsiteX8" fmla="*/ 2212522 w 2743200"/>
              <a:gd name="connsiteY8" fmla="*/ 2186573 h 2279083"/>
              <a:gd name="connsiteX9" fmla="*/ 2196193 w 2743200"/>
              <a:gd name="connsiteY9" fmla="*/ 2235559 h 2279083"/>
              <a:gd name="connsiteX10" fmla="*/ 2204357 w 2743200"/>
              <a:gd name="connsiteY10" fmla="*/ 2276380 h 2279083"/>
              <a:gd name="connsiteX11" fmla="*/ 2253343 w 2743200"/>
              <a:gd name="connsiteY11" fmla="*/ 2268216 h 2279083"/>
              <a:gd name="connsiteX12" fmla="*/ 2277836 w 2743200"/>
              <a:gd name="connsiteY12" fmla="*/ 2260052 h 2279083"/>
              <a:gd name="connsiteX13" fmla="*/ 2326822 w 2743200"/>
              <a:gd name="connsiteY13" fmla="*/ 2251887 h 2279083"/>
              <a:gd name="connsiteX14" fmla="*/ 2359479 w 2743200"/>
              <a:gd name="connsiteY14" fmla="*/ 2227395 h 2279083"/>
              <a:gd name="connsiteX15" fmla="*/ 2743200 w 2743200"/>
              <a:gd name="connsiteY15" fmla="*/ 2211066 h 2279083"/>
              <a:gd name="connsiteX0" fmla="*/ 0 w 2743200"/>
              <a:gd name="connsiteY0" fmla="*/ 63859 h 2279083"/>
              <a:gd name="connsiteX1" fmla="*/ 359229 w 2743200"/>
              <a:gd name="connsiteY1" fmla="*/ 63859 h 2279083"/>
              <a:gd name="connsiteX2" fmla="*/ 381372 w 2743200"/>
              <a:gd name="connsiteY2" fmla="*/ 841577 h 2279083"/>
              <a:gd name="connsiteX3" fmla="*/ 1294498 w 2743200"/>
              <a:gd name="connsiteY3" fmla="*/ 826682 h 2279083"/>
              <a:gd name="connsiteX4" fmla="*/ 1249136 w 2743200"/>
              <a:gd name="connsiteY4" fmla="*/ 1174202 h 2279083"/>
              <a:gd name="connsiteX5" fmla="*/ 1706336 w 2743200"/>
              <a:gd name="connsiteY5" fmla="*/ 1231352 h 2279083"/>
              <a:gd name="connsiteX6" fmla="*/ 1726050 w 2743200"/>
              <a:gd name="connsiteY6" fmla="*/ 1937940 h 2279083"/>
              <a:gd name="connsiteX7" fmla="*/ 2237014 w 2743200"/>
              <a:gd name="connsiteY7" fmla="*/ 1917152 h 2279083"/>
              <a:gd name="connsiteX8" fmla="*/ 2196193 w 2743200"/>
              <a:gd name="connsiteY8" fmla="*/ 2235559 h 2279083"/>
              <a:gd name="connsiteX9" fmla="*/ 2204357 w 2743200"/>
              <a:gd name="connsiteY9" fmla="*/ 2276380 h 2279083"/>
              <a:gd name="connsiteX10" fmla="*/ 2253343 w 2743200"/>
              <a:gd name="connsiteY10" fmla="*/ 2268216 h 2279083"/>
              <a:gd name="connsiteX11" fmla="*/ 2277836 w 2743200"/>
              <a:gd name="connsiteY11" fmla="*/ 2260052 h 2279083"/>
              <a:gd name="connsiteX12" fmla="*/ 2326822 w 2743200"/>
              <a:gd name="connsiteY12" fmla="*/ 2251887 h 2279083"/>
              <a:gd name="connsiteX13" fmla="*/ 2359479 w 2743200"/>
              <a:gd name="connsiteY13" fmla="*/ 2227395 h 2279083"/>
              <a:gd name="connsiteX14" fmla="*/ 2743200 w 2743200"/>
              <a:gd name="connsiteY14" fmla="*/ 2211066 h 2279083"/>
              <a:gd name="connsiteX0" fmla="*/ 0 w 2743200"/>
              <a:gd name="connsiteY0" fmla="*/ 63859 h 2301137"/>
              <a:gd name="connsiteX1" fmla="*/ 359229 w 2743200"/>
              <a:gd name="connsiteY1" fmla="*/ 63859 h 2301137"/>
              <a:gd name="connsiteX2" fmla="*/ 381372 w 2743200"/>
              <a:gd name="connsiteY2" fmla="*/ 841577 h 2301137"/>
              <a:gd name="connsiteX3" fmla="*/ 1294498 w 2743200"/>
              <a:gd name="connsiteY3" fmla="*/ 826682 h 2301137"/>
              <a:gd name="connsiteX4" fmla="*/ 1249136 w 2743200"/>
              <a:gd name="connsiteY4" fmla="*/ 1174202 h 2301137"/>
              <a:gd name="connsiteX5" fmla="*/ 1706336 w 2743200"/>
              <a:gd name="connsiteY5" fmla="*/ 1231352 h 2301137"/>
              <a:gd name="connsiteX6" fmla="*/ 1726050 w 2743200"/>
              <a:gd name="connsiteY6" fmla="*/ 1937940 h 2301137"/>
              <a:gd name="connsiteX7" fmla="*/ 2237014 w 2743200"/>
              <a:gd name="connsiteY7" fmla="*/ 1917152 h 2301137"/>
              <a:gd name="connsiteX8" fmla="*/ 2204357 w 2743200"/>
              <a:gd name="connsiteY8" fmla="*/ 2276380 h 2301137"/>
              <a:gd name="connsiteX9" fmla="*/ 2253343 w 2743200"/>
              <a:gd name="connsiteY9" fmla="*/ 2268216 h 2301137"/>
              <a:gd name="connsiteX10" fmla="*/ 2277836 w 2743200"/>
              <a:gd name="connsiteY10" fmla="*/ 2260052 h 2301137"/>
              <a:gd name="connsiteX11" fmla="*/ 2326822 w 2743200"/>
              <a:gd name="connsiteY11" fmla="*/ 2251887 h 2301137"/>
              <a:gd name="connsiteX12" fmla="*/ 2359479 w 2743200"/>
              <a:gd name="connsiteY12" fmla="*/ 2227395 h 2301137"/>
              <a:gd name="connsiteX13" fmla="*/ 2743200 w 2743200"/>
              <a:gd name="connsiteY13" fmla="*/ 2211066 h 2301137"/>
              <a:gd name="connsiteX0" fmla="*/ 0 w 2743200"/>
              <a:gd name="connsiteY0" fmla="*/ 63859 h 2301237"/>
              <a:gd name="connsiteX1" fmla="*/ 359229 w 2743200"/>
              <a:gd name="connsiteY1" fmla="*/ 63859 h 2301237"/>
              <a:gd name="connsiteX2" fmla="*/ 381372 w 2743200"/>
              <a:gd name="connsiteY2" fmla="*/ 841577 h 2301237"/>
              <a:gd name="connsiteX3" fmla="*/ 1294498 w 2743200"/>
              <a:gd name="connsiteY3" fmla="*/ 826682 h 2301237"/>
              <a:gd name="connsiteX4" fmla="*/ 1249136 w 2743200"/>
              <a:gd name="connsiteY4" fmla="*/ 1174202 h 2301237"/>
              <a:gd name="connsiteX5" fmla="*/ 1706336 w 2743200"/>
              <a:gd name="connsiteY5" fmla="*/ 1231352 h 2301237"/>
              <a:gd name="connsiteX6" fmla="*/ 1726050 w 2743200"/>
              <a:gd name="connsiteY6" fmla="*/ 1937940 h 2301237"/>
              <a:gd name="connsiteX7" fmla="*/ 2237014 w 2743200"/>
              <a:gd name="connsiteY7" fmla="*/ 1917152 h 2301237"/>
              <a:gd name="connsiteX8" fmla="*/ 2204357 w 2743200"/>
              <a:gd name="connsiteY8" fmla="*/ 2276380 h 2301237"/>
              <a:gd name="connsiteX9" fmla="*/ 2253343 w 2743200"/>
              <a:gd name="connsiteY9" fmla="*/ 2268216 h 2301237"/>
              <a:gd name="connsiteX10" fmla="*/ 2326822 w 2743200"/>
              <a:gd name="connsiteY10" fmla="*/ 2251887 h 2301237"/>
              <a:gd name="connsiteX11" fmla="*/ 2359479 w 2743200"/>
              <a:gd name="connsiteY11" fmla="*/ 2227395 h 2301237"/>
              <a:gd name="connsiteX12" fmla="*/ 2743200 w 2743200"/>
              <a:gd name="connsiteY12" fmla="*/ 2211066 h 2301237"/>
              <a:gd name="connsiteX0" fmla="*/ 0 w 2743200"/>
              <a:gd name="connsiteY0" fmla="*/ 63859 h 2302092"/>
              <a:gd name="connsiteX1" fmla="*/ 359229 w 2743200"/>
              <a:gd name="connsiteY1" fmla="*/ 63859 h 2302092"/>
              <a:gd name="connsiteX2" fmla="*/ 381372 w 2743200"/>
              <a:gd name="connsiteY2" fmla="*/ 841577 h 2302092"/>
              <a:gd name="connsiteX3" fmla="*/ 1294498 w 2743200"/>
              <a:gd name="connsiteY3" fmla="*/ 826682 h 2302092"/>
              <a:gd name="connsiteX4" fmla="*/ 1249136 w 2743200"/>
              <a:gd name="connsiteY4" fmla="*/ 1174202 h 2302092"/>
              <a:gd name="connsiteX5" fmla="*/ 1706336 w 2743200"/>
              <a:gd name="connsiteY5" fmla="*/ 1231352 h 2302092"/>
              <a:gd name="connsiteX6" fmla="*/ 1726050 w 2743200"/>
              <a:gd name="connsiteY6" fmla="*/ 1937940 h 2302092"/>
              <a:gd name="connsiteX7" fmla="*/ 2237014 w 2743200"/>
              <a:gd name="connsiteY7" fmla="*/ 1917152 h 2302092"/>
              <a:gd name="connsiteX8" fmla="*/ 2204357 w 2743200"/>
              <a:gd name="connsiteY8" fmla="*/ 2276380 h 2302092"/>
              <a:gd name="connsiteX9" fmla="*/ 2253343 w 2743200"/>
              <a:gd name="connsiteY9" fmla="*/ 2268216 h 2302092"/>
              <a:gd name="connsiteX10" fmla="*/ 2359479 w 2743200"/>
              <a:gd name="connsiteY10" fmla="*/ 2227395 h 2302092"/>
              <a:gd name="connsiteX11" fmla="*/ 2743200 w 2743200"/>
              <a:gd name="connsiteY11" fmla="*/ 2211066 h 2302092"/>
              <a:gd name="connsiteX0" fmla="*/ 0 w 2743200"/>
              <a:gd name="connsiteY0" fmla="*/ 63859 h 2292306"/>
              <a:gd name="connsiteX1" fmla="*/ 359229 w 2743200"/>
              <a:gd name="connsiteY1" fmla="*/ 63859 h 2292306"/>
              <a:gd name="connsiteX2" fmla="*/ 381372 w 2743200"/>
              <a:gd name="connsiteY2" fmla="*/ 841577 h 2292306"/>
              <a:gd name="connsiteX3" fmla="*/ 1294498 w 2743200"/>
              <a:gd name="connsiteY3" fmla="*/ 826682 h 2292306"/>
              <a:gd name="connsiteX4" fmla="*/ 1249136 w 2743200"/>
              <a:gd name="connsiteY4" fmla="*/ 1174202 h 2292306"/>
              <a:gd name="connsiteX5" fmla="*/ 1706336 w 2743200"/>
              <a:gd name="connsiteY5" fmla="*/ 1231352 h 2292306"/>
              <a:gd name="connsiteX6" fmla="*/ 1726050 w 2743200"/>
              <a:gd name="connsiteY6" fmla="*/ 1937940 h 2292306"/>
              <a:gd name="connsiteX7" fmla="*/ 2237014 w 2743200"/>
              <a:gd name="connsiteY7" fmla="*/ 1917152 h 2292306"/>
              <a:gd name="connsiteX8" fmla="*/ 2204357 w 2743200"/>
              <a:gd name="connsiteY8" fmla="*/ 2276380 h 2292306"/>
              <a:gd name="connsiteX9" fmla="*/ 2359479 w 2743200"/>
              <a:gd name="connsiteY9" fmla="*/ 2227395 h 2292306"/>
              <a:gd name="connsiteX10" fmla="*/ 2743200 w 2743200"/>
              <a:gd name="connsiteY10" fmla="*/ 2211066 h 2292306"/>
              <a:gd name="connsiteX0" fmla="*/ 0 w 2743200"/>
              <a:gd name="connsiteY0" fmla="*/ 63859 h 2289718"/>
              <a:gd name="connsiteX1" fmla="*/ 359229 w 2743200"/>
              <a:gd name="connsiteY1" fmla="*/ 63859 h 2289718"/>
              <a:gd name="connsiteX2" fmla="*/ 381372 w 2743200"/>
              <a:gd name="connsiteY2" fmla="*/ 841577 h 2289718"/>
              <a:gd name="connsiteX3" fmla="*/ 1294498 w 2743200"/>
              <a:gd name="connsiteY3" fmla="*/ 826682 h 2289718"/>
              <a:gd name="connsiteX4" fmla="*/ 1249136 w 2743200"/>
              <a:gd name="connsiteY4" fmla="*/ 1174202 h 2289718"/>
              <a:gd name="connsiteX5" fmla="*/ 1706336 w 2743200"/>
              <a:gd name="connsiteY5" fmla="*/ 1231352 h 2289718"/>
              <a:gd name="connsiteX6" fmla="*/ 1726050 w 2743200"/>
              <a:gd name="connsiteY6" fmla="*/ 1937940 h 2289718"/>
              <a:gd name="connsiteX7" fmla="*/ 2237014 w 2743200"/>
              <a:gd name="connsiteY7" fmla="*/ 1917152 h 2289718"/>
              <a:gd name="connsiteX8" fmla="*/ 2204357 w 2743200"/>
              <a:gd name="connsiteY8" fmla="*/ 2276380 h 2289718"/>
              <a:gd name="connsiteX9" fmla="*/ 2743200 w 2743200"/>
              <a:gd name="connsiteY9" fmla="*/ 2211066 h 2289718"/>
              <a:gd name="connsiteX0" fmla="*/ 0 w 2689674"/>
              <a:gd name="connsiteY0" fmla="*/ 63859 h 2312770"/>
              <a:gd name="connsiteX1" fmla="*/ 359229 w 2689674"/>
              <a:gd name="connsiteY1" fmla="*/ 63859 h 2312770"/>
              <a:gd name="connsiteX2" fmla="*/ 381372 w 2689674"/>
              <a:gd name="connsiteY2" fmla="*/ 841577 h 2312770"/>
              <a:gd name="connsiteX3" fmla="*/ 1294498 w 2689674"/>
              <a:gd name="connsiteY3" fmla="*/ 826682 h 2312770"/>
              <a:gd name="connsiteX4" fmla="*/ 1249136 w 2689674"/>
              <a:gd name="connsiteY4" fmla="*/ 1174202 h 2312770"/>
              <a:gd name="connsiteX5" fmla="*/ 1706336 w 2689674"/>
              <a:gd name="connsiteY5" fmla="*/ 1231352 h 2312770"/>
              <a:gd name="connsiteX6" fmla="*/ 1726050 w 2689674"/>
              <a:gd name="connsiteY6" fmla="*/ 1937940 h 2312770"/>
              <a:gd name="connsiteX7" fmla="*/ 2237014 w 2689674"/>
              <a:gd name="connsiteY7" fmla="*/ 1917152 h 2312770"/>
              <a:gd name="connsiteX8" fmla="*/ 2204357 w 2689674"/>
              <a:gd name="connsiteY8" fmla="*/ 2276380 h 2312770"/>
              <a:gd name="connsiteX9" fmla="*/ 2689674 w 2689674"/>
              <a:gd name="connsiteY9" fmla="*/ 2291355 h 2312770"/>
              <a:gd name="connsiteX0" fmla="*/ 0 w 2689674"/>
              <a:gd name="connsiteY0" fmla="*/ 63859 h 2312770"/>
              <a:gd name="connsiteX1" fmla="*/ 359229 w 2689674"/>
              <a:gd name="connsiteY1" fmla="*/ 63859 h 2312770"/>
              <a:gd name="connsiteX2" fmla="*/ 381372 w 2689674"/>
              <a:gd name="connsiteY2" fmla="*/ 841577 h 2312770"/>
              <a:gd name="connsiteX3" fmla="*/ 1294498 w 2689674"/>
              <a:gd name="connsiteY3" fmla="*/ 826682 h 2312770"/>
              <a:gd name="connsiteX4" fmla="*/ 1249136 w 2689674"/>
              <a:gd name="connsiteY4" fmla="*/ 1174202 h 2312770"/>
              <a:gd name="connsiteX5" fmla="*/ 1706336 w 2689674"/>
              <a:gd name="connsiteY5" fmla="*/ 1231352 h 2312770"/>
              <a:gd name="connsiteX6" fmla="*/ 1726050 w 2689674"/>
              <a:gd name="connsiteY6" fmla="*/ 1937940 h 2312770"/>
              <a:gd name="connsiteX7" fmla="*/ 2237014 w 2689674"/>
              <a:gd name="connsiteY7" fmla="*/ 1917152 h 2312770"/>
              <a:gd name="connsiteX8" fmla="*/ 2204357 w 2689674"/>
              <a:gd name="connsiteY8" fmla="*/ 2276380 h 2312770"/>
              <a:gd name="connsiteX9" fmla="*/ 2689674 w 2689674"/>
              <a:gd name="connsiteY9" fmla="*/ 2291355 h 2312770"/>
              <a:gd name="connsiteX0" fmla="*/ 0 w 2689674"/>
              <a:gd name="connsiteY0" fmla="*/ 63859 h 2312770"/>
              <a:gd name="connsiteX1" fmla="*/ 359229 w 2689674"/>
              <a:gd name="connsiteY1" fmla="*/ 63859 h 2312770"/>
              <a:gd name="connsiteX2" fmla="*/ 381372 w 2689674"/>
              <a:gd name="connsiteY2" fmla="*/ 841577 h 2312770"/>
              <a:gd name="connsiteX3" fmla="*/ 1294498 w 2689674"/>
              <a:gd name="connsiteY3" fmla="*/ 826682 h 2312770"/>
              <a:gd name="connsiteX4" fmla="*/ 1249136 w 2689674"/>
              <a:gd name="connsiteY4" fmla="*/ 1174202 h 2312770"/>
              <a:gd name="connsiteX5" fmla="*/ 1706336 w 2689674"/>
              <a:gd name="connsiteY5" fmla="*/ 1231352 h 2312770"/>
              <a:gd name="connsiteX6" fmla="*/ 1726050 w 2689674"/>
              <a:gd name="connsiteY6" fmla="*/ 1937940 h 2312770"/>
              <a:gd name="connsiteX7" fmla="*/ 2237014 w 2689674"/>
              <a:gd name="connsiteY7" fmla="*/ 1917152 h 2312770"/>
              <a:gd name="connsiteX8" fmla="*/ 2204357 w 2689674"/>
              <a:gd name="connsiteY8" fmla="*/ 2276380 h 2312770"/>
              <a:gd name="connsiteX9" fmla="*/ 2689674 w 2689674"/>
              <a:gd name="connsiteY9" fmla="*/ 2291355 h 2312770"/>
              <a:gd name="connsiteX0" fmla="*/ 0 w 2689674"/>
              <a:gd name="connsiteY0" fmla="*/ 63859 h 2312770"/>
              <a:gd name="connsiteX1" fmla="*/ 359229 w 2689674"/>
              <a:gd name="connsiteY1" fmla="*/ 63859 h 2312770"/>
              <a:gd name="connsiteX2" fmla="*/ 381372 w 2689674"/>
              <a:gd name="connsiteY2" fmla="*/ 841577 h 2312770"/>
              <a:gd name="connsiteX3" fmla="*/ 1294498 w 2689674"/>
              <a:gd name="connsiteY3" fmla="*/ 826682 h 2312770"/>
              <a:gd name="connsiteX4" fmla="*/ 1249136 w 2689674"/>
              <a:gd name="connsiteY4" fmla="*/ 1174202 h 2312770"/>
              <a:gd name="connsiteX5" fmla="*/ 1706336 w 2689674"/>
              <a:gd name="connsiteY5" fmla="*/ 1231352 h 2312770"/>
              <a:gd name="connsiteX6" fmla="*/ 1726050 w 2689674"/>
              <a:gd name="connsiteY6" fmla="*/ 1937940 h 2312770"/>
              <a:gd name="connsiteX7" fmla="*/ 2237014 w 2689674"/>
              <a:gd name="connsiteY7" fmla="*/ 1917152 h 2312770"/>
              <a:gd name="connsiteX8" fmla="*/ 2204357 w 2689674"/>
              <a:gd name="connsiteY8" fmla="*/ 2276380 h 2312770"/>
              <a:gd name="connsiteX9" fmla="*/ 2689674 w 2689674"/>
              <a:gd name="connsiteY9" fmla="*/ 2291355 h 2312770"/>
              <a:gd name="connsiteX0" fmla="*/ 0 w 2689674"/>
              <a:gd name="connsiteY0" fmla="*/ 63859 h 2312770"/>
              <a:gd name="connsiteX1" fmla="*/ 359229 w 2689674"/>
              <a:gd name="connsiteY1" fmla="*/ 63859 h 2312770"/>
              <a:gd name="connsiteX2" fmla="*/ 381372 w 2689674"/>
              <a:gd name="connsiteY2" fmla="*/ 841577 h 2312770"/>
              <a:gd name="connsiteX3" fmla="*/ 1294498 w 2689674"/>
              <a:gd name="connsiteY3" fmla="*/ 826682 h 2312770"/>
              <a:gd name="connsiteX4" fmla="*/ 1249136 w 2689674"/>
              <a:gd name="connsiteY4" fmla="*/ 1174202 h 2312770"/>
              <a:gd name="connsiteX5" fmla="*/ 1706336 w 2689674"/>
              <a:gd name="connsiteY5" fmla="*/ 1231352 h 2312770"/>
              <a:gd name="connsiteX6" fmla="*/ 1726050 w 2689674"/>
              <a:gd name="connsiteY6" fmla="*/ 1937940 h 2312770"/>
              <a:gd name="connsiteX7" fmla="*/ 2237014 w 2689674"/>
              <a:gd name="connsiteY7" fmla="*/ 1917152 h 2312770"/>
              <a:gd name="connsiteX8" fmla="*/ 2204357 w 2689674"/>
              <a:gd name="connsiteY8" fmla="*/ 2276380 h 2312770"/>
              <a:gd name="connsiteX9" fmla="*/ 2689674 w 2689674"/>
              <a:gd name="connsiteY9" fmla="*/ 2291355 h 2312770"/>
              <a:gd name="connsiteX0" fmla="*/ 0 w 2689674"/>
              <a:gd name="connsiteY0" fmla="*/ 63859 h 2312770"/>
              <a:gd name="connsiteX1" fmla="*/ 359229 w 2689674"/>
              <a:gd name="connsiteY1" fmla="*/ 63859 h 2312770"/>
              <a:gd name="connsiteX2" fmla="*/ 381372 w 2689674"/>
              <a:gd name="connsiteY2" fmla="*/ 841577 h 2312770"/>
              <a:gd name="connsiteX3" fmla="*/ 1294498 w 2689674"/>
              <a:gd name="connsiteY3" fmla="*/ 826682 h 2312770"/>
              <a:gd name="connsiteX4" fmla="*/ 1249136 w 2689674"/>
              <a:gd name="connsiteY4" fmla="*/ 1174202 h 2312770"/>
              <a:gd name="connsiteX5" fmla="*/ 1706336 w 2689674"/>
              <a:gd name="connsiteY5" fmla="*/ 1231352 h 2312770"/>
              <a:gd name="connsiteX6" fmla="*/ 1726050 w 2689674"/>
              <a:gd name="connsiteY6" fmla="*/ 1937940 h 2312770"/>
              <a:gd name="connsiteX7" fmla="*/ 2237014 w 2689674"/>
              <a:gd name="connsiteY7" fmla="*/ 1917152 h 2312770"/>
              <a:gd name="connsiteX8" fmla="*/ 2204357 w 2689674"/>
              <a:gd name="connsiteY8" fmla="*/ 2276380 h 2312770"/>
              <a:gd name="connsiteX9" fmla="*/ 2689674 w 2689674"/>
              <a:gd name="connsiteY9" fmla="*/ 2291355 h 2312770"/>
              <a:gd name="connsiteX0" fmla="*/ 0 w 2689674"/>
              <a:gd name="connsiteY0" fmla="*/ 54243 h 2303154"/>
              <a:gd name="connsiteX1" fmla="*/ 403834 w 2689674"/>
              <a:gd name="connsiteY1" fmla="*/ 67624 h 2303154"/>
              <a:gd name="connsiteX2" fmla="*/ 381372 w 2689674"/>
              <a:gd name="connsiteY2" fmla="*/ 831961 h 2303154"/>
              <a:gd name="connsiteX3" fmla="*/ 1294498 w 2689674"/>
              <a:gd name="connsiteY3" fmla="*/ 817066 h 2303154"/>
              <a:gd name="connsiteX4" fmla="*/ 1249136 w 2689674"/>
              <a:gd name="connsiteY4" fmla="*/ 1164586 h 2303154"/>
              <a:gd name="connsiteX5" fmla="*/ 1706336 w 2689674"/>
              <a:gd name="connsiteY5" fmla="*/ 1221736 h 2303154"/>
              <a:gd name="connsiteX6" fmla="*/ 1726050 w 2689674"/>
              <a:gd name="connsiteY6" fmla="*/ 1928324 h 2303154"/>
              <a:gd name="connsiteX7" fmla="*/ 2237014 w 2689674"/>
              <a:gd name="connsiteY7" fmla="*/ 1907536 h 2303154"/>
              <a:gd name="connsiteX8" fmla="*/ 2204357 w 2689674"/>
              <a:gd name="connsiteY8" fmla="*/ 2266764 h 2303154"/>
              <a:gd name="connsiteX9" fmla="*/ 2689674 w 2689674"/>
              <a:gd name="connsiteY9" fmla="*/ 2281739 h 2303154"/>
              <a:gd name="connsiteX0" fmla="*/ 0 w 2689674"/>
              <a:gd name="connsiteY0" fmla="*/ 54243 h 2303154"/>
              <a:gd name="connsiteX1" fmla="*/ 403834 w 2689674"/>
              <a:gd name="connsiteY1" fmla="*/ 67624 h 2303154"/>
              <a:gd name="connsiteX2" fmla="*/ 381372 w 2689674"/>
              <a:gd name="connsiteY2" fmla="*/ 831961 h 2303154"/>
              <a:gd name="connsiteX3" fmla="*/ 1294498 w 2689674"/>
              <a:gd name="connsiteY3" fmla="*/ 817066 h 2303154"/>
              <a:gd name="connsiteX4" fmla="*/ 1249136 w 2689674"/>
              <a:gd name="connsiteY4" fmla="*/ 1164586 h 2303154"/>
              <a:gd name="connsiteX5" fmla="*/ 1706336 w 2689674"/>
              <a:gd name="connsiteY5" fmla="*/ 1221736 h 2303154"/>
              <a:gd name="connsiteX6" fmla="*/ 1726050 w 2689674"/>
              <a:gd name="connsiteY6" fmla="*/ 1928324 h 2303154"/>
              <a:gd name="connsiteX7" fmla="*/ 2237014 w 2689674"/>
              <a:gd name="connsiteY7" fmla="*/ 1907536 h 2303154"/>
              <a:gd name="connsiteX8" fmla="*/ 2204357 w 2689674"/>
              <a:gd name="connsiteY8" fmla="*/ 2266764 h 2303154"/>
              <a:gd name="connsiteX9" fmla="*/ 2689674 w 2689674"/>
              <a:gd name="connsiteY9" fmla="*/ 2281739 h 2303154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381372 w 2689674"/>
              <a:gd name="connsiteY2" fmla="*/ 778752 h 2249945"/>
              <a:gd name="connsiteX3" fmla="*/ 1294498 w 2689674"/>
              <a:gd name="connsiteY3" fmla="*/ 763857 h 2249945"/>
              <a:gd name="connsiteX4" fmla="*/ 1249136 w 2689674"/>
              <a:gd name="connsiteY4" fmla="*/ 1111377 h 2249945"/>
              <a:gd name="connsiteX5" fmla="*/ 1706336 w 2689674"/>
              <a:gd name="connsiteY5" fmla="*/ 1168527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294498 w 2689674"/>
              <a:gd name="connsiteY3" fmla="*/ 763857 h 2249945"/>
              <a:gd name="connsiteX4" fmla="*/ 1249136 w 2689674"/>
              <a:gd name="connsiteY4" fmla="*/ 1111377 h 2249945"/>
              <a:gd name="connsiteX5" fmla="*/ 1706336 w 2689674"/>
              <a:gd name="connsiteY5" fmla="*/ 1168527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294498 w 2689674"/>
              <a:gd name="connsiteY3" fmla="*/ 763857 h 2249945"/>
              <a:gd name="connsiteX4" fmla="*/ 1249136 w 2689674"/>
              <a:gd name="connsiteY4" fmla="*/ 1111377 h 2249945"/>
              <a:gd name="connsiteX5" fmla="*/ 1706336 w 2689674"/>
              <a:gd name="connsiteY5" fmla="*/ 1168527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294498 w 2689674"/>
              <a:gd name="connsiteY3" fmla="*/ 763857 h 2249945"/>
              <a:gd name="connsiteX4" fmla="*/ 1249136 w 2689674"/>
              <a:gd name="connsiteY4" fmla="*/ 1111377 h 2249945"/>
              <a:gd name="connsiteX5" fmla="*/ 1706336 w 2689674"/>
              <a:gd name="connsiteY5" fmla="*/ 1168527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249136 w 2689674"/>
              <a:gd name="connsiteY4" fmla="*/ 1111377 h 2249945"/>
              <a:gd name="connsiteX5" fmla="*/ 1706336 w 2689674"/>
              <a:gd name="connsiteY5" fmla="*/ 1168527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249136 w 2689674"/>
              <a:gd name="connsiteY4" fmla="*/ 1111377 h 2249945"/>
              <a:gd name="connsiteX5" fmla="*/ 1706336 w 2689674"/>
              <a:gd name="connsiteY5" fmla="*/ 1168527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249136 w 2689674"/>
              <a:gd name="connsiteY4" fmla="*/ 1111377 h 2249945"/>
              <a:gd name="connsiteX5" fmla="*/ 1706336 w 2689674"/>
              <a:gd name="connsiteY5" fmla="*/ 1168527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06336 w 2689674"/>
              <a:gd name="connsiteY5" fmla="*/ 1168527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06336 w 2689674"/>
              <a:gd name="connsiteY5" fmla="*/ 1168527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06336 w 2689674"/>
              <a:gd name="connsiteY5" fmla="*/ 1168527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82164 w 2689674"/>
              <a:gd name="connsiteY5" fmla="*/ 1141764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82164 w 2689674"/>
              <a:gd name="connsiteY5" fmla="*/ 1141764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82164 w 2689674"/>
              <a:gd name="connsiteY5" fmla="*/ 1101619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82164 w 2689674"/>
              <a:gd name="connsiteY5" fmla="*/ 1101619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82164 w 2689674"/>
              <a:gd name="connsiteY5" fmla="*/ 1101619 h 2249945"/>
              <a:gd name="connsiteX6" fmla="*/ 1726050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82164 w 2689674"/>
              <a:gd name="connsiteY5" fmla="*/ 1101619 h 2249945"/>
              <a:gd name="connsiteX6" fmla="*/ 1757274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82164 w 2689674"/>
              <a:gd name="connsiteY5" fmla="*/ 1101619 h 2249945"/>
              <a:gd name="connsiteX6" fmla="*/ 1757274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82164 w 2689674"/>
              <a:gd name="connsiteY5" fmla="*/ 1101619 h 2249945"/>
              <a:gd name="connsiteX6" fmla="*/ 1757274 w 2689674"/>
              <a:gd name="connsiteY6" fmla="*/ 1875115 h 2249945"/>
              <a:gd name="connsiteX7" fmla="*/ 2237014 w 2689674"/>
              <a:gd name="connsiteY7" fmla="*/ 1854327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82164 w 2689674"/>
              <a:gd name="connsiteY5" fmla="*/ 1101619 h 2249945"/>
              <a:gd name="connsiteX6" fmla="*/ 1757274 w 2689674"/>
              <a:gd name="connsiteY6" fmla="*/ 1875115 h 2249945"/>
              <a:gd name="connsiteX7" fmla="*/ 2219172 w 2689674"/>
              <a:gd name="connsiteY7" fmla="*/ 1881090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82164 w 2689674"/>
              <a:gd name="connsiteY5" fmla="*/ 1101619 h 2249945"/>
              <a:gd name="connsiteX6" fmla="*/ 1757274 w 2689674"/>
              <a:gd name="connsiteY6" fmla="*/ 1875115 h 2249945"/>
              <a:gd name="connsiteX7" fmla="*/ 2219172 w 2689674"/>
              <a:gd name="connsiteY7" fmla="*/ 1881090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49945"/>
              <a:gd name="connsiteX1" fmla="*/ 403834 w 2689674"/>
              <a:gd name="connsiteY1" fmla="*/ 14415 h 2249945"/>
              <a:gd name="connsiteX2" fmla="*/ 408135 w 2689674"/>
              <a:gd name="connsiteY2" fmla="*/ 783212 h 2249945"/>
              <a:gd name="connsiteX3" fmla="*/ 1316800 w 2689674"/>
              <a:gd name="connsiteY3" fmla="*/ 754936 h 2249945"/>
              <a:gd name="connsiteX4" fmla="*/ 1307123 w 2689674"/>
              <a:gd name="connsiteY4" fmla="*/ 1111377 h 2249945"/>
              <a:gd name="connsiteX5" fmla="*/ 1782164 w 2689674"/>
              <a:gd name="connsiteY5" fmla="*/ 1101619 h 2249945"/>
              <a:gd name="connsiteX6" fmla="*/ 1757274 w 2689674"/>
              <a:gd name="connsiteY6" fmla="*/ 1875115 h 2249945"/>
              <a:gd name="connsiteX7" fmla="*/ 2219172 w 2689674"/>
              <a:gd name="connsiteY7" fmla="*/ 1881090 h 2249945"/>
              <a:gd name="connsiteX8" fmla="*/ 2204357 w 2689674"/>
              <a:gd name="connsiteY8" fmla="*/ 2213555 h 2249945"/>
              <a:gd name="connsiteX9" fmla="*/ 2689674 w 2689674"/>
              <a:gd name="connsiteY9" fmla="*/ 2228530 h 2249945"/>
              <a:gd name="connsiteX0" fmla="*/ 0 w 2689674"/>
              <a:gd name="connsiteY0" fmla="*/ 1034 h 2278366"/>
              <a:gd name="connsiteX1" fmla="*/ 403834 w 2689674"/>
              <a:gd name="connsiteY1" fmla="*/ 14415 h 2278366"/>
              <a:gd name="connsiteX2" fmla="*/ 408135 w 2689674"/>
              <a:gd name="connsiteY2" fmla="*/ 783212 h 2278366"/>
              <a:gd name="connsiteX3" fmla="*/ 1316800 w 2689674"/>
              <a:gd name="connsiteY3" fmla="*/ 754936 h 2278366"/>
              <a:gd name="connsiteX4" fmla="*/ 1307123 w 2689674"/>
              <a:gd name="connsiteY4" fmla="*/ 1111377 h 2278366"/>
              <a:gd name="connsiteX5" fmla="*/ 1782164 w 2689674"/>
              <a:gd name="connsiteY5" fmla="*/ 1101619 h 2278366"/>
              <a:gd name="connsiteX6" fmla="*/ 1757274 w 2689674"/>
              <a:gd name="connsiteY6" fmla="*/ 1875115 h 2278366"/>
              <a:gd name="connsiteX7" fmla="*/ 2219172 w 2689674"/>
              <a:gd name="connsiteY7" fmla="*/ 1881090 h 2278366"/>
              <a:gd name="connsiteX8" fmla="*/ 2213278 w 2689674"/>
              <a:gd name="connsiteY8" fmla="*/ 2253699 h 2278366"/>
              <a:gd name="connsiteX9" fmla="*/ 2689674 w 2689674"/>
              <a:gd name="connsiteY9" fmla="*/ 2228530 h 2278366"/>
              <a:gd name="connsiteX0" fmla="*/ 0 w 2689674"/>
              <a:gd name="connsiteY0" fmla="*/ 1034 h 2278366"/>
              <a:gd name="connsiteX1" fmla="*/ 403834 w 2689674"/>
              <a:gd name="connsiteY1" fmla="*/ 14415 h 2278366"/>
              <a:gd name="connsiteX2" fmla="*/ 408135 w 2689674"/>
              <a:gd name="connsiteY2" fmla="*/ 783212 h 2278366"/>
              <a:gd name="connsiteX3" fmla="*/ 1316800 w 2689674"/>
              <a:gd name="connsiteY3" fmla="*/ 754936 h 2278366"/>
              <a:gd name="connsiteX4" fmla="*/ 1307123 w 2689674"/>
              <a:gd name="connsiteY4" fmla="*/ 1111377 h 2278366"/>
              <a:gd name="connsiteX5" fmla="*/ 1782164 w 2689674"/>
              <a:gd name="connsiteY5" fmla="*/ 1101619 h 2278366"/>
              <a:gd name="connsiteX6" fmla="*/ 1757274 w 2689674"/>
              <a:gd name="connsiteY6" fmla="*/ 1875115 h 2278366"/>
              <a:gd name="connsiteX7" fmla="*/ 2219172 w 2689674"/>
              <a:gd name="connsiteY7" fmla="*/ 1881090 h 2278366"/>
              <a:gd name="connsiteX8" fmla="*/ 2213278 w 2689674"/>
              <a:gd name="connsiteY8" fmla="*/ 2253699 h 2278366"/>
              <a:gd name="connsiteX9" fmla="*/ 2689674 w 2689674"/>
              <a:gd name="connsiteY9" fmla="*/ 2228530 h 2278366"/>
              <a:gd name="connsiteX0" fmla="*/ 0 w 2689674"/>
              <a:gd name="connsiteY0" fmla="*/ 1034 h 2254438"/>
              <a:gd name="connsiteX1" fmla="*/ 403834 w 2689674"/>
              <a:gd name="connsiteY1" fmla="*/ 14415 h 2254438"/>
              <a:gd name="connsiteX2" fmla="*/ 408135 w 2689674"/>
              <a:gd name="connsiteY2" fmla="*/ 783212 h 2254438"/>
              <a:gd name="connsiteX3" fmla="*/ 1316800 w 2689674"/>
              <a:gd name="connsiteY3" fmla="*/ 754936 h 2254438"/>
              <a:gd name="connsiteX4" fmla="*/ 1307123 w 2689674"/>
              <a:gd name="connsiteY4" fmla="*/ 1111377 h 2254438"/>
              <a:gd name="connsiteX5" fmla="*/ 1782164 w 2689674"/>
              <a:gd name="connsiteY5" fmla="*/ 1101619 h 2254438"/>
              <a:gd name="connsiteX6" fmla="*/ 1757274 w 2689674"/>
              <a:gd name="connsiteY6" fmla="*/ 1875115 h 2254438"/>
              <a:gd name="connsiteX7" fmla="*/ 2219172 w 2689674"/>
              <a:gd name="connsiteY7" fmla="*/ 1881090 h 2254438"/>
              <a:gd name="connsiteX8" fmla="*/ 2213278 w 2689674"/>
              <a:gd name="connsiteY8" fmla="*/ 2253699 h 2254438"/>
              <a:gd name="connsiteX9" fmla="*/ 2689674 w 2689674"/>
              <a:gd name="connsiteY9" fmla="*/ 2228530 h 2254438"/>
              <a:gd name="connsiteX0" fmla="*/ 0 w 2685213"/>
              <a:gd name="connsiteY0" fmla="*/ 1034 h 2259072"/>
              <a:gd name="connsiteX1" fmla="*/ 403834 w 2685213"/>
              <a:gd name="connsiteY1" fmla="*/ 14415 h 2259072"/>
              <a:gd name="connsiteX2" fmla="*/ 408135 w 2685213"/>
              <a:gd name="connsiteY2" fmla="*/ 783212 h 2259072"/>
              <a:gd name="connsiteX3" fmla="*/ 1316800 w 2685213"/>
              <a:gd name="connsiteY3" fmla="*/ 754936 h 2259072"/>
              <a:gd name="connsiteX4" fmla="*/ 1307123 w 2685213"/>
              <a:gd name="connsiteY4" fmla="*/ 1111377 h 2259072"/>
              <a:gd name="connsiteX5" fmla="*/ 1782164 w 2685213"/>
              <a:gd name="connsiteY5" fmla="*/ 1101619 h 2259072"/>
              <a:gd name="connsiteX6" fmla="*/ 1757274 w 2685213"/>
              <a:gd name="connsiteY6" fmla="*/ 1875115 h 2259072"/>
              <a:gd name="connsiteX7" fmla="*/ 2219172 w 2685213"/>
              <a:gd name="connsiteY7" fmla="*/ 1881090 h 2259072"/>
              <a:gd name="connsiteX8" fmla="*/ 2213278 w 2685213"/>
              <a:gd name="connsiteY8" fmla="*/ 2253699 h 2259072"/>
              <a:gd name="connsiteX9" fmla="*/ 2685213 w 2685213"/>
              <a:gd name="connsiteY9" fmla="*/ 2250833 h 2259072"/>
              <a:gd name="connsiteX0" fmla="*/ 0 w 2685213"/>
              <a:gd name="connsiteY0" fmla="*/ 1034 h 2259072"/>
              <a:gd name="connsiteX1" fmla="*/ 403834 w 2685213"/>
              <a:gd name="connsiteY1" fmla="*/ 14415 h 2259072"/>
              <a:gd name="connsiteX2" fmla="*/ 412596 w 2685213"/>
              <a:gd name="connsiteY2" fmla="*/ 787673 h 2259072"/>
              <a:gd name="connsiteX3" fmla="*/ 1316800 w 2685213"/>
              <a:gd name="connsiteY3" fmla="*/ 754936 h 2259072"/>
              <a:gd name="connsiteX4" fmla="*/ 1307123 w 2685213"/>
              <a:gd name="connsiteY4" fmla="*/ 1111377 h 2259072"/>
              <a:gd name="connsiteX5" fmla="*/ 1782164 w 2685213"/>
              <a:gd name="connsiteY5" fmla="*/ 1101619 h 2259072"/>
              <a:gd name="connsiteX6" fmla="*/ 1757274 w 2685213"/>
              <a:gd name="connsiteY6" fmla="*/ 1875115 h 2259072"/>
              <a:gd name="connsiteX7" fmla="*/ 2219172 w 2685213"/>
              <a:gd name="connsiteY7" fmla="*/ 1881090 h 2259072"/>
              <a:gd name="connsiteX8" fmla="*/ 2213278 w 2685213"/>
              <a:gd name="connsiteY8" fmla="*/ 2253699 h 2259072"/>
              <a:gd name="connsiteX9" fmla="*/ 2685213 w 2685213"/>
              <a:gd name="connsiteY9" fmla="*/ 2250833 h 2259072"/>
              <a:gd name="connsiteX0" fmla="*/ 0 w 2685213"/>
              <a:gd name="connsiteY0" fmla="*/ 1034 h 2259072"/>
              <a:gd name="connsiteX1" fmla="*/ 403834 w 2685213"/>
              <a:gd name="connsiteY1" fmla="*/ 14415 h 2259072"/>
              <a:gd name="connsiteX2" fmla="*/ 412596 w 2685213"/>
              <a:gd name="connsiteY2" fmla="*/ 787673 h 2259072"/>
              <a:gd name="connsiteX3" fmla="*/ 1316800 w 2685213"/>
              <a:gd name="connsiteY3" fmla="*/ 754936 h 2259072"/>
              <a:gd name="connsiteX4" fmla="*/ 1307123 w 2685213"/>
              <a:gd name="connsiteY4" fmla="*/ 1111377 h 2259072"/>
              <a:gd name="connsiteX5" fmla="*/ 1782164 w 2685213"/>
              <a:gd name="connsiteY5" fmla="*/ 1101619 h 2259072"/>
              <a:gd name="connsiteX6" fmla="*/ 1757274 w 2685213"/>
              <a:gd name="connsiteY6" fmla="*/ 1875115 h 2259072"/>
              <a:gd name="connsiteX7" fmla="*/ 2219172 w 2685213"/>
              <a:gd name="connsiteY7" fmla="*/ 1881090 h 2259072"/>
              <a:gd name="connsiteX8" fmla="*/ 2213278 w 2685213"/>
              <a:gd name="connsiteY8" fmla="*/ 2253699 h 2259072"/>
              <a:gd name="connsiteX9" fmla="*/ 2685213 w 2685213"/>
              <a:gd name="connsiteY9" fmla="*/ 2250833 h 2259072"/>
              <a:gd name="connsiteX0" fmla="*/ 0 w 2685213"/>
              <a:gd name="connsiteY0" fmla="*/ 1034 h 2259072"/>
              <a:gd name="connsiteX1" fmla="*/ 403834 w 2685213"/>
              <a:gd name="connsiteY1" fmla="*/ 14415 h 2259072"/>
              <a:gd name="connsiteX2" fmla="*/ 412596 w 2685213"/>
              <a:gd name="connsiteY2" fmla="*/ 787673 h 2259072"/>
              <a:gd name="connsiteX3" fmla="*/ 1316800 w 2685213"/>
              <a:gd name="connsiteY3" fmla="*/ 754936 h 2259072"/>
              <a:gd name="connsiteX4" fmla="*/ 1307123 w 2685213"/>
              <a:gd name="connsiteY4" fmla="*/ 1111377 h 2259072"/>
              <a:gd name="connsiteX5" fmla="*/ 1782164 w 2685213"/>
              <a:gd name="connsiteY5" fmla="*/ 1101619 h 2259072"/>
              <a:gd name="connsiteX6" fmla="*/ 1757274 w 2685213"/>
              <a:gd name="connsiteY6" fmla="*/ 1875115 h 2259072"/>
              <a:gd name="connsiteX7" fmla="*/ 2219172 w 2685213"/>
              <a:gd name="connsiteY7" fmla="*/ 1881090 h 2259072"/>
              <a:gd name="connsiteX8" fmla="*/ 2213278 w 2685213"/>
              <a:gd name="connsiteY8" fmla="*/ 2253699 h 2259072"/>
              <a:gd name="connsiteX9" fmla="*/ 2685213 w 2685213"/>
              <a:gd name="connsiteY9" fmla="*/ 2250833 h 2259072"/>
              <a:gd name="connsiteX0" fmla="*/ 0 w 2685213"/>
              <a:gd name="connsiteY0" fmla="*/ 1034 h 2259072"/>
              <a:gd name="connsiteX1" fmla="*/ 403834 w 2685213"/>
              <a:gd name="connsiteY1" fmla="*/ 14415 h 2259072"/>
              <a:gd name="connsiteX2" fmla="*/ 412596 w 2685213"/>
              <a:gd name="connsiteY2" fmla="*/ 787673 h 2259072"/>
              <a:gd name="connsiteX3" fmla="*/ 1316800 w 2685213"/>
              <a:gd name="connsiteY3" fmla="*/ 754936 h 2259072"/>
              <a:gd name="connsiteX4" fmla="*/ 1307123 w 2685213"/>
              <a:gd name="connsiteY4" fmla="*/ 1111377 h 2259072"/>
              <a:gd name="connsiteX5" fmla="*/ 1782164 w 2685213"/>
              <a:gd name="connsiteY5" fmla="*/ 1101619 h 2259072"/>
              <a:gd name="connsiteX6" fmla="*/ 1757274 w 2685213"/>
              <a:gd name="connsiteY6" fmla="*/ 1875115 h 2259072"/>
              <a:gd name="connsiteX7" fmla="*/ 2219172 w 2685213"/>
              <a:gd name="connsiteY7" fmla="*/ 1881090 h 2259072"/>
              <a:gd name="connsiteX8" fmla="*/ 2213278 w 2685213"/>
              <a:gd name="connsiteY8" fmla="*/ 2253699 h 2259072"/>
              <a:gd name="connsiteX9" fmla="*/ 2685213 w 2685213"/>
              <a:gd name="connsiteY9" fmla="*/ 2250833 h 2259072"/>
              <a:gd name="connsiteX0" fmla="*/ 0 w 2752121"/>
              <a:gd name="connsiteY0" fmla="*/ 19509 h 2246323"/>
              <a:gd name="connsiteX1" fmla="*/ 470742 w 2752121"/>
              <a:gd name="connsiteY1" fmla="*/ 1666 h 2246323"/>
              <a:gd name="connsiteX2" fmla="*/ 479504 w 2752121"/>
              <a:gd name="connsiteY2" fmla="*/ 774924 h 2246323"/>
              <a:gd name="connsiteX3" fmla="*/ 1383708 w 2752121"/>
              <a:gd name="connsiteY3" fmla="*/ 742187 h 2246323"/>
              <a:gd name="connsiteX4" fmla="*/ 1374031 w 2752121"/>
              <a:gd name="connsiteY4" fmla="*/ 1098628 h 2246323"/>
              <a:gd name="connsiteX5" fmla="*/ 1849072 w 2752121"/>
              <a:gd name="connsiteY5" fmla="*/ 1088870 h 2246323"/>
              <a:gd name="connsiteX6" fmla="*/ 1824182 w 2752121"/>
              <a:gd name="connsiteY6" fmla="*/ 1862366 h 2246323"/>
              <a:gd name="connsiteX7" fmla="*/ 2286080 w 2752121"/>
              <a:gd name="connsiteY7" fmla="*/ 1868341 h 2246323"/>
              <a:gd name="connsiteX8" fmla="*/ 2280186 w 2752121"/>
              <a:gd name="connsiteY8" fmla="*/ 2240950 h 2246323"/>
              <a:gd name="connsiteX9" fmla="*/ 2752121 w 2752121"/>
              <a:gd name="connsiteY9" fmla="*/ 2238084 h 2246323"/>
              <a:gd name="connsiteX0" fmla="*/ 0 w 2752121"/>
              <a:gd name="connsiteY0" fmla="*/ 2505 h 2251622"/>
              <a:gd name="connsiteX1" fmla="*/ 470742 w 2752121"/>
              <a:gd name="connsiteY1" fmla="*/ 6965 h 2251622"/>
              <a:gd name="connsiteX2" fmla="*/ 479504 w 2752121"/>
              <a:gd name="connsiteY2" fmla="*/ 780223 h 2251622"/>
              <a:gd name="connsiteX3" fmla="*/ 1383708 w 2752121"/>
              <a:gd name="connsiteY3" fmla="*/ 747486 h 2251622"/>
              <a:gd name="connsiteX4" fmla="*/ 1374031 w 2752121"/>
              <a:gd name="connsiteY4" fmla="*/ 1103927 h 2251622"/>
              <a:gd name="connsiteX5" fmla="*/ 1849072 w 2752121"/>
              <a:gd name="connsiteY5" fmla="*/ 1094169 h 2251622"/>
              <a:gd name="connsiteX6" fmla="*/ 1824182 w 2752121"/>
              <a:gd name="connsiteY6" fmla="*/ 1867665 h 2251622"/>
              <a:gd name="connsiteX7" fmla="*/ 2286080 w 2752121"/>
              <a:gd name="connsiteY7" fmla="*/ 1873640 h 2251622"/>
              <a:gd name="connsiteX8" fmla="*/ 2280186 w 2752121"/>
              <a:gd name="connsiteY8" fmla="*/ 2246249 h 2251622"/>
              <a:gd name="connsiteX9" fmla="*/ 2752121 w 2752121"/>
              <a:gd name="connsiteY9" fmla="*/ 2243383 h 225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52121" h="2251622">
                <a:moveTo>
                  <a:pt x="0" y="2505"/>
                </a:moveTo>
                <a:cubicBezTo>
                  <a:pt x="85815" y="-1786"/>
                  <a:pt x="265188" y="-734"/>
                  <a:pt x="470742" y="6965"/>
                </a:cubicBezTo>
                <a:cubicBezTo>
                  <a:pt x="466654" y="273373"/>
                  <a:pt x="479536" y="533306"/>
                  <a:pt x="479504" y="780223"/>
                </a:cubicBezTo>
                <a:cubicBezTo>
                  <a:pt x="760276" y="781724"/>
                  <a:pt x="1056201" y="754496"/>
                  <a:pt x="1383708" y="747486"/>
                </a:cubicBezTo>
                <a:cubicBezTo>
                  <a:pt x="1363904" y="999044"/>
                  <a:pt x="1381220" y="924970"/>
                  <a:pt x="1374031" y="1103927"/>
                </a:cubicBezTo>
                <a:cubicBezTo>
                  <a:pt x="1679077" y="1117846"/>
                  <a:pt x="1613469" y="1100694"/>
                  <a:pt x="1849072" y="1094169"/>
                </a:cubicBezTo>
                <a:cubicBezTo>
                  <a:pt x="1870571" y="1306208"/>
                  <a:pt x="1802643" y="1695379"/>
                  <a:pt x="1824182" y="1867665"/>
                </a:cubicBezTo>
                <a:cubicBezTo>
                  <a:pt x="2099969" y="1870453"/>
                  <a:pt x="2130534" y="1875219"/>
                  <a:pt x="2286080" y="1873640"/>
                </a:cubicBezTo>
                <a:cubicBezTo>
                  <a:pt x="2276589" y="2059401"/>
                  <a:pt x="2262729" y="2072370"/>
                  <a:pt x="2280186" y="2246249"/>
                </a:cubicBezTo>
                <a:cubicBezTo>
                  <a:pt x="2489444" y="2250629"/>
                  <a:pt x="2639862" y="2256990"/>
                  <a:pt x="2752121" y="2243383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643795" y="1760312"/>
            <a:ext cx="8061794" cy="424850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Each cell can be reached by up to four directions (up, down, right, left)</a:t>
            </a:r>
          </a:p>
          <a:p>
            <a:r>
              <a:rPr lang="en-US" altLang="zh-TW" sz="2400" dirty="0" smtClean="0"/>
              <a:t>Each cell can be visited at most one time</a:t>
            </a:r>
          </a:p>
          <a:p>
            <a:r>
              <a:rPr lang="en-US" altLang="zh-TW" sz="2400" dirty="0" smtClean="0"/>
              <a:t>The priority directions are: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down&gt;right&gt;left&gt;up</a:t>
            </a:r>
          </a:p>
          <a:p>
            <a:r>
              <a:rPr lang="en-US" altLang="zh-TW" sz="2400" dirty="0" smtClean="0"/>
              <a:t>Matrices are consisted of </a:t>
            </a:r>
            <a:r>
              <a:rPr lang="en-US" altLang="zh-TW" sz="2400" dirty="0"/>
              <a:t>1~9, </a:t>
            </a:r>
            <a:r>
              <a:rPr lang="en-US" altLang="zh-TW" sz="2400" dirty="0" smtClean="0"/>
              <a:t>+,-,*,/, (, )</a:t>
            </a:r>
          </a:p>
          <a:p>
            <a:pPr lvl="1"/>
            <a:r>
              <a:rPr lang="en-US" altLang="zh-TW" sz="2000" dirty="0" smtClean="0"/>
              <a:t>The consecutive numbers are considered as one operand</a:t>
            </a:r>
          </a:p>
          <a:p>
            <a:pPr lvl="1"/>
            <a:r>
              <a:rPr lang="en-US" altLang="zh-TW" sz="2000" dirty="0"/>
              <a:t>There is no negative number (e.g., -5 is illegal</a:t>
            </a:r>
            <a:r>
              <a:rPr lang="en-US" altLang="zh-TW" sz="2000" dirty="0" smtClean="0"/>
              <a:t>)</a:t>
            </a:r>
            <a:endParaRPr lang="en-US" altLang="zh-TW" sz="2000" dirty="0" smtClean="0"/>
          </a:p>
          <a:p>
            <a:r>
              <a:rPr lang="en-US" altLang="zh-TW" sz="2400" dirty="0" smtClean="0"/>
              <a:t>Use a space to separate operands and operators</a:t>
            </a:r>
            <a:endParaRPr lang="en-US" altLang="zh-TW" sz="2400" dirty="0"/>
          </a:p>
          <a:p>
            <a:r>
              <a:rPr lang="en-US" altLang="zh-TW" sz="2400" dirty="0" smtClean="0"/>
              <a:t>Matrix width </a:t>
            </a:r>
            <a:r>
              <a:rPr lang="en-US" altLang="zh-TW" sz="2400" dirty="0"/>
              <a:t>and height &lt; </a:t>
            </a:r>
            <a:r>
              <a:rPr lang="en-US" altLang="zh-TW" sz="2400" dirty="0" smtClean="0"/>
              <a:t>100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pPr lvl="1"/>
            <a:endParaRPr lang="en-US" altLang="zh-TW" sz="2000" dirty="0" smtClean="0"/>
          </a:p>
          <a:p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8360795" y="3032265"/>
            <a:ext cx="4724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8240854" y="3179330"/>
            <a:ext cx="0" cy="3719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7631746" y="3032265"/>
            <a:ext cx="47244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8240854" y="2458436"/>
            <a:ext cx="0" cy="3719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6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103694" y="1820124"/>
            <a:ext cx="2607023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( 1 9 6 2 3 )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/ 2 + 7 1 ) )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( + ( 3 – 4 *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8 + / - 4 * 5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* / 9 * ) / 6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6 5 * * * 5 6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) ) ) ) / 7 )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2 3 2 1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3 4 1 5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* + 2 1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1 + 1 1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474187" y="1820124"/>
            <a:ext cx="25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Total number of matrices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621039" y="2115402"/>
            <a:ext cx="13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Matrix width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63844" y="2410680"/>
            <a:ext cx="14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Matrix height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23018" y="2685006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The matrix</a:t>
            </a:r>
            <a:endParaRPr lang="zh-TW" altLang="en-US" dirty="0"/>
          </a:p>
        </p:txBody>
      </p:sp>
      <p:sp>
        <p:nvSpPr>
          <p:cNvPr id="9" name="文字方塊 5"/>
          <p:cNvSpPr txBox="1"/>
          <p:nvPr/>
        </p:nvSpPr>
        <p:spPr>
          <a:xfrm>
            <a:off x="2563844" y="4544658"/>
            <a:ext cx="13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Matrix width</a:t>
            </a:r>
            <a:endParaRPr lang="zh-TW" altLang="en-US" dirty="0"/>
          </a:p>
        </p:txBody>
      </p:sp>
      <p:sp>
        <p:nvSpPr>
          <p:cNvPr id="10" name="文字方塊 6"/>
          <p:cNvSpPr txBox="1"/>
          <p:nvPr/>
        </p:nvSpPr>
        <p:spPr>
          <a:xfrm>
            <a:off x="2506649" y="4839936"/>
            <a:ext cx="14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Matrix height</a:t>
            </a:r>
            <a:endParaRPr lang="zh-TW" altLang="en-US" dirty="0"/>
          </a:p>
        </p:txBody>
      </p:sp>
      <p:sp>
        <p:nvSpPr>
          <p:cNvPr id="11" name="文字方塊 7"/>
          <p:cNvSpPr txBox="1"/>
          <p:nvPr/>
        </p:nvSpPr>
        <p:spPr>
          <a:xfrm>
            <a:off x="2765823" y="5114262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dirty="0" smtClean="0"/>
              <a:t>The matrix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028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Repeat all inputs </a:t>
            </a:r>
          </a:p>
          <a:p>
            <a:r>
              <a:rPr lang="en-US" altLang="zh-TW" dirty="0" smtClean="0"/>
              <a:t>Additionally print </a:t>
            </a:r>
          </a:p>
          <a:p>
            <a:pPr lvl="1"/>
            <a:r>
              <a:rPr lang="en-US" altLang="zh-TW" dirty="0" smtClean="0"/>
              <a:t>If Yes, output </a:t>
            </a:r>
          </a:p>
          <a:p>
            <a:pPr lvl="2"/>
            <a:r>
              <a:rPr lang="en-US" altLang="zh-TW" dirty="0" smtClean="0"/>
              <a:t>Yes </a:t>
            </a:r>
          </a:p>
          <a:p>
            <a:pPr lvl="2"/>
            <a:r>
              <a:rPr lang="en-US" altLang="zh-TW" dirty="0" smtClean="0"/>
              <a:t>Infix </a:t>
            </a:r>
            <a:r>
              <a:rPr lang="en-US" altLang="zh-TW" dirty="0"/>
              <a:t>expression</a:t>
            </a:r>
            <a:endParaRPr lang="en-US" altLang="zh-TW" dirty="0" smtClean="0"/>
          </a:p>
          <a:p>
            <a:pPr lvl="2"/>
            <a:r>
              <a:rPr lang="en-US" altLang="zh-TW" dirty="0"/>
              <a:t>P</a:t>
            </a:r>
            <a:r>
              <a:rPr lang="en-US" altLang="zh-TW" dirty="0" smtClean="0"/>
              <a:t>ostfix expression</a:t>
            </a:r>
          </a:p>
          <a:p>
            <a:pPr lvl="1"/>
            <a:r>
              <a:rPr lang="en-US" altLang="zh-TW" dirty="0" smtClean="0"/>
              <a:t>If No, output </a:t>
            </a:r>
          </a:p>
          <a:p>
            <a:pPr lvl="2"/>
            <a:r>
              <a:rPr lang="en-US" altLang="zh-TW" dirty="0" smtClean="0"/>
              <a:t>No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293666" y="454787"/>
            <a:ext cx="3265504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( 1 9 6 2 3 )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/ 2 + 7 1 ) )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 + ( 3 – 4 *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8 + / - 4 * 5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* / 9 * ) / 6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6 5 * * * 5 6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 ) ) ) / 7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</a:p>
          <a:p>
            <a:r>
              <a:rPr lang="en-US" altLang="zh-TW" dirty="0"/>
              <a:t>( 12 + ( 3 – 4 ) * 57 )</a:t>
            </a:r>
            <a:br>
              <a:rPr lang="en-US" altLang="zh-TW" dirty="0"/>
            </a:br>
            <a:r>
              <a:rPr lang="en-US" altLang="zh-TW" dirty="0"/>
              <a:t>12  3  4  -  57  *  </a:t>
            </a:r>
            <a:r>
              <a:rPr lang="en-US" altLang="zh-TW" dirty="0"/>
              <a:t>+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2 3 2 1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3 4 1 5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* + 2 1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1 + 1 1</a:t>
            </a:r>
          </a:p>
          <a:p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Yes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23 * 1 + 11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23 1 * 11 +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0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7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2959CF32-73E1-4006-8632-2617F745DFFB}" vid="{9F9F0F1A-7827-4721-ADF9-A4B8ACA28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 TextMining Template</Template>
  <TotalTime>163</TotalTime>
  <Words>482</Words>
  <Application>Microsoft Office PowerPoint</Application>
  <PresentationFormat>如螢幕大小 (4:3)</PresentationFormat>
  <Paragraphs>131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標楷體</vt:lpstr>
      <vt:lpstr>Arial</vt:lpstr>
      <vt:lpstr>Calibri</vt:lpstr>
      <vt:lpstr>Consolas</vt:lpstr>
      <vt:lpstr>Wingdings</vt:lpstr>
      <vt:lpstr>Advantage</vt:lpstr>
      <vt:lpstr>Infix in Matrix   Data Structures Assignment 1 Stacks and Queues</vt:lpstr>
      <vt:lpstr>PowerPoint 簡報</vt:lpstr>
      <vt:lpstr>Objective</vt:lpstr>
      <vt:lpstr>Hint</vt:lpstr>
      <vt:lpstr>Input</vt:lpstr>
      <vt:lpstr>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</dc:creator>
  <cp:lastModifiedBy>n</cp:lastModifiedBy>
  <cp:revision>33</cp:revision>
  <dcterms:created xsi:type="dcterms:W3CDTF">2018-03-25T11:32:00Z</dcterms:created>
  <dcterms:modified xsi:type="dcterms:W3CDTF">2018-03-28T00:54:56Z</dcterms:modified>
</cp:coreProperties>
</file>