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2"/>
  </p:notes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58" r:id="rId9"/>
    <p:sldId id="266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478EC2-4125-4247-A169-6A59580FAB9C}">
          <p14:sldIdLst>
            <p14:sldId id="256"/>
            <p14:sldId id="257"/>
            <p14:sldId id="262"/>
            <p14:sldId id="260"/>
            <p14:sldId id="261"/>
            <p14:sldId id="263"/>
            <p14:sldId id="264"/>
            <p14:sldId id="25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-Yen Chiu" initials="KC" lastIdx="1" clrIdx="0">
    <p:extLst>
      <p:ext uri="{19B8F6BF-5375-455C-9EA6-DF929625EA0E}">
        <p15:presenceInfo xmlns:p15="http://schemas.microsoft.com/office/powerpoint/2012/main" userId="af009b42b1e4eb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4741" autoAdjust="0"/>
  </p:normalViewPr>
  <p:slideViewPr>
    <p:cSldViewPr snapToGrid="0">
      <p:cViewPr varScale="1">
        <p:scale>
          <a:sx n="77" d="100"/>
          <a:sy n="77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E822-B09F-4B53-B462-62B730F287EE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8744C-7E63-400B-92E1-5D5B3A55F5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9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8744C-7E63-400B-92E1-5D5B3A55F5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85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8744C-7E63-400B-92E1-5D5B3A55F5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76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A106A-B817-4047-A677-AF37E17B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48ADDB-EC5D-4E7B-8AE8-554C3140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B250F-0903-47AF-B77D-D885E793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6B024-9142-4DD5-9028-38EB672A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B1EEF-AAEB-4671-B7C2-684C906A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0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D427B-9BF7-4644-ADE0-7DCD56F9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7AE90C-6DCE-42D1-8B94-67E8CA95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FC19DC-4922-468D-8E89-18E41CC0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58857-0962-4AA3-B5F9-C2C0AED0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260791-052A-4816-8511-C56EE3F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10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69804D-96D4-4818-80DD-B44CF97B7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7FEA26-F015-4F60-B2B3-35DF884F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A8AC4-03EC-4767-AF85-5C63C199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BDBA4-85AA-4854-A9D0-9731E57A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443F3-EC8B-430C-AF7B-98234C6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99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C8160-6816-4E46-A8AF-04AD15E4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463FA-360D-4F95-93B9-9EE23B9D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25690-F353-4864-A7B6-AA717A25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F1C0B-F022-4FA5-AA92-AE66163D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B81E0A-A464-4ECC-A9AD-6047A99C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2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0D98A-A432-48C4-BCA6-EC31CA6F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24E27-C4BE-4276-8CBD-90859D49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774C3-DE61-4E10-BF9E-A2366574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69BDD-3A77-43D9-AD7D-DB960CE6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313A8-4376-45EA-BDDF-77C884D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4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B76D9-BAB7-4F16-9121-245BD368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E293E-530C-4EF1-9BF9-42DFB1817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551BAC-9000-4CBD-B03E-19066040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BC76A9-1941-4490-AE96-81BD3B09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6AC1B0-EFF0-4F18-B6EE-8FB84730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829106-B2D1-4FE7-BE3C-58157A45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00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8248C-1DAB-4CE0-8BD3-145C4CF1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BCB44-DC5A-4798-A40E-BA6235F5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E38581-0B8B-492E-BEB7-8C75B115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03254E-A60E-4062-A85D-81F96CEEF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8EFC99-3047-4214-BC55-641C8C01C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65E58D-3DC1-4318-8CF4-4C8E141D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A0D7C2-EE7F-4877-9CF7-8B0A250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ACD48B-4BED-4968-9547-6C0B8326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3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32627-415C-481A-A46E-D0D3CAB8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2803E50-BC2A-465B-BF32-135EE8A0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CEAB1A-2A72-4B58-8154-31AB41B4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090282-5751-4BE0-89BA-8AA9E43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C52628-460E-477F-9123-3D3D5777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CC4491-01AE-4222-8C22-23339480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06F98-21A3-4371-83EC-32EEBC7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78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AD9EE-8CED-4417-AC60-23D5BC99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82C34-AD6F-4C7E-A921-9B70F9D2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483532-A57E-495A-835F-20C05CAFC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1749F1-1F42-4C11-8D18-33C6E8EC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E6AD73-3CB0-47AD-B6B7-CC5A4E56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EE7A3-691E-45F7-8B3E-63CDB5DA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23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7732C-5931-4C8F-859F-E6147681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954194-4594-4085-879E-D994DE685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687305-CFF6-4201-B54B-D652C8BC7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488439-75C2-47DA-AB15-66A3F8B5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3F87CA-3CCA-4288-88EA-D412BC69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8739E9-7D5E-45EF-96B4-7BE47241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2C37ED-A33E-4FB6-8B93-AA2D514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3AE89-4B78-42BF-B8F9-802A1072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FDD3F-E439-4704-A521-4C4A2ECA2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E8AD-2D35-4043-A514-D056554134F8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6302EB-BC61-4FB0-BF18-7F8738D9B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A8B26-1004-4752-A047-759E2E946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D30F-B2EE-4347-8C1B-7BE608FD1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tlab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34C594-BD04-4222-BE47-C9F6D2F9A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dirty="0"/>
              <a:t>MATLAB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F63612-E911-49C1-B117-13CBD001A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/>
              <a:t>Kun-Yen Chiu</a:t>
            </a:r>
            <a:endParaRPr lang="zh-TW" altLang="en-US" dirty="0"/>
          </a:p>
        </p:txBody>
      </p:sp>
      <p:sp>
        <p:nvSpPr>
          <p:cNvPr id="4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3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558C8-EFC7-4C23-B5DD-D7E88405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215D58-E5A9-4D61-938A-93B26D4F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https://www.tutorialspoint.com/matlab/index.htm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0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4D0DF-899D-4852-8C9E-495DCAE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78E71-9821-4B4A-85E2-EF05C07E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A0973B-AA40-4ECC-BE49-5F261ABF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" y="0"/>
            <a:ext cx="12156140" cy="650860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6824E6D-C977-4366-A892-10C50B115D7F}"/>
              </a:ext>
            </a:extLst>
          </p:cNvPr>
          <p:cNvSpPr txBox="1"/>
          <p:nvPr/>
        </p:nvSpPr>
        <p:spPr>
          <a:xfrm>
            <a:off x="3155576" y="2196353"/>
            <a:ext cx="3611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Click “New” to add new script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Save it as any location you prefer</a:t>
            </a:r>
          </a:p>
        </p:txBody>
      </p:sp>
    </p:spTree>
    <p:extLst>
      <p:ext uri="{BB962C8B-B14F-4D97-AF65-F5344CB8AC3E}">
        <p14:creationId xmlns:p14="http://schemas.microsoft.com/office/powerpoint/2010/main" val="193576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624F1-1852-459F-BEAF-90CA0286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35" y="0"/>
            <a:ext cx="10515600" cy="1325563"/>
          </a:xfrm>
        </p:spPr>
        <p:txBody>
          <a:bodyPr/>
          <a:lstStyle/>
          <a:p>
            <a:r>
              <a:rPr lang="en-US" altLang="zh-TW" dirty="0"/>
              <a:t>Basic Operator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9F81CD-2967-4B9F-8190-9120D96F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0" y="1310272"/>
            <a:ext cx="6618214" cy="447987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F2687A5-6152-4BC7-92FF-E9DE02CBF2CB}"/>
              </a:ext>
            </a:extLst>
          </p:cNvPr>
          <p:cNvSpPr txBox="1"/>
          <p:nvPr/>
        </p:nvSpPr>
        <p:spPr>
          <a:xfrm>
            <a:off x="8899451" y="326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420D0F-A870-468F-9082-20CF7673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3091575"/>
            <a:ext cx="6791325" cy="2009775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199F31A-9FBA-42D5-A166-AF83190CB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00675" y="1310272"/>
            <a:ext cx="6791324" cy="18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4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020F1-8331-4E0E-8C2F-ABBAA25A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Representation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DD8C1-245A-4BA1-87CD-75B14604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1" y="1690688"/>
            <a:ext cx="8224069" cy="428480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C913EDC-A9E1-4D28-8C9A-84991E21D754}"/>
              </a:ext>
            </a:extLst>
          </p:cNvPr>
          <p:cNvSpPr txBox="1"/>
          <p:nvPr/>
        </p:nvSpPr>
        <p:spPr>
          <a:xfrm>
            <a:off x="8861880" y="2319094"/>
            <a:ext cx="22142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Noticed</a:t>
            </a:r>
            <a:br>
              <a:rPr lang="en-US" altLang="zh-TW" dirty="0"/>
            </a:br>
            <a:r>
              <a:rPr lang="en-US" altLang="zh-TW" dirty="0"/>
              <a:t>A(##         ,          ##)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43F431-69E7-4523-A8BF-7BBADE50E88D}"/>
              </a:ext>
            </a:extLst>
          </p:cNvPr>
          <p:cNvSpPr txBox="1"/>
          <p:nvPr/>
        </p:nvSpPr>
        <p:spPr>
          <a:xfrm>
            <a:off x="8674513" y="3119313"/>
            <a:ext cx="13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Column</a:t>
            </a:r>
          </a:p>
          <a:p>
            <a:r>
              <a:rPr lang="en-US" altLang="zh-TW" dirty="0"/>
              <a:t>(run vertical)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20F768-34E0-4E69-9235-F2EEECADC8B4}"/>
              </a:ext>
            </a:extLst>
          </p:cNvPr>
          <p:cNvSpPr txBox="1"/>
          <p:nvPr/>
        </p:nvSpPr>
        <p:spPr>
          <a:xfrm>
            <a:off x="10131705" y="3119313"/>
            <a:ext cx="164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</a:t>
            </a:r>
          </a:p>
          <a:p>
            <a:r>
              <a:rPr lang="en-US" altLang="zh-TW" dirty="0"/>
              <a:t>(run horizontal)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1D5354F-D10A-44E6-8E10-BE690670761E}"/>
              </a:ext>
            </a:extLst>
          </p:cNvPr>
          <p:cNvSpPr/>
          <p:nvPr/>
        </p:nvSpPr>
        <p:spPr>
          <a:xfrm>
            <a:off x="8674513" y="2206256"/>
            <a:ext cx="3218566" cy="244548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41E7E-252F-428D-9663-A2B245AF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515600" cy="1325563"/>
          </a:xfrm>
        </p:spPr>
        <p:txBody>
          <a:bodyPr/>
          <a:lstStyle/>
          <a:p>
            <a:r>
              <a:rPr lang="en-US" altLang="zh-TW" dirty="0"/>
              <a:t>Exercise 1 – Create Matrix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7312F-4ACF-47D6-8FA5-9E0A5F39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50EA93-8EED-4A42-860D-053FA0FA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7" y="1009049"/>
            <a:ext cx="10712823" cy="56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1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8F2BF-ED41-44D9-998D-F1563A6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23"/>
            <a:ext cx="10090298" cy="803747"/>
          </a:xfrm>
        </p:spPr>
        <p:txBody>
          <a:bodyPr>
            <a:normAutofit/>
          </a:bodyPr>
          <a:lstStyle/>
          <a:p>
            <a:r>
              <a:rPr lang="en-US" altLang="zh-TW" dirty="0"/>
              <a:t>Exercise 2 –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7CBC2-C11A-49DA-820F-BFA05CB5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23EA4C-33D6-4E0F-90AB-5AA1CB4A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1" y="847338"/>
            <a:ext cx="8973879" cy="6010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E7429EB-51F0-40D4-9DF9-0AE71AB22407}"/>
                  </a:ext>
                </a:extLst>
              </p:cNvPr>
              <p:cNvSpPr txBox="1"/>
              <p:nvPr/>
            </p:nvSpPr>
            <p:spPr>
              <a:xfrm>
                <a:off x="3273925" y="4959180"/>
                <a:ext cx="3849322" cy="627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1∗3)+(3∗1)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1∗0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+(3∗5)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(2∗3)+(4∗1)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(2∗0)+(4∗5)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E7429EB-51F0-40D4-9DF9-0AE71AB2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25" y="4959180"/>
                <a:ext cx="3849322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9B251D-F290-4CD1-B6A8-99E32E965204}"/>
                  </a:ext>
                </a:extLst>
              </p:cNvPr>
              <p:cNvSpPr txBox="1"/>
              <p:nvPr/>
            </p:nvSpPr>
            <p:spPr>
              <a:xfrm>
                <a:off x="3465550" y="6249529"/>
                <a:ext cx="1579599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∗3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3∗0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2∗1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5∗4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9B251D-F290-4CD1-B6A8-99E32E96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50" y="6249529"/>
                <a:ext cx="1579599" cy="554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0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DFFCD-8039-4FAF-B4ED-94E4103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15893" cy="921692"/>
          </a:xfrm>
        </p:spPr>
        <p:txBody>
          <a:bodyPr>
            <a:normAutofit/>
          </a:bodyPr>
          <a:lstStyle/>
          <a:p>
            <a:r>
              <a:rPr lang="en-US" altLang="zh-TW" dirty="0"/>
              <a:t>Exercise 3 – Solve Linear Equations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F77394-0B0C-41EF-8834-FDAAF532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75" y="936218"/>
            <a:ext cx="6608558" cy="5921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BDF34F7-3F4D-43D9-9C82-6EA0F17414CC}"/>
                  </a:ext>
                </a:extLst>
              </p:cNvPr>
              <p:cNvSpPr txBox="1"/>
              <p:nvPr/>
            </p:nvSpPr>
            <p:spPr>
              <a:xfrm>
                <a:off x="5582496" y="1112345"/>
                <a:ext cx="23150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BDF34F7-3F4D-43D9-9C82-6EA0F174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96" y="1112345"/>
                <a:ext cx="2315057" cy="646331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A8EF975-9A2B-48E7-B7AB-638990403263}"/>
                  </a:ext>
                </a:extLst>
              </p:cNvPr>
              <p:cNvSpPr txBox="1"/>
              <p:nvPr/>
            </p:nvSpPr>
            <p:spPr>
              <a:xfrm>
                <a:off x="3476183" y="3459987"/>
                <a:ext cx="1419748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A8EF975-9A2B-48E7-B7AB-63899040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3" y="3459987"/>
                <a:ext cx="1419748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C5B66C-2736-4640-95DF-063392A5FB79}"/>
                  </a:ext>
                </a:extLst>
              </p:cNvPr>
              <p:cNvSpPr txBox="1"/>
              <p:nvPr/>
            </p:nvSpPr>
            <p:spPr>
              <a:xfrm>
                <a:off x="3476183" y="4640149"/>
                <a:ext cx="1194238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C5B66C-2736-4640-95DF-063392A5F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3" y="4640149"/>
                <a:ext cx="1194238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44E8B7B-84A4-4968-981C-3FEA3406C0B2}"/>
                  </a:ext>
                </a:extLst>
              </p:cNvPr>
              <p:cNvSpPr txBox="1"/>
              <p:nvPr/>
            </p:nvSpPr>
            <p:spPr>
              <a:xfrm>
                <a:off x="3476183" y="6015536"/>
                <a:ext cx="3263842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r>
                  <a:rPr lang="en-US" altLang="zh-TW" dirty="0" err="1"/>
                  <a:t>_value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 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44E8B7B-84A4-4968-981C-3FEA3406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3" y="6015536"/>
                <a:ext cx="3263842" cy="554254"/>
              </a:xfrm>
              <a:prstGeom prst="rect">
                <a:avLst/>
              </a:prstGeom>
              <a:blipFill>
                <a:blip r:embed="rId7"/>
                <a:stretch>
                  <a:fillRect l="-1493" b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48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2DE83-6473-4606-9B57-A38D5B29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0"/>
            <a:ext cx="10515600" cy="1325563"/>
          </a:xfrm>
        </p:spPr>
        <p:txBody>
          <a:bodyPr/>
          <a:lstStyle/>
          <a:p>
            <a:r>
              <a:rPr lang="en-US" altLang="zh-TW" dirty="0"/>
              <a:t>Exercise 4 – Plot equations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67BCA-6A6F-404E-AF01-E047F4C1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37F557-A6EE-4E64-9C4A-58AD8CAC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372"/>
            <a:ext cx="12192000" cy="5039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39B7861-D4B4-4195-867A-B66B81F7AAA3}"/>
                  </a:ext>
                </a:extLst>
              </p:cNvPr>
              <p:cNvSpPr txBox="1"/>
              <p:nvPr/>
            </p:nvSpPr>
            <p:spPr>
              <a:xfrm>
                <a:off x="609600" y="4610100"/>
                <a:ext cx="4234877" cy="471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/>
                  <a:t>Eq1: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−2 ,  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39B7861-D4B4-4195-867A-B66B81F7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10100"/>
                <a:ext cx="4234877" cy="471476"/>
              </a:xfrm>
              <a:prstGeom prst="rect">
                <a:avLst/>
              </a:prstGeom>
              <a:blipFill>
                <a:blip r:embed="rId3"/>
                <a:stretch>
                  <a:fillRect l="-1151"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858B024-F6C0-4A28-82BB-566599C70780}"/>
                  </a:ext>
                </a:extLst>
              </p:cNvPr>
              <p:cNvSpPr txBox="1"/>
              <p:nvPr/>
            </p:nvSpPr>
            <p:spPr>
              <a:xfrm>
                <a:off x="609600" y="5240798"/>
                <a:ext cx="5431487" cy="524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/>
                  <a:t>Eq2: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(−2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≤2, −4≤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858B024-F6C0-4A28-82BB-566599C70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40798"/>
                <a:ext cx="5431487" cy="524439"/>
              </a:xfrm>
              <a:prstGeom prst="rect">
                <a:avLst/>
              </a:prstGeom>
              <a:blipFill>
                <a:blip r:embed="rId4"/>
                <a:stretch>
                  <a:fillRect l="-898" b="-6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4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C757-D7E0-4C74-B611-922F10DE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49" y="153192"/>
            <a:ext cx="10515600" cy="1325563"/>
          </a:xfrm>
        </p:spPr>
        <p:txBody>
          <a:bodyPr/>
          <a:lstStyle/>
          <a:p>
            <a:r>
              <a:rPr lang="en-US" altLang="zh-TW" dirty="0"/>
              <a:t>Plot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12BFE-2F6B-4CBB-B62B-A17D6A09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49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x =[-2:2]  % value x range</a:t>
            </a:r>
          </a:p>
          <a:p>
            <a:r>
              <a:rPr lang="es-ES" altLang="zh-TW" dirty="0"/>
              <a:t>y =[-4:4]  % value y range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xm</a:t>
            </a:r>
            <a:r>
              <a:rPr lang="en-US" altLang="zh-TW" dirty="0"/>
              <a:t> </a:t>
            </a:r>
            <a:r>
              <a:rPr lang="en-US" altLang="zh-TW" dirty="0" err="1"/>
              <a:t>ym</a:t>
            </a:r>
            <a:r>
              <a:rPr lang="en-US" altLang="zh-TW" dirty="0"/>
              <a:t>] = </a:t>
            </a:r>
            <a:r>
              <a:rPr lang="en-US" altLang="zh-TW" dirty="0" err="1"/>
              <a:t>meshgrid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 % </a:t>
            </a:r>
            <a:r>
              <a:rPr lang="en-US" altLang="zh-TW" dirty="0" err="1"/>
              <a:t>meshgrid</a:t>
            </a:r>
            <a:r>
              <a:rPr lang="en-US" altLang="zh-TW" dirty="0"/>
              <a:t>: 2-D and 3-D grids</a:t>
            </a:r>
          </a:p>
          <a:p>
            <a:r>
              <a:rPr lang="en-US" altLang="zh-TW" dirty="0" err="1"/>
              <a:t>fxy</a:t>
            </a:r>
            <a:r>
              <a:rPr lang="en-US" altLang="zh-TW" dirty="0"/>
              <a:t> =  (xm.^2)/4 + ((ym.^2)/4) % Your Function  </a:t>
            </a:r>
            <a:r>
              <a:rPr lang="en-US" altLang="zh-TW" dirty="0" err="1"/>
              <a:t>fxy</a:t>
            </a:r>
            <a:r>
              <a:rPr lang="en-US" altLang="zh-TW" dirty="0"/>
              <a:t> =f(</a:t>
            </a:r>
            <a:r>
              <a:rPr lang="en-US" altLang="zh-TW" dirty="0" err="1"/>
              <a:t>x,y</a:t>
            </a:r>
            <a:r>
              <a:rPr lang="en-US" altLang="zh-TW" dirty="0"/>
              <a:t>) </a:t>
            </a:r>
          </a:p>
          <a:p>
            <a:r>
              <a:rPr lang="fr-FR" altLang="zh-TW" dirty="0"/>
              <a:t>surf(fxy)   % surf : Surface plot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329F2-681D-41C1-AE8E-5D2637F1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49" y="3716985"/>
            <a:ext cx="3394414" cy="29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235</Words>
  <Application>Microsoft Office PowerPoint</Application>
  <PresentationFormat>寬螢幕</PresentationFormat>
  <Paragraphs>33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佈景主題</vt:lpstr>
      <vt:lpstr>MATLAB Tutorial</vt:lpstr>
      <vt:lpstr>PowerPoint 簡報</vt:lpstr>
      <vt:lpstr>Basic Operator </vt:lpstr>
      <vt:lpstr>Matrix Representation</vt:lpstr>
      <vt:lpstr>Exercise 1 – Create Matrix </vt:lpstr>
      <vt:lpstr>Exercise 2 – Matrix Multiplication</vt:lpstr>
      <vt:lpstr>Exercise 3 – Solve Linear Equations</vt:lpstr>
      <vt:lpstr>Exercise 4 – Plot equations</vt:lpstr>
      <vt:lpstr>Plot f(x,y)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creator>Kun-Yen Chiu</dc:creator>
  <cp:lastModifiedBy>Yu-Sung</cp:lastModifiedBy>
  <cp:revision>6</cp:revision>
  <dcterms:created xsi:type="dcterms:W3CDTF">2020-03-22T09:12:26Z</dcterms:created>
  <dcterms:modified xsi:type="dcterms:W3CDTF">2020-04-09T10:05:33Z</dcterms:modified>
</cp:coreProperties>
</file>