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4B1D8-FCD1-4B9E-B597-98655173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89BF22-7716-4651-AED3-571CAEACF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17283-8467-4220-85C6-E41FE3A7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E297D2-AEC6-4BDF-A15E-B0524963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D6935-93FB-4732-A99E-BCB6F11E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B42AD-61C1-4BEF-B28A-ACABB930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0B84E3-61ED-46E1-8B80-B7E8E318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12766-06E8-4B9D-A4A7-01A42744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30AD9-3AD1-4D42-AA7B-9AA83352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32E66-23A5-411A-BF03-71628CA1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F09A5B-EF7F-43DC-99C7-18B76E16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384C6-5AB9-484B-8DCD-7EA094F1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3B15AE-1B43-4927-B7DE-A1719C75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4F5B59-99BB-462D-9C7C-8E5DDB1F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9ECA3A-84A9-422D-9C10-42EFE3D6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43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F47BE-6EF9-4B14-B0EF-92345697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3D3A4-1A2A-4C60-AD07-D2B62D9A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A9006-505C-479F-9DF2-F75A65F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B7E89-73E2-4809-B136-EC92700B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367F-261C-4D9F-9FD6-110DA6B4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4D822-A0F0-487C-893D-9FE4095F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34C56E-025E-48E6-A140-C45641B4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2BE8D-AC2D-4E41-94EB-96F5E9AB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3C5D8B-33E4-4C22-8498-370106E5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EF65B-47DA-4F6C-929C-0E266236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4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7B245-67D6-458B-A2FD-5AECAF3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17583-F733-4EC4-AFC0-482633E87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53C307-913B-4927-A34A-C276C7F7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A72674-F99E-464D-8C91-43C2183B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BBFE67-E541-4A35-A76C-86B3661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61598D-3998-4C53-AC5E-A547FEA7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87965-AE3A-4BDB-BE25-F4F6ACE5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DC98BC-B8BD-40D1-9E20-3120B26D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324FBD-FCF0-4B8E-B6A4-7CDBC527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14BC06-BBC5-4A85-AEDE-1B584E89A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D52A89-DF82-426A-B7E2-0C193144A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9D3A63-7818-4B10-945D-1034D5BB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8C79E-96E6-48C4-B7FC-C0F85F30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B354C7-9953-4114-AFEA-1461195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1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E0F35-F707-4D9E-9923-4F7EC0D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0FDF53-9D42-4A14-8097-E1394FCD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CB40EF-FC57-4F7E-B2AF-CA9C5443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46A3EE-2170-4587-A9E9-EA076D55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32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5E32F3-1C57-4C07-A185-D61BAD66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A76245-828F-4218-8E09-DF2F3C5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CEBB90-F7B7-4F25-A3E5-80AFCC2A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76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FB497-B2D5-4814-9E95-BBE33534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D0408-DA11-4DEB-BF9E-8226B84B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26F027-C4BB-464E-AD94-B8F367BD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B4ED66-C4FC-4078-A3F6-D4D4B512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0EBC5-5038-40F1-8C76-8D78C8DD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F88B7A-0A0C-4957-B970-26C14277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6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EF33E-85B2-44C4-9ACD-A69AB0F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D5570-E9F0-4D4D-9857-46791B4D7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21A450-FC1D-44F7-8347-85F81CC0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262A9-C896-4501-AFA5-DFBCBDD1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0554F-FC56-458B-96C2-92FBB846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4330D-6316-4698-9030-4FFE805B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9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69B87B-EEE2-4A2F-ACED-BCEB9F5D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DC88A-51E6-4911-A715-49670F7A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CBD8D4-8337-4A26-ADB6-7DB93CF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CD7F-F560-4030-B76A-48204E6A9E54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6D92F-F232-43AA-905F-599ED4C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450B9C-E002-4019-88FE-A3D7CFCAD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FC1F-71BD-466C-8351-ED6D1637C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3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EE9CB-386B-49DC-9F4A-87A60690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8866"/>
            <a:ext cx="9144000" cy="2387600"/>
          </a:xfrm>
        </p:spPr>
        <p:txBody>
          <a:bodyPr/>
          <a:lstStyle/>
          <a:p>
            <a:r>
              <a:rPr lang="en-US" altLang="zh-TW" dirty="0"/>
              <a:t>MATLAB</a:t>
            </a:r>
            <a:br>
              <a:rPr lang="en-US" altLang="zh-TW" dirty="0"/>
            </a:br>
            <a:r>
              <a:rPr lang="en-US" altLang="zh-TW" dirty="0"/>
              <a:t>Simulink - PID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BA06BA-6E7C-4D54-AEA4-7298DE68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882"/>
            <a:ext cx="9144000" cy="1655762"/>
          </a:xfrm>
        </p:spPr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Kun-Yen Chiu</a:t>
            </a:r>
            <a:endParaRPr lang="zh-TW" altLang="en-US" dirty="0">
              <a:solidFill>
                <a:srgbClr val="080808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586D94-48A4-4D73-B497-963034D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357077"/>
            <a:ext cx="9686925" cy="63627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6790BB-3FBC-46B5-8C53-B135E96E5CF9}"/>
              </a:ext>
            </a:extLst>
          </p:cNvPr>
          <p:cNvSpPr txBox="1"/>
          <p:nvPr/>
        </p:nvSpPr>
        <p:spPr>
          <a:xfrm>
            <a:off x="242390" y="138223"/>
            <a:ext cx="231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Problem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149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535201-A56D-45B0-8342-53ACF7973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50"/>
          <a:stretch/>
        </p:blipFill>
        <p:spPr>
          <a:xfrm>
            <a:off x="0" y="1402246"/>
            <a:ext cx="6048375" cy="4755258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AF428FC-730A-4484-897B-73E20A75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9197" y="1553896"/>
            <a:ext cx="6942803" cy="3750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901AAEE-9795-4AE1-A1B1-941153CCF228}"/>
              </a:ext>
            </a:extLst>
          </p:cNvPr>
          <p:cNvSpPr txBox="1"/>
          <p:nvPr/>
        </p:nvSpPr>
        <p:spPr>
          <a:xfrm>
            <a:off x="286604" y="356925"/>
            <a:ext cx="5915722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*This is a guideline for Problem 1.</a:t>
            </a:r>
          </a:p>
          <a:p>
            <a:r>
              <a:rPr lang="en-US" altLang="zh-TW" dirty="0"/>
              <a:t>*The equations are not exactly the same, but same concepts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61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41CF5-0142-46CE-B905-53F6A121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030"/>
            <a:ext cx="10515600" cy="1325563"/>
          </a:xfrm>
        </p:spPr>
        <p:txBody>
          <a:bodyPr/>
          <a:lstStyle/>
          <a:p>
            <a:r>
              <a:rPr lang="en-US" altLang="zh-TW" dirty="0"/>
              <a:t>Problem 1 - Reference Code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99A5E10-00B7-47E8-AB90-402572B79303}"/>
              </a:ext>
            </a:extLst>
          </p:cNvPr>
          <p:cNvGrpSpPr/>
          <p:nvPr/>
        </p:nvGrpSpPr>
        <p:grpSpPr>
          <a:xfrm>
            <a:off x="1676400" y="884142"/>
            <a:ext cx="8029575" cy="5895975"/>
            <a:chOff x="187098" y="758307"/>
            <a:chExt cx="8029575" cy="58959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48C4F69-0A7F-47AD-93A4-D2DE83845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098" y="758307"/>
              <a:ext cx="8029575" cy="386715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BBF7F3-1764-4E8C-A7AC-F55353A1A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98" y="4625457"/>
              <a:ext cx="7867650" cy="202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44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7BBDFB-72AE-49D0-A9C9-4D984E88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2" y="1235083"/>
            <a:ext cx="9258300" cy="45624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03F440C-5925-4B5D-B064-785280F6F933}"/>
              </a:ext>
            </a:extLst>
          </p:cNvPr>
          <p:cNvSpPr txBox="1"/>
          <p:nvPr/>
        </p:nvSpPr>
        <p:spPr>
          <a:xfrm>
            <a:off x="242390" y="138223"/>
            <a:ext cx="2318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Problem 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3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AABFF-E594-45A6-98AB-063FABDE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0"/>
            <a:ext cx="10515600" cy="1325563"/>
          </a:xfrm>
        </p:spPr>
        <p:txBody>
          <a:bodyPr/>
          <a:lstStyle/>
          <a:p>
            <a:r>
              <a:rPr lang="en-US" altLang="zh-TW" dirty="0"/>
              <a:t>Create Block Diagram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9078C7-7829-474D-A074-E56D48F4187D}"/>
              </a:ext>
            </a:extLst>
          </p:cNvPr>
          <p:cNvSpPr txBox="1"/>
          <p:nvPr/>
        </p:nvSpPr>
        <p:spPr>
          <a:xfrm>
            <a:off x="6173970" y="390349"/>
            <a:ext cx="42503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 will need the following function blocks:</a:t>
            </a:r>
          </a:p>
          <a:p>
            <a:r>
              <a:rPr lang="en-US" altLang="zh-TW" dirty="0"/>
              <a:t>-&gt; PID Controller</a:t>
            </a:r>
            <a:br>
              <a:rPr lang="en-US" altLang="zh-TW" dirty="0"/>
            </a:br>
            <a:r>
              <a:rPr lang="en-US" altLang="zh-TW" dirty="0"/>
              <a:t>-&gt; Add</a:t>
            </a:r>
          </a:p>
          <a:p>
            <a:r>
              <a:rPr lang="en-US" altLang="zh-TW" dirty="0"/>
              <a:t>-&gt; Ground</a:t>
            </a:r>
          </a:p>
          <a:p>
            <a:r>
              <a:rPr lang="en-US" altLang="zh-TW" dirty="0"/>
              <a:t>-&gt; Step</a:t>
            </a:r>
          </a:p>
          <a:p>
            <a:r>
              <a:rPr lang="en-US" altLang="zh-TW" dirty="0"/>
              <a:t>-&gt; Transfer </a:t>
            </a:r>
            <a:r>
              <a:rPr lang="en-US" altLang="zh-TW" dirty="0" err="1"/>
              <a:t>Fcn</a:t>
            </a:r>
            <a:endParaRPr lang="en-US" altLang="zh-TW" dirty="0"/>
          </a:p>
          <a:p>
            <a:r>
              <a:rPr lang="en-US" altLang="zh-TW" dirty="0"/>
              <a:t>-&gt; Scope (see output result)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8528BD-B94C-4A2B-8327-3986FA50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46" y="2812023"/>
            <a:ext cx="8648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1E2B-2E43-4A6A-B457-6871D864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" y="-180975"/>
            <a:ext cx="10515600" cy="1325563"/>
          </a:xfrm>
        </p:spPr>
        <p:txBody>
          <a:bodyPr/>
          <a:lstStyle/>
          <a:p>
            <a:r>
              <a:rPr lang="en-US" altLang="zh-TW" dirty="0"/>
              <a:t>Set parameters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7A0D34-01D0-4B37-BAB3-9F7E99D4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74" y="994706"/>
            <a:ext cx="5286039" cy="51822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7B89EEA-5BC4-47D0-9ABB-DDF51E2A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51" y="1228397"/>
            <a:ext cx="44100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D5D1E-A825-4D36-B234-29270838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Parameters (Cont.)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82432-76BD-48FD-9C19-CD2D621C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76" y="1933686"/>
            <a:ext cx="4400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9714F-7EEE-41D4-B4CF-8B1FC0A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 Simulink with </a:t>
            </a:r>
            <a:r>
              <a:rPr lang="en-US" altLang="zh-TW" dirty="0" err="1"/>
              <a:t>matlab</a:t>
            </a:r>
            <a:r>
              <a:rPr lang="en-US" altLang="zh-TW" dirty="0"/>
              <a:t> parameter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E64722-8EBF-452E-BEBA-9AE7F520E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In parameter file, choose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Next, Run the </a:t>
                </a:r>
                <a:r>
                  <a:rPr lang="en-US" altLang="zh-TW" dirty="0" err="1"/>
                  <a:t>parameter.m</a:t>
                </a:r>
                <a:r>
                  <a:rPr lang="en-US" altLang="zh-TW" dirty="0"/>
                  <a:t> file, in order to save the data in workspace</a:t>
                </a:r>
              </a:p>
              <a:p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b="0" dirty="0"/>
              </a:p>
              <a:p>
                <a:r>
                  <a:rPr lang="en-US" altLang="zh-TW" dirty="0"/>
                  <a:t>After run the </a:t>
                </a:r>
                <a:r>
                  <a:rPr lang="en-US" altLang="zh-TW" dirty="0" err="1"/>
                  <a:t>parameter.m</a:t>
                </a:r>
                <a:r>
                  <a:rPr lang="en-US" altLang="zh-TW" dirty="0"/>
                  <a:t>, you can press run in Simulink</a:t>
                </a:r>
                <a:br>
                  <a:rPr lang="en-US" altLang="zh-TW" b="0" dirty="0"/>
                </a:b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E64722-8EBF-452E-BEBA-9AE7F520E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1F51E26-EF71-4838-83C0-46A77274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85" y="2860712"/>
            <a:ext cx="2762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</TotalTime>
  <Words>126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MATLAB Simulink - PID</vt:lpstr>
      <vt:lpstr>PowerPoint 簡報</vt:lpstr>
      <vt:lpstr>PowerPoint 簡報</vt:lpstr>
      <vt:lpstr>Problem 1 - Reference Code</vt:lpstr>
      <vt:lpstr>PowerPoint 簡報</vt:lpstr>
      <vt:lpstr>Create Block Diagram</vt:lpstr>
      <vt:lpstr>Set parameters</vt:lpstr>
      <vt:lpstr>Set Parameters (Cont.)</vt:lpstr>
      <vt:lpstr>How to run Simulink with matlab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Simulink -PID</dc:title>
  <dc:creator>Kun-Yen Chiu</dc:creator>
  <cp:lastModifiedBy>Kun-Yen Chiu</cp:lastModifiedBy>
  <cp:revision>12</cp:revision>
  <dcterms:created xsi:type="dcterms:W3CDTF">2020-05-27T15:24:27Z</dcterms:created>
  <dcterms:modified xsi:type="dcterms:W3CDTF">2020-05-28T04:26:20Z</dcterms:modified>
</cp:coreProperties>
</file>