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818BB5-6EBD-4B9A-87A8-2C0CF8EE1A1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D17C0EFB-5D47-4FE8-96AC-661B12DE7833}">
      <dgm:prSet phldrT="[文字]"/>
      <dgm:spPr/>
      <dgm:t>
        <a:bodyPr/>
        <a:lstStyle/>
        <a:p>
          <a:r>
            <a:rPr lang="zh-TW" altLang="en-US" dirty="0" smtClean="0"/>
            <a:t>香水的追求動機</a:t>
          </a:r>
          <a:endParaRPr lang="zh-TW" altLang="en-US" dirty="0"/>
        </a:p>
      </dgm:t>
    </dgm:pt>
    <dgm:pt modelId="{038A0CC9-441F-4FBA-B622-C405EE89E096}" type="parTrans" cxnId="{422DF5B7-408D-43A9-BB92-525E6B5B5FDD}">
      <dgm:prSet/>
      <dgm:spPr/>
      <dgm:t>
        <a:bodyPr/>
        <a:lstStyle/>
        <a:p>
          <a:endParaRPr lang="zh-TW" altLang="en-US"/>
        </a:p>
      </dgm:t>
    </dgm:pt>
    <dgm:pt modelId="{4F347301-10A5-408B-8CE0-D6E48D8D0D1D}" type="sibTrans" cxnId="{422DF5B7-408D-43A9-BB92-525E6B5B5FDD}">
      <dgm:prSet/>
      <dgm:spPr/>
      <dgm:t>
        <a:bodyPr/>
        <a:lstStyle/>
        <a:p>
          <a:endParaRPr lang="zh-TW" altLang="en-US"/>
        </a:p>
      </dgm:t>
    </dgm:pt>
    <dgm:pt modelId="{070F7E8C-63A7-4EE0-A405-464B9027ACF2}">
      <dgm:prSet phldrT="[文字]"/>
      <dgm:spPr/>
      <dgm:t>
        <a:bodyPr/>
        <a:lstStyle/>
        <a:p>
          <a:r>
            <a:rPr lang="zh-TW" altLang="en-US" dirty="0" smtClean="0"/>
            <a:t>追尋香水至理想的幻滅</a:t>
          </a:r>
          <a:endParaRPr lang="zh-TW" altLang="en-US" dirty="0"/>
        </a:p>
      </dgm:t>
    </dgm:pt>
    <dgm:pt modelId="{D2C0074E-6F0C-49A4-92A3-A39D6717822C}" type="parTrans" cxnId="{A97275C1-0CBA-474A-A6CF-F7413FDF7477}">
      <dgm:prSet/>
      <dgm:spPr/>
      <dgm:t>
        <a:bodyPr/>
        <a:lstStyle/>
        <a:p>
          <a:endParaRPr lang="zh-TW" altLang="en-US"/>
        </a:p>
      </dgm:t>
    </dgm:pt>
    <dgm:pt modelId="{3617B45A-80F6-4B2E-8FA6-3FD672CAA831}" type="sibTrans" cxnId="{A97275C1-0CBA-474A-A6CF-F7413FDF7477}">
      <dgm:prSet/>
      <dgm:spPr/>
      <dgm:t>
        <a:bodyPr/>
        <a:lstStyle/>
        <a:p>
          <a:endParaRPr lang="zh-TW" altLang="en-US"/>
        </a:p>
      </dgm:t>
    </dgm:pt>
    <dgm:pt modelId="{DD9B5D24-96C6-456F-B5BF-43E7D0E1C2A2}">
      <dgm:prSet phldrT="[文字]"/>
      <dgm:spPr/>
      <dgm:t>
        <a:bodyPr/>
        <a:lstStyle/>
        <a:p>
          <a:r>
            <a:rPr lang="zh-TW" dirty="0" smtClean="0"/>
            <a:t>主角的隱喻</a:t>
          </a:r>
          <a:endParaRPr lang="zh-TW" altLang="en-US" dirty="0"/>
        </a:p>
      </dgm:t>
    </dgm:pt>
    <dgm:pt modelId="{F5A8ABB0-F7FE-40B3-A288-3C9083342864}" type="parTrans" cxnId="{3BE57DF5-2B99-438F-A8A3-5B57794969B7}">
      <dgm:prSet/>
      <dgm:spPr/>
      <dgm:t>
        <a:bodyPr/>
        <a:lstStyle/>
        <a:p>
          <a:endParaRPr lang="zh-TW" altLang="en-US"/>
        </a:p>
      </dgm:t>
    </dgm:pt>
    <dgm:pt modelId="{D01F4DDE-DFC5-4335-99A1-AEC4354DACC6}" type="sibTrans" cxnId="{3BE57DF5-2B99-438F-A8A3-5B57794969B7}">
      <dgm:prSet/>
      <dgm:spPr/>
      <dgm:t>
        <a:bodyPr/>
        <a:lstStyle/>
        <a:p>
          <a:endParaRPr lang="zh-TW" altLang="en-US"/>
        </a:p>
      </dgm:t>
    </dgm:pt>
    <dgm:pt modelId="{D1A30455-7CF2-4534-B799-BDB77E6B99CA}" type="pres">
      <dgm:prSet presAssocID="{32818BB5-6EBD-4B9A-87A8-2C0CF8EE1A1A}" presName="outerComposite" presStyleCnt="0">
        <dgm:presLayoutVars>
          <dgm:chMax val="5"/>
          <dgm:dir/>
          <dgm:resizeHandles val="exact"/>
        </dgm:presLayoutVars>
      </dgm:prSet>
      <dgm:spPr/>
    </dgm:pt>
    <dgm:pt modelId="{325163E8-9630-4AA6-A978-3D91C6DE41FC}" type="pres">
      <dgm:prSet presAssocID="{32818BB5-6EBD-4B9A-87A8-2C0CF8EE1A1A}" presName="dummyMaxCanvas" presStyleCnt="0">
        <dgm:presLayoutVars/>
      </dgm:prSet>
      <dgm:spPr/>
    </dgm:pt>
    <dgm:pt modelId="{373288E5-D1BE-48B1-81DC-6A9210514C19}" type="pres">
      <dgm:prSet presAssocID="{32818BB5-6EBD-4B9A-87A8-2C0CF8EE1A1A}" presName="ThreeNodes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1CC8A8D-4373-4FB9-B966-39A6D67D6514}" type="pres">
      <dgm:prSet presAssocID="{32818BB5-6EBD-4B9A-87A8-2C0CF8EE1A1A}" presName="ThreeNodes_2" presStyleLbl="node1" presStyleIdx="1" presStyleCnt="3" custLinFactNeighborX="-827" custLinFactNeighborY="-212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2B283FF-D87B-43A3-A738-1527C1A1BA44}" type="pres">
      <dgm:prSet presAssocID="{32818BB5-6EBD-4B9A-87A8-2C0CF8EE1A1A}" presName="ThreeNodes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60E407B-2465-4BBC-8BA6-E03A5F1D9DF9}" type="pres">
      <dgm:prSet presAssocID="{32818BB5-6EBD-4B9A-87A8-2C0CF8EE1A1A}" presName="ThreeConn_1-2" presStyleLbl="fgAccFollowNode1" presStyleIdx="0" presStyleCnt="2">
        <dgm:presLayoutVars>
          <dgm:bulletEnabled val="1"/>
        </dgm:presLayoutVars>
      </dgm:prSet>
      <dgm:spPr/>
    </dgm:pt>
    <dgm:pt modelId="{F0A5D560-46A8-4DC9-A671-79FCD5715EC6}" type="pres">
      <dgm:prSet presAssocID="{32818BB5-6EBD-4B9A-87A8-2C0CF8EE1A1A}" presName="ThreeConn_2-3" presStyleLbl="fgAccFollowNode1" presStyleIdx="1" presStyleCnt="2">
        <dgm:presLayoutVars>
          <dgm:bulletEnabled val="1"/>
        </dgm:presLayoutVars>
      </dgm:prSet>
      <dgm:spPr/>
    </dgm:pt>
    <dgm:pt modelId="{96780316-5CD8-4AA2-BFAD-538EBD26D543}" type="pres">
      <dgm:prSet presAssocID="{32818BB5-6EBD-4B9A-87A8-2C0CF8EE1A1A}" presName="ThreeNodes_1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A5B329-259A-4568-9605-DCEE54BEBCCB}" type="pres">
      <dgm:prSet presAssocID="{32818BB5-6EBD-4B9A-87A8-2C0CF8EE1A1A}" presName="ThreeNodes_2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2A78A8AC-3B54-444E-ABE8-B53C5B1DE348}" type="pres">
      <dgm:prSet presAssocID="{32818BB5-6EBD-4B9A-87A8-2C0CF8EE1A1A}" presName="ThreeNodes_3_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A97275C1-0CBA-474A-A6CF-F7413FDF7477}" srcId="{32818BB5-6EBD-4B9A-87A8-2C0CF8EE1A1A}" destId="{070F7E8C-63A7-4EE0-A405-464B9027ACF2}" srcOrd="1" destOrd="0" parTransId="{D2C0074E-6F0C-49A4-92A3-A39D6717822C}" sibTransId="{3617B45A-80F6-4B2E-8FA6-3FD672CAA831}"/>
    <dgm:cxn modelId="{478F3A26-325F-4E98-B043-FBF3C5141538}" type="presOf" srcId="{32818BB5-6EBD-4B9A-87A8-2C0CF8EE1A1A}" destId="{D1A30455-7CF2-4534-B799-BDB77E6B99CA}" srcOrd="0" destOrd="0" presId="urn:microsoft.com/office/officeart/2005/8/layout/vProcess5"/>
    <dgm:cxn modelId="{422DF5B7-408D-43A9-BB92-525E6B5B5FDD}" srcId="{32818BB5-6EBD-4B9A-87A8-2C0CF8EE1A1A}" destId="{D17C0EFB-5D47-4FE8-96AC-661B12DE7833}" srcOrd="0" destOrd="0" parTransId="{038A0CC9-441F-4FBA-B622-C405EE89E096}" sibTransId="{4F347301-10A5-408B-8CE0-D6E48D8D0D1D}"/>
    <dgm:cxn modelId="{1BF4BFFD-3BBA-4B70-B837-D7535D438FD2}" type="presOf" srcId="{DD9B5D24-96C6-456F-B5BF-43E7D0E1C2A2}" destId="{42B283FF-D87B-43A3-A738-1527C1A1BA44}" srcOrd="0" destOrd="0" presId="urn:microsoft.com/office/officeart/2005/8/layout/vProcess5"/>
    <dgm:cxn modelId="{B93636C3-C4E0-459F-A171-3BAD5C3F973A}" type="presOf" srcId="{D17C0EFB-5D47-4FE8-96AC-661B12DE7833}" destId="{373288E5-D1BE-48B1-81DC-6A9210514C19}" srcOrd="0" destOrd="0" presId="urn:microsoft.com/office/officeart/2005/8/layout/vProcess5"/>
    <dgm:cxn modelId="{3BE57DF5-2B99-438F-A8A3-5B57794969B7}" srcId="{32818BB5-6EBD-4B9A-87A8-2C0CF8EE1A1A}" destId="{DD9B5D24-96C6-456F-B5BF-43E7D0E1C2A2}" srcOrd="2" destOrd="0" parTransId="{F5A8ABB0-F7FE-40B3-A288-3C9083342864}" sibTransId="{D01F4DDE-DFC5-4335-99A1-AEC4354DACC6}"/>
    <dgm:cxn modelId="{DBEEECBD-6A16-4F29-8C65-514E32588A8D}" type="presOf" srcId="{070F7E8C-63A7-4EE0-A405-464B9027ACF2}" destId="{81CC8A8D-4373-4FB9-B966-39A6D67D6514}" srcOrd="0" destOrd="0" presId="urn:microsoft.com/office/officeart/2005/8/layout/vProcess5"/>
    <dgm:cxn modelId="{8195DBBA-E1DA-42F6-8A3A-2B89D5CD3D02}" type="presOf" srcId="{DD9B5D24-96C6-456F-B5BF-43E7D0E1C2A2}" destId="{2A78A8AC-3B54-444E-ABE8-B53C5B1DE348}" srcOrd="1" destOrd="0" presId="urn:microsoft.com/office/officeart/2005/8/layout/vProcess5"/>
    <dgm:cxn modelId="{8A00FD83-271C-407A-A027-2CBD97BB8F81}" type="presOf" srcId="{070F7E8C-63A7-4EE0-A405-464B9027ACF2}" destId="{12A5B329-259A-4568-9605-DCEE54BEBCCB}" srcOrd="1" destOrd="0" presId="urn:microsoft.com/office/officeart/2005/8/layout/vProcess5"/>
    <dgm:cxn modelId="{FFEC2EDF-B3C0-4852-A2E9-25FBEA71044C}" type="presOf" srcId="{D17C0EFB-5D47-4FE8-96AC-661B12DE7833}" destId="{96780316-5CD8-4AA2-BFAD-538EBD26D543}" srcOrd="1" destOrd="0" presId="urn:microsoft.com/office/officeart/2005/8/layout/vProcess5"/>
    <dgm:cxn modelId="{8C61366B-25FD-4870-B9D3-6AB19B243A6F}" type="presOf" srcId="{4F347301-10A5-408B-8CE0-D6E48D8D0D1D}" destId="{F60E407B-2465-4BBC-8BA6-E03A5F1D9DF9}" srcOrd="0" destOrd="0" presId="urn:microsoft.com/office/officeart/2005/8/layout/vProcess5"/>
    <dgm:cxn modelId="{BD50097A-552D-4AE4-B4BB-C458B7FC44C4}" type="presOf" srcId="{3617B45A-80F6-4B2E-8FA6-3FD672CAA831}" destId="{F0A5D560-46A8-4DC9-A671-79FCD5715EC6}" srcOrd="0" destOrd="0" presId="urn:microsoft.com/office/officeart/2005/8/layout/vProcess5"/>
    <dgm:cxn modelId="{BA07B27D-B28D-4F92-B4A9-1FA6DE252FC2}" type="presParOf" srcId="{D1A30455-7CF2-4534-B799-BDB77E6B99CA}" destId="{325163E8-9630-4AA6-A978-3D91C6DE41FC}" srcOrd="0" destOrd="0" presId="urn:microsoft.com/office/officeart/2005/8/layout/vProcess5"/>
    <dgm:cxn modelId="{683B4B91-E8C7-4957-B9CC-FE6614BDC83D}" type="presParOf" srcId="{D1A30455-7CF2-4534-B799-BDB77E6B99CA}" destId="{373288E5-D1BE-48B1-81DC-6A9210514C19}" srcOrd="1" destOrd="0" presId="urn:microsoft.com/office/officeart/2005/8/layout/vProcess5"/>
    <dgm:cxn modelId="{BBE64453-6A61-4998-9BB6-E1590AE0EB80}" type="presParOf" srcId="{D1A30455-7CF2-4534-B799-BDB77E6B99CA}" destId="{81CC8A8D-4373-4FB9-B966-39A6D67D6514}" srcOrd="2" destOrd="0" presId="urn:microsoft.com/office/officeart/2005/8/layout/vProcess5"/>
    <dgm:cxn modelId="{5528931C-5E5F-417F-B37B-B5684C9A7045}" type="presParOf" srcId="{D1A30455-7CF2-4534-B799-BDB77E6B99CA}" destId="{42B283FF-D87B-43A3-A738-1527C1A1BA44}" srcOrd="3" destOrd="0" presId="urn:microsoft.com/office/officeart/2005/8/layout/vProcess5"/>
    <dgm:cxn modelId="{930B2388-65C7-4789-8CA3-379F74B04399}" type="presParOf" srcId="{D1A30455-7CF2-4534-B799-BDB77E6B99CA}" destId="{F60E407B-2465-4BBC-8BA6-E03A5F1D9DF9}" srcOrd="4" destOrd="0" presId="urn:microsoft.com/office/officeart/2005/8/layout/vProcess5"/>
    <dgm:cxn modelId="{0AB7C377-936A-40CA-9903-C2DF370862B1}" type="presParOf" srcId="{D1A30455-7CF2-4534-B799-BDB77E6B99CA}" destId="{F0A5D560-46A8-4DC9-A671-79FCD5715EC6}" srcOrd="5" destOrd="0" presId="urn:microsoft.com/office/officeart/2005/8/layout/vProcess5"/>
    <dgm:cxn modelId="{AEF5133C-373C-4D1F-963A-9FFE18B32AD3}" type="presParOf" srcId="{D1A30455-7CF2-4534-B799-BDB77E6B99CA}" destId="{96780316-5CD8-4AA2-BFAD-538EBD26D543}" srcOrd="6" destOrd="0" presId="urn:microsoft.com/office/officeart/2005/8/layout/vProcess5"/>
    <dgm:cxn modelId="{E4BA1125-9257-41A0-AD0F-4EF5B3ABDC7D}" type="presParOf" srcId="{D1A30455-7CF2-4534-B799-BDB77E6B99CA}" destId="{12A5B329-259A-4568-9605-DCEE54BEBCCB}" srcOrd="7" destOrd="0" presId="urn:microsoft.com/office/officeart/2005/8/layout/vProcess5"/>
    <dgm:cxn modelId="{9480EC46-6CCF-44CE-848D-7AD264EC53FC}" type="presParOf" srcId="{D1A30455-7CF2-4534-B799-BDB77E6B99CA}" destId="{2A78A8AC-3B54-444E-ABE8-B53C5B1DE348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F4007F-3B78-4708-AF29-8BD2002D992A}" type="doc">
      <dgm:prSet loTypeId="urn:microsoft.com/office/officeart/2005/8/layout/chevron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TW" altLang="en-US"/>
        </a:p>
      </dgm:t>
    </dgm:pt>
    <dgm:pt modelId="{803C6898-073D-4F17-9151-EA8F8637C2CC}">
      <dgm:prSet phldrT="[文字]" custT="1"/>
      <dgm:spPr/>
      <dgm:t>
        <a:bodyPr/>
        <a:lstStyle/>
        <a:p>
          <a:r>
            <a:rPr lang="zh-TW" altLang="en-US" sz="2000" smtClean="0"/>
            <a:t>尊重及認同</a:t>
          </a:r>
          <a:endParaRPr lang="zh-TW" altLang="en-US" sz="2000" dirty="0"/>
        </a:p>
      </dgm:t>
    </dgm:pt>
    <dgm:pt modelId="{BABCC327-941A-4022-927E-B04E2ABA12F5}" type="parTrans" cxnId="{878E5AB4-C28E-4C3D-B7D7-6BA6628D6A94}">
      <dgm:prSet/>
      <dgm:spPr/>
      <dgm:t>
        <a:bodyPr/>
        <a:lstStyle/>
        <a:p>
          <a:endParaRPr lang="zh-TW" altLang="en-US"/>
        </a:p>
      </dgm:t>
    </dgm:pt>
    <dgm:pt modelId="{1065735D-75C2-4204-B0E9-AFDDB8C9C78F}" type="sibTrans" cxnId="{878E5AB4-C28E-4C3D-B7D7-6BA6628D6A94}">
      <dgm:prSet/>
      <dgm:spPr/>
      <dgm:t>
        <a:bodyPr/>
        <a:lstStyle/>
        <a:p>
          <a:endParaRPr lang="zh-TW" altLang="en-US"/>
        </a:p>
      </dgm:t>
    </dgm:pt>
    <dgm:pt modelId="{12ED033A-3AFE-4566-BC24-671203BE8F22}">
      <dgm:prSet phldrT="[文字]"/>
      <dgm:spPr/>
      <dgm:t>
        <a:bodyPr/>
        <a:lstStyle/>
        <a:p>
          <a:r>
            <a:rPr lang="zh-TW" altLang="en-US" dirty="0" smtClean="0"/>
            <a:t>發現自己身上沒異味</a:t>
          </a:r>
          <a:endParaRPr lang="zh-TW" altLang="en-US" dirty="0"/>
        </a:p>
      </dgm:t>
    </dgm:pt>
    <dgm:pt modelId="{4B2DD3D3-F001-4843-B10B-480951FCC7AC}" type="parTrans" cxnId="{C07EEC51-703A-4554-8156-7AA709047A7F}">
      <dgm:prSet/>
      <dgm:spPr/>
      <dgm:t>
        <a:bodyPr/>
        <a:lstStyle/>
        <a:p>
          <a:endParaRPr lang="zh-TW" altLang="en-US"/>
        </a:p>
      </dgm:t>
    </dgm:pt>
    <dgm:pt modelId="{D95CBC67-C5AD-4B6C-B438-40DFFF735D06}" type="sibTrans" cxnId="{C07EEC51-703A-4554-8156-7AA709047A7F}">
      <dgm:prSet/>
      <dgm:spPr/>
      <dgm:t>
        <a:bodyPr/>
        <a:lstStyle/>
        <a:p>
          <a:endParaRPr lang="zh-TW" altLang="en-US"/>
        </a:p>
      </dgm:t>
    </dgm:pt>
    <dgm:pt modelId="{3ED9EBF8-2FE9-4FC2-80A2-75E9ADE525C6}">
      <dgm:prSet phldrT="[文字]" custT="1"/>
      <dgm:spPr/>
      <dgm:t>
        <a:bodyPr/>
        <a:lstStyle/>
        <a:p>
          <a:r>
            <a:rPr lang="zh-TW" altLang="en-US" sz="2000" smtClean="0"/>
            <a:t>自我成就</a:t>
          </a:r>
          <a:endParaRPr lang="zh-TW" altLang="en-US" sz="2000" dirty="0"/>
        </a:p>
      </dgm:t>
    </dgm:pt>
    <dgm:pt modelId="{74B167BD-A5D6-4E67-AA43-55305D8E94F7}" type="parTrans" cxnId="{F1FCE713-BF6C-469B-94AE-38A0CF05C5F8}">
      <dgm:prSet/>
      <dgm:spPr/>
      <dgm:t>
        <a:bodyPr/>
        <a:lstStyle/>
        <a:p>
          <a:endParaRPr lang="zh-TW" altLang="en-US"/>
        </a:p>
      </dgm:t>
    </dgm:pt>
    <dgm:pt modelId="{689C3600-244E-456B-9B36-6E01870872BA}" type="sibTrans" cxnId="{F1FCE713-BF6C-469B-94AE-38A0CF05C5F8}">
      <dgm:prSet/>
      <dgm:spPr/>
      <dgm:t>
        <a:bodyPr/>
        <a:lstStyle/>
        <a:p>
          <a:endParaRPr lang="zh-TW" altLang="en-US"/>
        </a:p>
      </dgm:t>
    </dgm:pt>
    <dgm:pt modelId="{ED7DC67A-9645-4772-A346-62AA11941B3B}">
      <dgm:prSet phldrT="[文字]" custT="1"/>
      <dgm:spPr/>
      <dgm:t>
        <a:bodyPr/>
        <a:lstStyle/>
        <a:p>
          <a:r>
            <a:rPr lang="zh-TW" altLang="en-US" sz="2400" dirty="0" smtClean="0"/>
            <a:t>生理及安全</a:t>
          </a:r>
          <a:endParaRPr lang="zh-TW" altLang="en-US" sz="2400" dirty="0"/>
        </a:p>
      </dgm:t>
    </dgm:pt>
    <dgm:pt modelId="{E559E045-DA13-47FD-A934-91A35F2D1144}" type="parTrans" cxnId="{5F004BA0-919E-4A78-9904-51FF0591FA91}">
      <dgm:prSet/>
      <dgm:spPr/>
      <dgm:t>
        <a:bodyPr/>
        <a:lstStyle/>
        <a:p>
          <a:endParaRPr lang="zh-TW" altLang="en-US"/>
        </a:p>
      </dgm:t>
    </dgm:pt>
    <dgm:pt modelId="{D5961AEC-5E62-4B39-9E12-6231424AA3F2}" type="sibTrans" cxnId="{5F004BA0-919E-4A78-9904-51FF0591FA91}">
      <dgm:prSet/>
      <dgm:spPr/>
      <dgm:t>
        <a:bodyPr/>
        <a:lstStyle/>
        <a:p>
          <a:endParaRPr lang="zh-TW" altLang="en-US"/>
        </a:p>
      </dgm:t>
    </dgm:pt>
    <dgm:pt modelId="{E1F702CD-BF6F-4186-BB26-8ADA85CA7994}">
      <dgm:prSet phldrT="[文字]"/>
      <dgm:spPr/>
      <dgm:t>
        <a:bodyPr/>
        <a:lstStyle/>
        <a:p>
          <a:r>
            <a:rPr lang="zh-TW" altLang="en-US" dirty="0" smtClean="0"/>
            <a:t>沒有受到關愛與親情</a:t>
          </a:r>
          <a:endParaRPr lang="zh-TW" altLang="en-US" dirty="0"/>
        </a:p>
      </dgm:t>
    </dgm:pt>
    <dgm:pt modelId="{7E5147DA-E5F5-4886-80C5-BE427DD03F46}" type="parTrans" cxnId="{8095B678-AE05-4F87-9EB3-77870C19AE89}">
      <dgm:prSet/>
      <dgm:spPr/>
      <dgm:t>
        <a:bodyPr/>
        <a:lstStyle/>
        <a:p>
          <a:endParaRPr lang="zh-TW" altLang="en-US"/>
        </a:p>
      </dgm:t>
    </dgm:pt>
    <dgm:pt modelId="{5791A123-4F72-4C6B-8E6D-CEFD7DFA6428}" type="sibTrans" cxnId="{8095B678-AE05-4F87-9EB3-77870C19AE89}">
      <dgm:prSet/>
      <dgm:spPr/>
      <dgm:t>
        <a:bodyPr/>
        <a:lstStyle/>
        <a:p>
          <a:endParaRPr lang="zh-TW" altLang="en-US"/>
        </a:p>
      </dgm:t>
    </dgm:pt>
    <dgm:pt modelId="{A348E1FC-1F3B-47A6-B1E8-42B06CBF74EF}">
      <dgm:prSet phldrT="[文字]" custT="1"/>
      <dgm:spPr/>
      <dgm:t>
        <a:bodyPr/>
        <a:lstStyle/>
        <a:p>
          <a:r>
            <a:rPr lang="zh-TW" altLang="en-US" sz="2000" smtClean="0"/>
            <a:t>愛與歸屬</a:t>
          </a:r>
          <a:endParaRPr lang="zh-TW" altLang="en-US" sz="2000" dirty="0"/>
        </a:p>
      </dgm:t>
    </dgm:pt>
    <dgm:pt modelId="{4D0A9BD8-5BDD-43A6-B14E-F2F829628131}" type="parTrans" cxnId="{7317C60B-3678-4D22-8163-17ED182B53E1}">
      <dgm:prSet/>
      <dgm:spPr/>
      <dgm:t>
        <a:bodyPr/>
        <a:lstStyle/>
        <a:p>
          <a:endParaRPr lang="zh-TW" altLang="en-US"/>
        </a:p>
      </dgm:t>
    </dgm:pt>
    <dgm:pt modelId="{B0CEC3D1-0AA8-4A27-BC69-73DB16CD2B21}" type="sibTrans" cxnId="{7317C60B-3678-4D22-8163-17ED182B53E1}">
      <dgm:prSet/>
      <dgm:spPr/>
      <dgm:t>
        <a:bodyPr/>
        <a:lstStyle/>
        <a:p>
          <a:endParaRPr lang="zh-TW" altLang="en-US"/>
        </a:p>
      </dgm:t>
    </dgm:pt>
    <dgm:pt modelId="{1DCAD405-86AE-407C-99BB-3E17CA58FCDF}">
      <dgm:prSet phldrT="[文字]"/>
      <dgm:spPr/>
      <dgm:t>
        <a:bodyPr/>
        <a:lstStyle/>
        <a:p>
          <a:r>
            <a:rPr lang="zh-TW" altLang="en-US" dirty="0" smtClean="0"/>
            <a:t>初次遇到真愛</a:t>
          </a:r>
          <a:endParaRPr lang="zh-TW" altLang="en-US" dirty="0"/>
        </a:p>
      </dgm:t>
    </dgm:pt>
    <dgm:pt modelId="{6C8902B0-F996-4BE0-9B27-55AD2E42CC20}" type="parTrans" cxnId="{76233F1C-3E0E-4564-98F1-A72704FABDEA}">
      <dgm:prSet/>
      <dgm:spPr/>
      <dgm:t>
        <a:bodyPr/>
        <a:lstStyle/>
        <a:p>
          <a:endParaRPr lang="zh-TW" altLang="en-US"/>
        </a:p>
      </dgm:t>
    </dgm:pt>
    <dgm:pt modelId="{B102E8FF-66A9-4597-A093-96E3FA65F19E}" type="sibTrans" cxnId="{76233F1C-3E0E-4564-98F1-A72704FABDEA}">
      <dgm:prSet/>
      <dgm:spPr/>
      <dgm:t>
        <a:bodyPr/>
        <a:lstStyle/>
        <a:p>
          <a:endParaRPr lang="zh-TW" altLang="en-US"/>
        </a:p>
      </dgm:t>
    </dgm:pt>
    <dgm:pt modelId="{A9378ECA-9083-4F13-B046-69F091451D31}">
      <dgm:prSet phldrT="[文字]"/>
      <dgm:spPr/>
      <dgm:t>
        <a:bodyPr/>
        <a:lstStyle/>
        <a:p>
          <a:r>
            <a:rPr lang="zh-TW" altLang="en-US" dirty="0" smtClean="0"/>
            <a:t>找到保存及重現味道的目標</a:t>
          </a:r>
          <a:endParaRPr lang="zh-TW" altLang="en-US" dirty="0"/>
        </a:p>
      </dgm:t>
    </dgm:pt>
    <dgm:pt modelId="{BBEE89BD-002C-42CF-AFDE-0158B4AED96C}" type="parTrans" cxnId="{28D475CB-ACB7-476A-88BA-6CD2A2FA17F0}">
      <dgm:prSet/>
      <dgm:spPr/>
      <dgm:t>
        <a:bodyPr/>
        <a:lstStyle/>
        <a:p>
          <a:endParaRPr lang="zh-TW" altLang="en-US"/>
        </a:p>
      </dgm:t>
    </dgm:pt>
    <dgm:pt modelId="{07A1A1C5-1A6A-44AE-B8A6-18C7C3A09AE1}" type="sibTrans" cxnId="{28D475CB-ACB7-476A-88BA-6CD2A2FA17F0}">
      <dgm:prSet/>
      <dgm:spPr/>
      <dgm:t>
        <a:bodyPr/>
        <a:lstStyle/>
        <a:p>
          <a:endParaRPr lang="zh-TW" altLang="en-US"/>
        </a:p>
      </dgm:t>
    </dgm:pt>
    <dgm:pt modelId="{2027D7B0-284D-4FE8-9717-E4A8B84DDD56}">
      <dgm:prSet phldrT="[文字]"/>
      <dgm:spPr/>
      <dgm:t>
        <a:bodyPr/>
        <a:lstStyle/>
        <a:p>
          <a:r>
            <a:rPr lang="zh-TW" altLang="en-US" dirty="0" smtClean="0"/>
            <a:t>調出留名青史的藥水</a:t>
          </a:r>
          <a:endParaRPr lang="zh-TW" altLang="en-US" dirty="0"/>
        </a:p>
      </dgm:t>
    </dgm:pt>
    <dgm:pt modelId="{AB8B6B8D-3910-4E7C-99CE-849EC0EE9B2A}" type="parTrans" cxnId="{F26087ED-0E46-4E28-9720-517BA830583F}">
      <dgm:prSet/>
      <dgm:spPr/>
      <dgm:t>
        <a:bodyPr/>
        <a:lstStyle/>
        <a:p>
          <a:endParaRPr lang="zh-TW" altLang="en-US"/>
        </a:p>
      </dgm:t>
    </dgm:pt>
    <dgm:pt modelId="{CBFD82DD-E1D5-4377-8E75-3ECEB2223006}" type="sibTrans" cxnId="{F26087ED-0E46-4E28-9720-517BA830583F}">
      <dgm:prSet/>
      <dgm:spPr/>
      <dgm:t>
        <a:bodyPr/>
        <a:lstStyle/>
        <a:p>
          <a:endParaRPr lang="zh-TW" altLang="en-US"/>
        </a:p>
      </dgm:t>
    </dgm:pt>
    <dgm:pt modelId="{B4448712-3672-4468-B510-525546F2BB95}">
      <dgm:prSet/>
      <dgm:spPr/>
      <dgm:t>
        <a:bodyPr/>
        <a:lstStyle/>
        <a:p>
          <a:r>
            <a:rPr lang="zh-TW" altLang="en-US" dirty="0" smtClean="0"/>
            <a:t>主角從小唯一的專長</a:t>
          </a:r>
          <a:endParaRPr lang="zh-TW" altLang="en-US" dirty="0"/>
        </a:p>
      </dgm:t>
    </dgm:pt>
    <dgm:pt modelId="{F4EEA0F7-9812-4B40-ACEF-B1D1C36F67D6}" type="parTrans" cxnId="{5B2B0F18-6DC3-4676-8A77-538B179FC7A2}">
      <dgm:prSet/>
      <dgm:spPr/>
      <dgm:t>
        <a:bodyPr/>
        <a:lstStyle/>
        <a:p>
          <a:endParaRPr lang="zh-TW" altLang="en-US"/>
        </a:p>
      </dgm:t>
    </dgm:pt>
    <dgm:pt modelId="{56A50B54-15AA-49EE-8BD5-7B40FF133058}" type="sibTrans" cxnId="{5B2B0F18-6DC3-4676-8A77-538B179FC7A2}">
      <dgm:prSet/>
      <dgm:spPr/>
      <dgm:t>
        <a:bodyPr/>
        <a:lstStyle/>
        <a:p>
          <a:endParaRPr lang="zh-TW" altLang="en-US"/>
        </a:p>
      </dgm:t>
    </dgm:pt>
    <dgm:pt modelId="{C2E3A182-C5AA-4095-B891-7876A24A500F}">
      <dgm:prSet/>
      <dgm:spPr/>
      <dgm:t>
        <a:bodyPr/>
        <a:lstStyle/>
        <a:p>
          <a:r>
            <a:rPr lang="zh-TW" altLang="en-US" dirty="0" smtClean="0"/>
            <a:t>追求香水的極致</a:t>
          </a:r>
          <a:endParaRPr lang="zh-TW" altLang="en-US" dirty="0"/>
        </a:p>
      </dgm:t>
    </dgm:pt>
    <dgm:pt modelId="{EE3BE505-68E9-4BD0-A5A6-D7C55817F015}" type="parTrans" cxnId="{C7E94276-C962-4EDC-B2BD-E197789CA271}">
      <dgm:prSet/>
      <dgm:spPr/>
      <dgm:t>
        <a:bodyPr/>
        <a:lstStyle/>
        <a:p>
          <a:endParaRPr lang="zh-TW" altLang="en-US"/>
        </a:p>
      </dgm:t>
    </dgm:pt>
    <dgm:pt modelId="{CA499976-2D62-4FB9-A965-8E0252D8DE90}" type="sibTrans" cxnId="{C7E94276-C962-4EDC-B2BD-E197789CA271}">
      <dgm:prSet/>
      <dgm:spPr/>
      <dgm:t>
        <a:bodyPr/>
        <a:lstStyle/>
        <a:p>
          <a:endParaRPr lang="zh-TW" altLang="en-US"/>
        </a:p>
      </dgm:t>
    </dgm:pt>
    <dgm:pt modelId="{FF6FEF3A-5343-40A8-A1E8-0F79F0EE35E5}">
      <dgm:prSet/>
      <dgm:spPr/>
      <dgm:t>
        <a:bodyPr/>
        <a:lstStyle/>
        <a:p>
          <a:r>
            <a:rPr lang="zh-TW" altLang="en-US" dirty="0" smtClean="0"/>
            <a:t>為了生存而活</a:t>
          </a:r>
        </a:p>
      </dgm:t>
    </dgm:pt>
    <dgm:pt modelId="{A5C77C01-3750-40F0-B4FD-5446FE359FF1}" type="parTrans" cxnId="{AD217C7F-9CAE-4FDF-86AE-E0CF13A2061D}">
      <dgm:prSet/>
      <dgm:spPr/>
      <dgm:t>
        <a:bodyPr/>
        <a:lstStyle/>
        <a:p>
          <a:endParaRPr lang="zh-TW" altLang="en-US"/>
        </a:p>
      </dgm:t>
    </dgm:pt>
    <dgm:pt modelId="{AF794DEC-890A-45B3-817A-D3C181FCBDE4}" type="sibTrans" cxnId="{AD217C7F-9CAE-4FDF-86AE-E0CF13A2061D}">
      <dgm:prSet/>
      <dgm:spPr/>
      <dgm:t>
        <a:bodyPr/>
        <a:lstStyle/>
        <a:p>
          <a:endParaRPr lang="zh-TW" altLang="en-US"/>
        </a:p>
      </dgm:t>
    </dgm:pt>
    <dgm:pt modelId="{D581DCC6-91A5-483D-AA10-DA4BC71E3181}" type="pres">
      <dgm:prSet presAssocID="{8AF4007F-3B78-4708-AF29-8BD2002D992A}" presName="linearFlow" presStyleCnt="0">
        <dgm:presLayoutVars>
          <dgm:dir/>
          <dgm:animLvl val="lvl"/>
          <dgm:resizeHandles val="exact"/>
        </dgm:presLayoutVars>
      </dgm:prSet>
      <dgm:spPr/>
    </dgm:pt>
    <dgm:pt modelId="{22948E74-A21F-4746-B314-159F691B18DE}" type="pres">
      <dgm:prSet presAssocID="{ED7DC67A-9645-4772-A346-62AA11941B3B}" presName="composite" presStyleCnt="0"/>
      <dgm:spPr/>
    </dgm:pt>
    <dgm:pt modelId="{9F915A6E-C9FC-47E4-AF99-98339F80CBFE}" type="pres">
      <dgm:prSet presAssocID="{ED7DC67A-9645-4772-A346-62AA11941B3B}" presName="parentText" presStyleLbl="alignNode1" presStyleIdx="0" presStyleCnt="4" custScaleX="13852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23A7122-D77B-4C6F-9671-31BD8D8B77FA}" type="pres">
      <dgm:prSet presAssocID="{ED7DC67A-9645-4772-A346-62AA11941B3B}" presName="descendantText" presStyleLbl="alignAcc1" presStyleIdx="0" presStyleCnt="4" custScaleX="9674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379BCEE-D813-4001-91AC-8D7A244F339A}" type="pres">
      <dgm:prSet presAssocID="{D5961AEC-5E62-4B39-9E12-6231424AA3F2}" presName="sp" presStyleCnt="0"/>
      <dgm:spPr/>
    </dgm:pt>
    <dgm:pt modelId="{1C433F79-34F3-4F95-8310-99A877800342}" type="pres">
      <dgm:prSet presAssocID="{A348E1FC-1F3B-47A6-B1E8-42B06CBF74EF}" presName="composite" presStyleCnt="0"/>
      <dgm:spPr/>
    </dgm:pt>
    <dgm:pt modelId="{06A8AA5B-49E6-4EA9-9344-6364F902ADED}" type="pres">
      <dgm:prSet presAssocID="{A348E1FC-1F3B-47A6-B1E8-42B06CBF74EF}" presName="parentText" presStyleLbl="alignNode1" presStyleIdx="1" presStyleCnt="4" custScaleX="149068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84B0CAD-F517-4450-BF29-093C85E2A8B1}" type="pres">
      <dgm:prSet presAssocID="{A348E1FC-1F3B-47A6-B1E8-42B06CBF74EF}" presName="descendantText" presStyleLbl="alignAcc1" presStyleIdx="1" presStyleCnt="4" custScaleX="9596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1B65D86-979A-45BB-92C4-3DAAA15892D1}" type="pres">
      <dgm:prSet presAssocID="{B0CEC3D1-0AA8-4A27-BC69-73DB16CD2B21}" presName="sp" presStyleCnt="0"/>
      <dgm:spPr/>
    </dgm:pt>
    <dgm:pt modelId="{047F0E00-07F2-4688-9E28-DB3FFECBB632}" type="pres">
      <dgm:prSet presAssocID="{803C6898-073D-4F17-9151-EA8F8637C2CC}" presName="composite" presStyleCnt="0"/>
      <dgm:spPr/>
    </dgm:pt>
    <dgm:pt modelId="{6576FEF7-7A34-4A47-8EEE-040730EE6F57}" type="pres">
      <dgm:prSet presAssocID="{803C6898-073D-4F17-9151-EA8F8637C2CC}" presName="parentText" presStyleLbl="alignNode1" presStyleIdx="2" presStyleCnt="4" custScaleX="167856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259714C-E2F7-4FCA-BAA0-6ED57EA2FF1C}" type="pres">
      <dgm:prSet presAssocID="{803C6898-073D-4F17-9151-EA8F8637C2CC}" presName="descendantText" presStyleLbl="alignAcc1" presStyleIdx="2" presStyleCnt="4" custScaleX="93831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4298E81-084C-4BB8-B281-BE50489E8B59}" type="pres">
      <dgm:prSet presAssocID="{1065735D-75C2-4204-B0E9-AFDDB8C9C78F}" presName="sp" presStyleCnt="0"/>
      <dgm:spPr/>
    </dgm:pt>
    <dgm:pt modelId="{9023144A-B1D8-4B41-9006-E9F1EDD6D6B9}" type="pres">
      <dgm:prSet presAssocID="{3ED9EBF8-2FE9-4FC2-80A2-75E9ADE525C6}" presName="composite" presStyleCnt="0"/>
      <dgm:spPr/>
    </dgm:pt>
    <dgm:pt modelId="{DBA03F55-FB6C-49AC-A30A-61ED991602EE}" type="pres">
      <dgm:prSet presAssocID="{3ED9EBF8-2FE9-4FC2-80A2-75E9ADE525C6}" presName="parentText" presStyleLbl="alignNode1" presStyleIdx="3" presStyleCnt="4" custScaleX="174611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B617DEC1-1FD8-462E-B6C1-62D09EFA10A3}" type="pres">
      <dgm:prSet presAssocID="{3ED9EBF8-2FE9-4FC2-80A2-75E9ADE525C6}" presName="descendantText" presStyleLbl="alignAcc1" presStyleIdx="3" presStyleCnt="4" custScaleX="93499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01FC666B-5D9C-485A-91F6-A6E1635885DC}" type="presOf" srcId="{C2E3A182-C5AA-4095-B891-7876A24A500F}" destId="{B617DEC1-1FD8-462E-B6C1-62D09EFA10A3}" srcOrd="0" destOrd="1" presId="urn:microsoft.com/office/officeart/2005/8/layout/chevron2"/>
    <dgm:cxn modelId="{76233F1C-3E0E-4564-98F1-A72704FABDEA}" srcId="{A348E1FC-1F3B-47A6-B1E8-42B06CBF74EF}" destId="{1DCAD405-86AE-407C-99BB-3E17CA58FCDF}" srcOrd="0" destOrd="0" parTransId="{6C8902B0-F996-4BE0-9B27-55AD2E42CC20}" sibTransId="{B102E8FF-66A9-4597-A093-96E3FA65F19E}"/>
    <dgm:cxn modelId="{AD217C7F-9CAE-4FDF-86AE-E0CF13A2061D}" srcId="{ED7DC67A-9645-4772-A346-62AA11941B3B}" destId="{FF6FEF3A-5343-40A8-A1E8-0F79F0EE35E5}" srcOrd="1" destOrd="0" parTransId="{A5C77C01-3750-40F0-B4FD-5446FE359FF1}" sibTransId="{AF794DEC-890A-45B3-817A-D3C181FCBDE4}"/>
    <dgm:cxn modelId="{878E5AB4-C28E-4C3D-B7D7-6BA6628D6A94}" srcId="{8AF4007F-3B78-4708-AF29-8BD2002D992A}" destId="{803C6898-073D-4F17-9151-EA8F8637C2CC}" srcOrd="2" destOrd="0" parTransId="{BABCC327-941A-4022-927E-B04E2ABA12F5}" sibTransId="{1065735D-75C2-4204-B0E9-AFDDB8C9C78F}"/>
    <dgm:cxn modelId="{F26087ED-0E46-4E28-9720-517BA830583F}" srcId="{803C6898-073D-4F17-9151-EA8F8637C2CC}" destId="{2027D7B0-284D-4FE8-9717-E4A8B84DDD56}" srcOrd="1" destOrd="0" parTransId="{AB8B6B8D-3910-4E7C-99CE-849EC0EE9B2A}" sibTransId="{CBFD82DD-E1D5-4377-8E75-3ECEB2223006}"/>
    <dgm:cxn modelId="{F1FCE713-BF6C-469B-94AE-38A0CF05C5F8}" srcId="{8AF4007F-3B78-4708-AF29-8BD2002D992A}" destId="{3ED9EBF8-2FE9-4FC2-80A2-75E9ADE525C6}" srcOrd="3" destOrd="0" parTransId="{74B167BD-A5D6-4E67-AA43-55305D8E94F7}" sibTransId="{689C3600-244E-456B-9B36-6E01870872BA}"/>
    <dgm:cxn modelId="{3DFD0CC9-D87B-4B47-86A3-C06BCAE49D64}" type="presOf" srcId="{B4448712-3672-4468-B510-525546F2BB95}" destId="{B617DEC1-1FD8-462E-B6C1-62D09EFA10A3}" srcOrd="0" destOrd="0" presId="urn:microsoft.com/office/officeart/2005/8/layout/chevron2"/>
    <dgm:cxn modelId="{C7E94276-C962-4EDC-B2BD-E197789CA271}" srcId="{3ED9EBF8-2FE9-4FC2-80A2-75E9ADE525C6}" destId="{C2E3A182-C5AA-4095-B891-7876A24A500F}" srcOrd="1" destOrd="0" parTransId="{EE3BE505-68E9-4BD0-A5A6-D7C55817F015}" sibTransId="{CA499976-2D62-4FB9-A965-8E0252D8DE90}"/>
    <dgm:cxn modelId="{8095B678-AE05-4F87-9EB3-77870C19AE89}" srcId="{ED7DC67A-9645-4772-A346-62AA11941B3B}" destId="{E1F702CD-BF6F-4186-BB26-8ADA85CA7994}" srcOrd="0" destOrd="0" parTransId="{7E5147DA-E5F5-4886-80C5-BE427DD03F46}" sibTransId="{5791A123-4F72-4C6B-8E6D-CEFD7DFA6428}"/>
    <dgm:cxn modelId="{0CEBC2F8-F28E-4F32-BE15-74442B78D377}" type="presOf" srcId="{3ED9EBF8-2FE9-4FC2-80A2-75E9ADE525C6}" destId="{DBA03F55-FB6C-49AC-A30A-61ED991602EE}" srcOrd="0" destOrd="0" presId="urn:microsoft.com/office/officeart/2005/8/layout/chevron2"/>
    <dgm:cxn modelId="{B5CBDBBC-D2D5-421D-8EA6-A822C42D24B8}" type="presOf" srcId="{E1F702CD-BF6F-4186-BB26-8ADA85CA7994}" destId="{923A7122-D77B-4C6F-9671-31BD8D8B77FA}" srcOrd="0" destOrd="0" presId="urn:microsoft.com/office/officeart/2005/8/layout/chevron2"/>
    <dgm:cxn modelId="{D8D6E86B-BA93-4D84-8301-7FF7A09DC208}" type="presOf" srcId="{ED7DC67A-9645-4772-A346-62AA11941B3B}" destId="{9F915A6E-C9FC-47E4-AF99-98339F80CBFE}" srcOrd="0" destOrd="0" presId="urn:microsoft.com/office/officeart/2005/8/layout/chevron2"/>
    <dgm:cxn modelId="{D9DD7D30-97EE-4048-A92E-7E550FF2E241}" type="presOf" srcId="{A9378ECA-9083-4F13-B046-69F091451D31}" destId="{484B0CAD-F517-4450-BF29-093C85E2A8B1}" srcOrd="0" destOrd="1" presId="urn:microsoft.com/office/officeart/2005/8/layout/chevron2"/>
    <dgm:cxn modelId="{84A36B7B-D287-499F-8CB9-91BADDEC5779}" type="presOf" srcId="{12ED033A-3AFE-4566-BC24-671203BE8F22}" destId="{1259714C-E2F7-4FCA-BAA0-6ED57EA2FF1C}" srcOrd="0" destOrd="0" presId="urn:microsoft.com/office/officeart/2005/8/layout/chevron2"/>
    <dgm:cxn modelId="{AD5DD14D-5646-4D81-91D5-91A90A9E3894}" type="presOf" srcId="{2027D7B0-284D-4FE8-9717-E4A8B84DDD56}" destId="{1259714C-E2F7-4FCA-BAA0-6ED57EA2FF1C}" srcOrd="0" destOrd="1" presId="urn:microsoft.com/office/officeart/2005/8/layout/chevron2"/>
    <dgm:cxn modelId="{5F004BA0-919E-4A78-9904-51FF0591FA91}" srcId="{8AF4007F-3B78-4708-AF29-8BD2002D992A}" destId="{ED7DC67A-9645-4772-A346-62AA11941B3B}" srcOrd="0" destOrd="0" parTransId="{E559E045-DA13-47FD-A934-91A35F2D1144}" sibTransId="{D5961AEC-5E62-4B39-9E12-6231424AA3F2}"/>
    <dgm:cxn modelId="{28D475CB-ACB7-476A-88BA-6CD2A2FA17F0}" srcId="{A348E1FC-1F3B-47A6-B1E8-42B06CBF74EF}" destId="{A9378ECA-9083-4F13-B046-69F091451D31}" srcOrd="1" destOrd="0" parTransId="{BBEE89BD-002C-42CF-AFDE-0158B4AED96C}" sibTransId="{07A1A1C5-1A6A-44AE-B8A6-18C7C3A09AE1}"/>
    <dgm:cxn modelId="{00108DCB-DD09-41FA-B22E-D4FFE51B9260}" type="presOf" srcId="{803C6898-073D-4F17-9151-EA8F8637C2CC}" destId="{6576FEF7-7A34-4A47-8EEE-040730EE6F57}" srcOrd="0" destOrd="0" presId="urn:microsoft.com/office/officeart/2005/8/layout/chevron2"/>
    <dgm:cxn modelId="{7317C60B-3678-4D22-8163-17ED182B53E1}" srcId="{8AF4007F-3B78-4708-AF29-8BD2002D992A}" destId="{A348E1FC-1F3B-47A6-B1E8-42B06CBF74EF}" srcOrd="1" destOrd="0" parTransId="{4D0A9BD8-5BDD-43A6-B14E-F2F829628131}" sibTransId="{B0CEC3D1-0AA8-4A27-BC69-73DB16CD2B21}"/>
    <dgm:cxn modelId="{7B7F5652-82FB-44DA-A1FB-D6B83F8D5FBB}" type="presOf" srcId="{8AF4007F-3B78-4708-AF29-8BD2002D992A}" destId="{D581DCC6-91A5-483D-AA10-DA4BC71E3181}" srcOrd="0" destOrd="0" presId="urn:microsoft.com/office/officeart/2005/8/layout/chevron2"/>
    <dgm:cxn modelId="{207B433F-1C94-445A-A63F-2E8DAA217E91}" type="presOf" srcId="{A348E1FC-1F3B-47A6-B1E8-42B06CBF74EF}" destId="{06A8AA5B-49E6-4EA9-9344-6364F902ADED}" srcOrd="0" destOrd="0" presId="urn:microsoft.com/office/officeart/2005/8/layout/chevron2"/>
    <dgm:cxn modelId="{C07EEC51-703A-4554-8156-7AA709047A7F}" srcId="{803C6898-073D-4F17-9151-EA8F8637C2CC}" destId="{12ED033A-3AFE-4566-BC24-671203BE8F22}" srcOrd="0" destOrd="0" parTransId="{4B2DD3D3-F001-4843-B10B-480951FCC7AC}" sibTransId="{D95CBC67-C5AD-4B6C-B438-40DFFF735D06}"/>
    <dgm:cxn modelId="{5B2B0F18-6DC3-4676-8A77-538B179FC7A2}" srcId="{3ED9EBF8-2FE9-4FC2-80A2-75E9ADE525C6}" destId="{B4448712-3672-4468-B510-525546F2BB95}" srcOrd="0" destOrd="0" parTransId="{F4EEA0F7-9812-4B40-ACEF-B1D1C36F67D6}" sibTransId="{56A50B54-15AA-49EE-8BD5-7B40FF133058}"/>
    <dgm:cxn modelId="{9845C554-CBEE-4650-A39F-5CC52B18181E}" type="presOf" srcId="{1DCAD405-86AE-407C-99BB-3E17CA58FCDF}" destId="{484B0CAD-F517-4450-BF29-093C85E2A8B1}" srcOrd="0" destOrd="0" presId="urn:microsoft.com/office/officeart/2005/8/layout/chevron2"/>
    <dgm:cxn modelId="{87112AEA-B34A-4296-BCE1-A1D8883163A1}" type="presOf" srcId="{FF6FEF3A-5343-40A8-A1E8-0F79F0EE35E5}" destId="{923A7122-D77B-4C6F-9671-31BD8D8B77FA}" srcOrd="0" destOrd="1" presId="urn:microsoft.com/office/officeart/2005/8/layout/chevron2"/>
    <dgm:cxn modelId="{E87680EE-E87F-4881-B87B-E20A112F0C12}" type="presParOf" srcId="{D581DCC6-91A5-483D-AA10-DA4BC71E3181}" destId="{22948E74-A21F-4746-B314-159F691B18DE}" srcOrd="0" destOrd="0" presId="urn:microsoft.com/office/officeart/2005/8/layout/chevron2"/>
    <dgm:cxn modelId="{26BFC56C-260E-4F4D-9F93-87649351CEDE}" type="presParOf" srcId="{22948E74-A21F-4746-B314-159F691B18DE}" destId="{9F915A6E-C9FC-47E4-AF99-98339F80CBFE}" srcOrd="0" destOrd="0" presId="urn:microsoft.com/office/officeart/2005/8/layout/chevron2"/>
    <dgm:cxn modelId="{A3E4B2F3-98E8-4ED3-ACD6-B5FBF203CDBF}" type="presParOf" srcId="{22948E74-A21F-4746-B314-159F691B18DE}" destId="{923A7122-D77B-4C6F-9671-31BD8D8B77FA}" srcOrd="1" destOrd="0" presId="urn:microsoft.com/office/officeart/2005/8/layout/chevron2"/>
    <dgm:cxn modelId="{3318F3C1-CFA0-4DB2-86B2-47952BD9C544}" type="presParOf" srcId="{D581DCC6-91A5-483D-AA10-DA4BC71E3181}" destId="{C379BCEE-D813-4001-91AC-8D7A244F339A}" srcOrd="1" destOrd="0" presId="urn:microsoft.com/office/officeart/2005/8/layout/chevron2"/>
    <dgm:cxn modelId="{A471EF10-A517-4400-A1A8-DB41CA91B6A5}" type="presParOf" srcId="{D581DCC6-91A5-483D-AA10-DA4BC71E3181}" destId="{1C433F79-34F3-4F95-8310-99A877800342}" srcOrd="2" destOrd="0" presId="urn:microsoft.com/office/officeart/2005/8/layout/chevron2"/>
    <dgm:cxn modelId="{233DC884-D24E-418B-8B95-72C5AFF29874}" type="presParOf" srcId="{1C433F79-34F3-4F95-8310-99A877800342}" destId="{06A8AA5B-49E6-4EA9-9344-6364F902ADED}" srcOrd="0" destOrd="0" presId="urn:microsoft.com/office/officeart/2005/8/layout/chevron2"/>
    <dgm:cxn modelId="{DF434F5F-21FF-4E46-AC35-44F965EFD947}" type="presParOf" srcId="{1C433F79-34F3-4F95-8310-99A877800342}" destId="{484B0CAD-F517-4450-BF29-093C85E2A8B1}" srcOrd="1" destOrd="0" presId="urn:microsoft.com/office/officeart/2005/8/layout/chevron2"/>
    <dgm:cxn modelId="{3E2D43F0-4A0D-4229-9318-5934686A9FD3}" type="presParOf" srcId="{D581DCC6-91A5-483D-AA10-DA4BC71E3181}" destId="{51B65D86-979A-45BB-92C4-3DAAA15892D1}" srcOrd="3" destOrd="0" presId="urn:microsoft.com/office/officeart/2005/8/layout/chevron2"/>
    <dgm:cxn modelId="{C250A63C-F721-4B6A-971A-12A02F304144}" type="presParOf" srcId="{D581DCC6-91A5-483D-AA10-DA4BC71E3181}" destId="{047F0E00-07F2-4688-9E28-DB3FFECBB632}" srcOrd="4" destOrd="0" presId="urn:microsoft.com/office/officeart/2005/8/layout/chevron2"/>
    <dgm:cxn modelId="{367AD95D-157E-4F68-9A21-4D5B42C43AD3}" type="presParOf" srcId="{047F0E00-07F2-4688-9E28-DB3FFECBB632}" destId="{6576FEF7-7A34-4A47-8EEE-040730EE6F57}" srcOrd="0" destOrd="0" presId="urn:microsoft.com/office/officeart/2005/8/layout/chevron2"/>
    <dgm:cxn modelId="{8B8F9A5B-8135-4C75-BEE4-138A3C484A2D}" type="presParOf" srcId="{047F0E00-07F2-4688-9E28-DB3FFECBB632}" destId="{1259714C-E2F7-4FCA-BAA0-6ED57EA2FF1C}" srcOrd="1" destOrd="0" presId="urn:microsoft.com/office/officeart/2005/8/layout/chevron2"/>
    <dgm:cxn modelId="{5AB282B5-1FA4-40BD-8357-EB64DA612ED0}" type="presParOf" srcId="{D581DCC6-91A5-483D-AA10-DA4BC71E3181}" destId="{C4298E81-084C-4BB8-B281-BE50489E8B59}" srcOrd="5" destOrd="0" presId="urn:microsoft.com/office/officeart/2005/8/layout/chevron2"/>
    <dgm:cxn modelId="{B1C1DAC1-4EBA-4CD1-BFF8-DDA471D59C8A}" type="presParOf" srcId="{D581DCC6-91A5-483D-AA10-DA4BC71E3181}" destId="{9023144A-B1D8-4B41-9006-E9F1EDD6D6B9}" srcOrd="6" destOrd="0" presId="urn:microsoft.com/office/officeart/2005/8/layout/chevron2"/>
    <dgm:cxn modelId="{E07D84C7-6134-480C-B2A5-7EB7BC9DE148}" type="presParOf" srcId="{9023144A-B1D8-4B41-9006-E9F1EDD6D6B9}" destId="{DBA03F55-FB6C-49AC-A30A-61ED991602EE}" srcOrd="0" destOrd="0" presId="urn:microsoft.com/office/officeart/2005/8/layout/chevron2"/>
    <dgm:cxn modelId="{CCF58BD2-EDE2-4306-9ED9-D52A7D0CE5D1}" type="presParOf" srcId="{9023144A-B1D8-4B41-9006-E9F1EDD6D6B9}" destId="{B617DEC1-1FD8-462E-B6C1-62D09EFA10A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A5CCA5-091B-45ED-BF41-8EEF51AA9C01}" type="doc">
      <dgm:prSet loTypeId="urn:microsoft.com/office/officeart/2008/layout/LinedLis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5F831FD5-1E14-4E92-9472-D9BEB9AC014D}">
      <dgm:prSet phldrT="[文字]"/>
      <dgm:spPr/>
      <dgm:t>
        <a:bodyPr/>
        <a:lstStyle/>
        <a:p>
          <a:r>
            <a:rPr lang="zh-TW" altLang="en-US" dirty="0" smtClean="0"/>
            <a:t>理想的幻滅</a:t>
          </a:r>
          <a:endParaRPr lang="zh-TW" altLang="en-US" dirty="0"/>
        </a:p>
      </dgm:t>
    </dgm:pt>
    <dgm:pt modelId="{8605AF80-E246-420E-BE75-AF6B1BC90995}" type="parTrans" cxnId="{88EAEC9D-BCF5-41F9-AC3E-130DE222E94A}">
      <dgm:prSet/>
      <dgm:spPr/>
      <dgm:t>
        <a:bodyPr/>
        <a:lstStyle/>
        <a:p>
          <a:endParaRPr lang="zh-TW" altLang="en-US"/>
        </a:p>
      </dgm:t>
    </dgm:pt>
    <dgm:pt modelId="{863FE4F1-5F6F-4127-BBEE-E46EEB4A5FEF}" type="sibTrans" cxnId="{88EAEC9D-BCF5-41F9-AC3E-130DE222E94A}">
      <dgm:prSet/>
      <dgm:spPr/>
      <dgm:t>
        <a:bodyPr/>
        <a:lstStyle/>
        <a:p>
          <a:endParaRPr lang="zh-TW" altLang="en-US"/>
        </a:p>
      </dgm:t>
    </dgm:pt>
    <dgm:pt modelId="{DE8CC62D-58DD-4374-B331-2E594B6B428E}">
      <dgm:prSet phldrT="[文字]" custT="1"/>
      <dgm:spPr/>
      <dgm:t>
        <a:bodyPr/>
        <a:lstStyle/>
        <a:p>
          <a:r>
            <a:rPr lang="zh-TW" altLang="en-US" sz="3600" dirty="0" smtClean="0"/>
            <a:t>得不到真正的愛</a:t>
          </a:r>
          <a:endParaRPr lang="zh-TW" altLang="en-US" sz="3600" dirty="0"/>
        </a:p>
      </dgm:t>
    </dgm:pt>
    <dgm:pt modelId="{5FF5BD17-7AFB-4E1C-A760-AC39BDB7ED75}" type="parTrans" cxnId="{72442005-39BD-4DD5-A05C-0EB06B6004D9}">
      <dgm:prSet/>
      <dgm:spPr/>
      <dgm:t>
        <a:bodyPr/>
        <a:lstStyle/>
        <a:p>
          <a:endParaRPr lang="zh-TW" altLang="en-US"/>
        </a:p>
      </dgm:t>
    </dgm:pt>
    <dgm:pt modelId="{76420140-E15D-4DFB-9A39-7C5AE3F6FF6A}" type="sibTrans" cxnId="{72442005-39BD-4DD5-A05C-0EB06B6004D9}">
      <dgm:prSet/>
      <dgm:spPr/>
      <dgm:t>
        <a:bodyPr/>
        <a:lstStyle/>
        <a:p>
          <a:endParaRPr lang="zh-TW" altLang="en-US"/>
        </a:p>
      </dgm:t>
    </dgm:pt>
    <dgm:pt modelId="{ECE1FC54-1BBD-48A2-B4EC-ACC3F6B57A92}">
      <dgm:prSet phldrT="[文字]" custT="1"/>
      <dgm:spPr/>
      <dgm:t>
        <a:bodyPr/>
        <a:lstStyle/>
        <a:p>
          <a:r>
            <a:rPr lang="zh-TW" altLang="en-US" sz="3600" dirty="0" smtClean="0"/>
            <a:t>還是沒有最初的戀愛感覺</a:t>
          </a:r>
          <a:endParaRPr lang="zh-TW" altLang="en-US" sz="3600" dirty="0"/>
        </a:p>
      </dgm:t>
    </dgm:pt>
    <dgm:pt modelId="{5F9F60C7-0EB8-48D7-9DDE-E5D3A08C587D}" type="parTrans" cxnId="{0EBA2067-58DA-4044-823E-9D6FC1A9C50C}">
      <dgm:prSet/>
      <dgm:spPr/>
      <dgm:t>
        <a:bodyPr/>
        <a:lstStyle/>
        <a:p>
          <a:endParaRPr lang="zh-TW" altLang="en-US"/>
        </a:p>
      </dgm:t>
    </dgm:pt>
    <dgm:pt modelId="{C42D4FFC-0954-437F-A167-FC7784918E79}" type="sibTrans" cxnId="{0EBA2067-58DA-4044-823E-9D6FC1A9C50C}">
      <dgm:prSet/>
      <dgm:spPr/>
      <dgm:t>
        <a:bodyPr/>
        <a:lstStyle/>
        <a:p>
          <a:endParaRPr lang="zh-TW" altLang="en-US"/>
        </a:p>
      </dgm:t>
    </dgm:pt>
    <dgm:pt modelId="{AEF9B1F5-5139-4B81-97AC-51DC017757E4}">
      <dgm:prSet phldrT="[文字]" custT="1"/>
      <dgm:spPr/>
      <dgm:t>
        <a:bodyPr/>
        <a:lstStyle/>
        <a:p>
          <a:r>
            <a:rPr lang="zh-TW" altLang="en-US" sz="3600" dirty="0" smtClean="0"/>
            <a:t>已經達到登峰造極</a:t>
          </a:r>
          <a:endParaRPr lang="zh-TW" altLang="en-US" sz="3600" dirty="0"/>
        </a:p>
      </dgm:t>
    </dgm:pt>
    <dgm:pt modelId="{F9D8B7C3-3B7D-49E2-BADB-814B4AE054C7}" type="parTrans" cxnId="{762BC8D6-CEB0-4534-B71A-10115B785FA4}">
      <dgm:prSet/>
      <dgm:spPr/>
      <dgm:t>
        <a:bodyPr/>
        <a:lstStyle/>
        <a:p>
          <a:endParaRPr lang="zh-TW" altLang="en-US"/>
        </a:p>
      </dgm:t>
    </dgm:pt>
    <dgm:pt modelId="{36077BA6-1995-428F-A444-9A042B337ADD}" type="sibTrans" cxnId="{762BC8D6-CEB0-4534-B71A-10115B785FA4}">
      <dgm:prSet/>
      <dgm:spPr/>
      <dgm:t>
        <a:bodyPr/>
        <a:lstStyle/>
        <a:p>
          <a:endParaRPr lang="zh-TW" altLang="en-US"/>
        </a:p>
      </dgm:t>
    </dgm:pt>
    <dgm:pt modelId="{5F2A0631-A547-4E9E-A724-19D3ED67EABF}" type="pres">
      <dgm:prSet presAssocID="{0FA5CCA5-091B-45ED-BF41-8EEF51AA9C01}" presName="vert0" presStyleCnt="0">
        <dgm:presLayoutVars>
          <dgm:dir/>
          <dgm:animOne val="branch"/>
          <dgm:animLvl val="lvl"/>
        </dgm:presLayoutVars>
      </dgm:prSet>
      <dgm:spPr/>
    </dgm:pt>
    <dgm:pt modelId="{EEAB4D08-CF91-4388-A997-D0B9A11C3AA4}" type="pres">
      <dgm:prSet presAssocID="{5F831FD5-1E14-4E92-9472-D9BEB9AC014D}" presName="thickLine" presStyleLbl="alignNode1" presStyleIdx="0" presStyleCnt="1"/>
      <dgm:spPr/>
    </dgm:pt>
    <dgm:pt modelId="{2C98005F-0737-4862-8A7E-208DB47D77B6}" type="pres">
      <dgm:prSet presAssocID="{5F831FD5-1E14-4E92-9472-D9BEB9AC014D}" presName="horz1" presStyleCnt="0"/>
      <dgm:spPr/>
    </dgm:pt>
    <dgm:pt modelId="{B8339DC5-9F34-4401-A59A-8D590C98F11C}" type="pres">
      <dgm:prSet presAssocID="{5F831FD5-1E14-4E92-9472-D9BEB9AC014D}" presName="tx1" presStyleLbl="revTx" presStyleIdx="0" presStyleCnt="4"/>
      <dgm:spPr/>
      <dgm:t>
        <a:bodyPr/>
        <a:lstStyle/>
        <a:p>
          <a:endParaRPr lang="zh-TW" altLang="en-US"/>
        </a:p>
      </dgm:t>
    </dgm:pt>
    <dgm:pt modelId="{983BA364-3440-46EE-B92E-1E03F8DB5856}" type="pres">
      <dgm:prSet presAssocID="{5F831FD5-1E14-4E92-9472-D9BEB9AC014D}" presName="vert1" presStyleCnt="0"/>
      <dgm:spPr/>
    </dgm:pt>
    <dgm:pt modelId="{3F3E4791-3CFB-4C2A-8D16-E2959B0769B6}" type="pres">
      <dgm:prSet presAssocID="{DE8CC62D-58DD-4374-B331-2E594B6B428E}" presName="vertSpace2a" presStyleCnt="0"/>
      <dgm:spPr/>
    </dgm:pt>
    <dgm:pt modelId="{8E37E6DB-B097-49AA-842F-92B6449AABEC}" type="pres">
      <dgm:prSet presAssocID="{DE8CC62D-58DD-4374-B331-2E594B6B428E}" presName="horz2" presStyleCnt="0"/>
      <dgm:spPr/>
    </dgm:pt>
    <dgm:pt modelId="{9488169E-BD38-444C-9206-7C5CC0987BEB}" type="pres">
      <dgm:prSet presAssocID="{DE8CC62D-58DD-4374-B331-2E594B6B428E}" presName="horzSpace2" presStyleCnt="0"/>
      <dgm:spPr/>
    </dgm:pt>
    <dgm:pt modelId="{42223FAA-CD74-433F-8888-FE3490E30F87}" type="pres">
      <dgm:prSet presAssocID="{DE8CC62D-58DD-4374-B331-2E594B6B428E}" presName="tx2" presStyleLbl="revTx" presStyleIdx="1" presStyleCnt="4"/>
      <dgm:spPr/>
    </dgm:pt>
    <dgm:pt modelId="{CA3213A5-766C-4FF6-AF22-1402EB5F873E}" type="pres">
      <dgm:prSet presAssocID="{DE8CC62D-58DD-4374-B331-2E594B6B428E}" presName="vert2" presStyleCnt="0"/>
      <dgm:spPr/>
    </dgm:pt>
    <dgm:pt modelId="{4A6A4ADC-F520-4803-AAE7-A07DC4BCC480}" type="pres">
      <dgm:prSet presAssocID="{DE8CC62D-58DD-4374-B331-2E594B6B428E}" presName="thinLine2b" presStyleLbl="callout" presStyleIdx="0" presStyleCnt="3"/>
      <dgm:spPr/>
    </dgm:pt>
    <dgm:pt modelId="{1DD85BAA-C4BE-4384-B36D-252644C4F9B0}" type="pres">
      <dgm:prSet presAssocID="{DE8CC62D-58DD-4374-B331-2E594B6B428E}" presName="vertSpace2b" presStyleCnt="0"/>
      <dgm:spPr/>
    </dgm:pt>
    <dgm:pt modelId="{2D38E0C6-1832-4574-8146-B46775F401C1}" type="pres">
      <dgm:prSet presAssocID="{ECE1FC54-1BBD-48A2-B4EC-ACC3F6B57A92}" presName="horz2" presStyleCnt="0"/>
      <dgm:spPr/>
    </dgm:pt>
    <dgm:pt modelId="{C4EAAC29-7BFF-4DC8-B1D6-BA118C17EBE3}" type="pres">
      <dgm:prSet presAssocID="{ECE1FC54-1BBD-48A2-B4EC-ACC3F6B57A92}" presName="horzSpace2" presStyleCnt="0"/>
      <dgm:spPr/>
    </dgm:pt>
    <dgm:pt modelId="{0E9E3573-E585-485D-A6C0-215109D5BD09}" type="pres">
      <dgm:prSet presAssocID="{ECE1FC54-1BBD-48A2-B4EC-ACC3F6B57A92}" presName="tx2" presStyleLbl="revTx" presStyleIdx="2" presStyleCnt="4"/>
      <dgm:spPr/>
      <dgm:t>
        <a:bodyPr/>
        <a:lstStyle/>
        <a:p>
          <a:endParaRPr lang="zh-TW" altLang="en-US"/>
        </a:p>
      </dgm:t>
    </dgm:pt>
    <dgm:pt modelId="{270296AE-9E74-491B-8B25-7DAA6585099B}" type="pres">
      <dgm:prSet presAssocID="{ECE1FC54-1BBD-48A2-B4EC-ACC3F6B57A92}" presName="vert2" presStyleCnt="0"/>
      <dgm:spPr/>
    </dgm:pt>
    <dgm:pt modelId="{324C540D-9C2C-42FD-919F-7661E4AA8836}" type="pres">
      <dgm:prSet presAssocID="{ECE1FC54-1BBD-48A2-B4EC-ACC3F6B57A92}" presName="thinLine2b" presStyleLbl="callout" presStyleIdx="1" presStyleCnt="3"/>
      <dgm:spPr/>
    </dgm:pt>
    <dgm:pt modelId="{679D51FA-6A74-4818-B177-A1F27429E214}" type="pres">
      <dgm:prSet presAssocID="{ECE1FC54-1BBD-48A2-B4EC-ACC3F6B57A92}" presName="vertSpace2b" presStyleCnt="0"/>
      <dgm:spPr/>
    </dgm:pt>
    <dgm:pt modelId="{582FD5C0-A175-422E-A246-A0440CD5AABE}" type="pres">
      <dgm:prSet presAssocID="{AEF9B1F5-5139-4B81-97AC-51DC017757E4}" presName="horz2" presStyleCnt="0"/>
      <dgm:spPr/>
    </dgm:pt>
    <dgm:pt modelId="{0890FDC4-7685-463A-ABE8-5937999AB8FB}" type="pres">
      <dgm:prSet presAssocID="{AEF9B1F5-5139-4B81-97AC-51DC017757E4}" presName="horzSpace2" presStyleCnt="0"/>
      <dgm:spPr/>
    </dgm:pt>
    <dgm:pt modelId="{BB1E2FFE-BBD6-4DAA-83CC-577C8093100D}" type="pres">
      <dgm:prSet presAssocID="{AEF9B1F5-5139-4B81-97AC-51DC017757E4}" presName="tx2" presStyleLbl="revTx" presStyleIdx="3" presStyleCnt="4"/>
      <dgm:spPr/>
    </dgm:pt>
    <dgm:pt modelId="{3C7D2E17-5492-42FD-B07A-6C346FCD7651}" type="pres">
      <dgm:prSet presAssocID="{AEF9B1F5-5139-4B81-97AC-51DC017757E4}" presName="vert2" presStyleCnt="0"/>
      <dgm:spPr/>
    </dgm:pt>
    <dgm:pt modelId="{D330FFC6-7E3F-4115-A142-FC9078446A65}" type="pres">
      <dgm:prSet presAssocID="{AEF9B1F5-5139-4B81-97AC-51DC017757E4}" presName="thinLine2b" presStyleLbl="callout" presStyleIdx="2" presStyleCnt="3"/>
      <dgm:spPr/>
    </dgm:pt>
    <dgm:pt modelId="{D14919DF-8BAD-4E0C-BB82-5F9E1B665C96}" type="pres">
      <dgm:prSet presAssocID="{AEF9B1F5-5139-4B81-97AC-51DC017757E4}" presName="vertSpace2b" presStyleCnt="0"/>
      <dgm:spPr/>
    </dgm:pt>
  </dgm:ptLst>
  <dgm:cxnLst>
    <dgm:cxn modelId="{E93EE4E0-68A8-40FC-8981-68152A566A31}" type="presOf" srcId="{5F831FD5-1E14-4E92-9472-D9BEB9AC014D}" destId="{B8339DC5-9F34-4401-A59A-8D590C98F11C}" srcOrd="0" destOrd="0" presId="urn:microsoft.com/office/officeart/2008/layout/LinedList"/>
    <dgm:cxn modelId="{88EAEC9D-BCF5-41F9-AC3E-130DE222E94A}" srcId="{0FA5CCA5-091B-45ED-BF41-8EEF51AA9C01}" destId="{5F831FD5-1E14-4E92-9472-D9BEB9AC014D}" srcOrd="0" destOrd="0" parTransId="{8605AF80-E246-420E-BE75-AF6B1BC90995}" sibTransId="{863FE4F1-5F6F-4127-BBEE-E46EEB4A5FEF}"/>
    <dgm:cxn modelId="{626E9869-9994-41E6-867D-954EE5531F8F}" type="presOf" srcId="{ECE1FC54-1BBD-48A2-B4EC-ACC3F6B57A92}" destId="{0E9E3573-E585-485D-A6C0-215109D5BD09}" srcOrd="0" destOrd="0" presId="urn:microsoft.com/office/officeart/2008/layout/LinedList"/>
    <dgm:cxn modelId="{571345DC-0F35-4F8E-955D-6DDE8F7DEEBC}" type="presOf" srcId="{0FA5CCA5-091B-45ED-BF41-8EEF51AA9C01}" destId="{5F2A0631-A547-4E9E-A724-19D3ED67EABF}" srcOrd="0" destOrd="0" presId="urn:microsoft.com/office/officeart/2008/layout/LinedList"/>
    <dgm:cxn modelId="{0EBA2067-58DA-4044-823E-9D6FC1A9C50C}" srcId="{5F831FD5-1E14-4E92-9472-D9BEB9AC014D}" destId="{ECE1FC54-1BBD-48A2-B4EC-ACC3F6B57A92}" srcOrd="1" destOrd="0" parTransId="{5F9F60C7-0EB8-48D7-9DDE-E5D3A08C587D}" sibTransId="{C42D4FFC-0954-437F-A167-FC7784918E79}"/>
    <dgm:cxn modelId="{FD063C7F-B8AE-4861-8003-9F65C791CCEF}" type="presOf" srcId="{AEF9B1F5-5139-4B81-97AC-51DC017757E4}" destId="{BB1E2FFE-BBD6-4DAA-83CC-577C8093100D}" srcOrd="0" destOrd="0" presId="urn:microsoft.com/office/officeart/2008/layout/LinedList"/>
    <dgm:cxn modelId="{8D3DB776-B16A-4883-BC34-70E8D2CA285F}" type="presOf" srcId="{DE8CC62D-58DD-4374-B331-2E594B6B428E}" destId="{42223FAA-CD74-433F-8888-FE3490E30F87}" srcOrd="0" destOrd="0" presId="urn:microsoft.com/office/officeart/2008/layout/LinedList"/>
    <dgm:cxn modelId="{762BC8D6-CEB0-4534-B71A-10115B785FA4}" srcId="{5F831FD5-1E14-4E92-9472-D9BEB9AC014D}" destId="{AEF9B1F5-5139-4B81-97AC-51DC017757E4}" srcOrd="2" destOrd="0" parTransId="{F9D8B7C3-3B7D-49E2-BADB-814B4AE054C7}" sibTransId="{36077BA6-1995-428F-A444-9A042B337ADD}"/>
    <dgm:cxn modelId="{72442005-39BD-4DD5-A05C-0EB06B6004D9}" srcId="{5F831FD5-1E14-4E92-9472-D9BEB9AC014D}" destId="{DE8CC62D-58DD-4374-B331-2E594B6B428E}" srcOrd="0" destOrd="0" parTransId="{5FF5BD17-7AFB-4E1C-A760-AC39BDB7ED75}" sibTransId="{76420140-E15D-4DFB-9A39-7C5AE3F6FF6A}"/>
    <dgm:cxn modelId="{35139D34-A262-4A3B-8163-DDFB51119DA7}" type="presParOf" srcId="{5F2A0631-A547-4E9E-A724-19D3ED67EABF}" destId="{EEAB4D08-CF91-4388-A997-D0B9A11C3AA4}" srcOrd="0" destOrd="0" presId="urn:microsoft.com/office/officeart/2008/layout/LinedList"/>
    <dgm:cxn modelId="{7FCA5706-0C8F-4620-8326-0C29B0923CBB}" type="presParOf" srcId="{5F2A0631-A547-4E9E-A724-19D3ED67EABF}" destId="{2C98005F-0737-4862-8A7E-208DB47D77B6}" srcOrd="1" destOrd="0" presId="urn:microsoft.com/office/officeart/2008/layout/LinedList"/>
    <dgm:cxn modelId="{2B6A4A18-BFF1-426C-9838-656FF5F9DBBD}" type="presParOf" srcId="{2C98005F-0737-4862-8A7E-208DB47D77B6}" destId="{B8339DC5-9F34-4401-A59A-8D590C98F11C}" srcOrd="0" destOrd="0" presId="urn:microsoft.com/office/officeart/2008/layout/LinedList"/>
    <dgm:cxn modelId="{EC5EBCE8-DF15-4A91-8D67-E5B963665FCA}" type="presParOf" srcId="{2C98005F-0737-4862-8A7E-208DB47D77B6}" destId="{983BA364-3440-46EE-B92E-1E03F8DB5856}" srcOrd="1" destOrd="0" presId="urn:microsoft.com/office/officeart/2008/layout/LinedList"/>
    <dgm:cxn modelId="{D4248CBD-41E8-41DC-A0A4-49ABC3D1EB4B}" type="presParOf" srcId="{983BA364-3440-46EE-B92E-1E03F8DB5856}" destId="{3F3E4791-3CFB-4C2A-8D16-E2959B0769B6}" srcOrd="0" destOrd="0" presId="urn:microsoft.com/office/officeart/2008/layout/LinedList"/>
    <dgm:cxn modelId="{122DDB81-C400-4B71-B9AE-74E7D6AE7E36}" type="presParOf" srcId="{983BA364-3440-46EE-B92E-1E03F8DB5856}" destId="{8E37E6DB-B097-49AA-842F-92B6449AABEC}" srcOrd="1" destOrd="0" presId="urn:microsoft.com/office/officeart/2008/layout/LinedList"/>
    <dgm:cxn modelId="{681ED714-081E-4C9E-AB9A-EE8935124FE4}" type="presParOf" srcId="{8E37E6DB-B097-49AA-842F-92B6449AABEC}" destId="{9488169E-BD38-444C-9206-7C5CC0987BEB}" srcOrd="0" destOrd="0" presId="urn:microsoft.com/office/officeart/2008/layout/LinedList"/>
    <dgm:cxn modelId="{A85BA50D-D6C0-4E8A-8159-5BA3C804BF34}" type="presParOf" srcId="{8E37E6DB-B097-49AA-842F-92B6449AABEC}" destId="{42223FAA-CD74-433F-8888-FE3490E30F87}" srcOrd="1" destOrd="0" presId="urn:microsoft.com/office/officeart/2008/layout/LinedList"/>
    <dgm:cxn modelId="{5C13FED1-3548-4A8A-B9B2-3F6EB7A52636}" type="presParOf" srcId="{8E37E6DB-B097-49AA-842F-92B6449AABEC}" destId="{CA3213A5-766C-4FF6-AF22-1402EB5F873E}" srcOrd="2" destOrd="0" presId="urn:microsoft.com/office/officeart/2008/layout/LinedList"/>
    <dgm:cxn modelId="{834F09E0-3930-4246-9C16-677CAE4B87D6}" type="presParOf" srcId="{983BA364-3440-46EE-B92E-1E03F8DB5856}" destId="{4A6A4ADC-F520-4803-AAE7-A07DC4BCC480}" srcOrd="2" destOrd="0" presId="urn:microsoft.com/office/officeart/2008/layout/LinedList"/>
    <dgm:cxn modelId="{D39431BD-AECC-4BCF-A2D8-FDAEFD27AD11}" type="presParOf" srcId="{983BA364-3440-46EE-B92E-1E03F8DB5856}" destId="{1DD85BAA-C4BE-4384-B36D-252644C4F9B0}" srcOrd="3" destOrd="0" presId="urn:microsoft.com/office/officeart/2008/layout/LinedList"/>
    <dgm:cxn modelId="{3F94538A-B2E6-4FA2-9A37-E323D45CB4C5}" type="presParOf" srcId="{983BA364-3440-46EE-B92E-1E03F8DB5856}" destId="{2D38E0C6-1832-4574-8146-B46775F401C1}" srcOrd="4" destOrd="0" presId="urn:microsoft.com/office/officeart/2008/layout/LinedList"/>
    <dgm:cxn modelId="{E3DA0F1A-8939-4AC7-91C6-C6A6C4AA1669}" type="presParOf" srcId="{2D38E0C6-1832-4574-8146-B46775F401C1}" destId="{C4EAAC29-7BFF-4DC8-B1D6-BA118C17EBE3}" srcOrd="0" destOrd="0" presId="urn:microsoft.com/office/officeart/2008/layout/LinedList"/>
    <dgm:cxn modelId="{BE54DF9A-F15E-4E9F-9348-639235CB1DB8}" type="presParOf" srcId="{2D38E0C6-1832-4574-8146-B46775F401C1}" destId="{0E9E3573-E585-485D-A6C0-215109D5BD09}" srcOrd="1" destOrd="0" presId="urn:microsoft.com/office/officeart/2008/layout/LinedList"/>
    <dgm:cxn modelId="{224D5F6E-3327-4AFE-83DC-8DC1356A4330}" type="presParOf" srcId="{2D38E0C6-1832-4574-8146-B46775F401C1}" destId="{270296AE-9E74-491B-8B25-7DAA6585099B}" srcOrd="2" destOrd="0" presId="urn:microsoft.com/office/officeart/2008/layout/LinedList"/>
    <dgm:cxn modelId="{E66862AF-D5F7-4D8D-941E-8324C1E9EE7D}" type="presParOf" srcId="{983BA364-3440-46EE-B92E-1E03F8DB5856}" destId="{324C540D-9C2C-42FD-919F-7661E4AA8836}" srcOrd="5" destOrd="0" presId="urn:microsoft.com/office/officeart/2008/layout/LinedList"/>
    <dgm:cxn modelId="{0414C168-8D78-4F47-91E0-BF7A0E59CBDF}" type="presParOf" srcId="{983BA364-3440-46EE-B92E-1E03F8DB5856}" destId="{679D51FA-6A74-4818-B177-A1F27429E214}" srcOrd="6" destOrd="0" presId="urn:microsoft.com/office/officeart/2008/layout/LinedList"/>
    <dgm:cxn modelId="{586187CE-B221-4F16-8A7E-6BFF1D0C8BC0}" type="presParOf" srcId="{983BA364-3440-46EE-B92E-1E03F8DB5856}" destId="{582FD5C0-A175-422E-A246-A0440CD5AABE}" srcOrd="7" destOrd="0" presId="urn:microsoft.com/office/officeart/2008/layout/LinedList"/>
    <dgm:cxn modelId="{B79E6CCA-04ED-4403-9A46-33633A7B29A2}" type="presParOf" srcId="{582FD5C0-A175-422E-A246-A0440CD5AABE}" destId="{0890FDC4-7685-463A-ABE8-5937999AB8FB}" srcOrd="0" destOrd="0" presId="urn:microsoft.com/office/officeart/2008/layout/LinedList"/>
    <dgm:cxn modelId="{302ACC71-BEDA-4301-8E95-39E946E47886}" type="presParOf" srcId="{582FD5C0-A175-422E-A246-A0440CD5AABE}" destId="{BB1E2FFE-BBD6-4DAA-83CC-577C8093100D}" srcOrd="1" destOrd="0" presId="urn:microsoft.com/office/officeart/2008/layout/LinedList"/>
    <dgm:cxn modelId="{70726D6B-634C-406B-96E2-EE61D0548A8C}" type="presParOf" srcId="{582FD5C0-A175-422E-A246-A0440CD5AABE}" destId="{3C7D2E17-5492-42FD-B07A-6C346FCD7651}" srcOrd="2" destOrd="0" presId="urn:microsoft.com/office/officeart/2008/layout/LinedList"/>
    <dgm:cxn modelId="{9DA153A3-7BA5-4935-854F-BE91F9C31F90}" type="presParOf" srcId="{983BA364-3440-46EE-B92E-1E03F8DB5856}" destId="{D330FFC6-7E3F-4115-A142-FC9078446A65}" srcOrd="8" destOrd="0" presId="urn:microsoft.com/office/officeart/2008/layout/LinedList"/>
    <dgm:cxn modelId="{E6CCC633-2CB4-41A5-8F79-CAEF425168F0}" type="presParOf" srcId="{983BA364-3440-46EE-B92E-1E03F8DB5856}" destId="{D14919DF-8BAD-4E0C-BB82-5F9E1B665C96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3288E5-D1BE-48B1-81DC-6A9210514C19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 smtClean="0"/>
            <a:t>香水的追求動機</a:t>
          </a:r>
          <a:endParaRPr lang="zh-TW" altLang="en-US" sz="5300" kern="1200" dirty="0"/>
        </a:p>
      </dsp:txBody>
      <dsp:txXfrm>
        <a:off x="38234" y="38234"/>
        <a:ext cx="7529629" cy="1228933"/>
      </dsp:txXfrm>
    </dsp:sp>
    <dsp:sp modelId="{81CC8A8D-4373-4FB9-B966-39A6D67D6514}">
      <dsp:nvSpPr>
        <dsp:cNvPr id="0" name=""/>
        <dsp:cNvSpPr/>
      </dsp:nvSpPr>
      <dsp:spPr>
        <a:xfrm>
          <a:off x="714750" y="1495254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5300" kern="1200" dirty="0" smtClean="0"/>
            <a:t>追尋香水至理想的幻滅</a:t>
          </a:r>
          <a:endParaRPr lang="zh-TW" altLang="en-US" sz="5300" kern="1200" dirty="0"/>
        </a:p>
      </dsp:txBody>
      <dsp:txXfrm>
        <a:off x="752984" y="1533488"/>
        <a:ext cx="7224611" cy="1228933"/>
      </dsp:txXfrm>
    </dsp:sp>
    <dsp:sp modelId="{42B283FF-D87B-43A3-A738-1527C1A1BA44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5300" kern="1200" dirty="0" smtClean="0"/>
            <a:t>主角的隱喻</a:t>
          </a:r>
          <a:endParaRPr lang="zh-TW" altLang="en-US" sz="5300" kern="1200" dirty="0"/>
        </a:p>
      </dsp:txBody>
      <dsp:txXfrm>
        <a:off x="1615573" y="3084170"/>
        <a:ext cx="7224611" cy="1228933"/>
      </dsp:txXfrm>
    </dsp:sp>
    <dsp:sp modelId="{F60E407B-2465-4BBC-8BA6-E03A5F1D9DF9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8280664" y="989929"/>
        <a:ext cx="466680" cy="638504"/>
      </dsp:txXfrm>
    </dsp:sp>
    <dsp:sp modelId="{F0A5D560-46A8-4DC9-A671-79FCD5715EC6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15A6E-C9FC-47E4-AF99-98339F80CBFE}">
      <dsp:nvSpPr>
        <dsp:cNvPr id="0" name=""/>
        <dsp:cNvSpPr/>
      </dsp:nvSpPr>
      <dsp:spPr>
        <a:xfrm rot="5400000">
          <a:off x="-19648" y="20591"/>
          <a:ext cx="1197147" cy="1160843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kern="1200" dirty="0" smtClean="0"/>
            <a:t>生理及安全</a:t>
          </a:r>
          <a:endParaRPr lang="zh-TW" altLang="en-US" sz="2400" kern="1200" dirty="0"/>
        </a:p>
      </dsp:txBody>
      <dsp:txXfrm rot="-5400000">
        <a:off x="-1495" y="582861"/>
        <a:ext cx="1160843" cy="36304"/>
      </dsp:txXfrm>
    </dsp:sp>
    <dsp:sp modelId="{923A7122-D77B-4C6F-9671-31BD8D8B77FA}">
      <dsp:nvSpPr>
        <dsp:cNvPr id="0" name=""/>
        <dsp:cNvSpPr/>
      </dsp:nvSpPr>
      <dsp:spPr>
        <a:xfrm rot="5400000">
          <a:off x="5631020" y="-4467024"/>
          <a:ext cx="778555" cy="971748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沒有受到關愛與親情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為了生存而活</a:t>
          </a:r>
        </a:p>
      </dsp:txBody>
      <dsp:txXfrm rot="-5400000">
        <a:off x="1161556" y="40446"/>
        <a:ext cx="9679478" cy="702543"/>
      </dsp:txXfrm>
    </dsp:sp>
    <dsp:sp modelId="{06A8AA5B-49E6-4EA9-9344-6364F902ADED}">
      <dsp:nvSpPr>
        <dsp:cNvPr id="0" name=""/>
        <dsp:cNvSpPr/>
      </dsp:nvSpPr>
      <dsp:spPr>
        <a:xfrm rot="5400000">
          <a:off x="24526" y="1026186"/>
          <a:ext cx="1197147" cy="124919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愛與歸屬</a:t>
          </a:r>
          <a:endParaRPr lang="zh-TW" altLang="en-US" sz="2000" kern="1200" dirty="0"/>
        </a:p>
      </dsp:txBody>
      <dsp:txXfrm rot="-5400000">
        <a:off x="-1497" y="1052209"/>
        <a:ext cx="1249194" cy="1197147"/>
      </dsp:txXfrm>
    </dsp:sp>
    <dsp:sp modelId="{484B0CAD-F517-4450-BF29-093C85E2A8B1}">
      <dsp:nvSpPr>
        <dsp:cNvPr id="0" name=""/>
        <dsp:cNvSpPr/>
      </dsp:nvSpPr>
      <dsp:spPr>
        <a:xfrm rot="5400000">
          <a:off x="5675400" y="-3378485"/>
          <a:ext cx="778145" cy="963953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初次遇到真愛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找到保存及重現味道的目標</a:t>
          </a:r>
          <a:endParaRPr lang="zh-TW" altLang="en-US" sz="2000" kern="1200" dirty="0"/>
        </a:p>
      </dsp:txBody>
      <dsp:txXfrm rot="-5400000">
        <a:off x="1244705" y="1090196"/>
        <a:ext cx="9601550" cy="702173"/>
      </dsp:txXfrm>
    </dsp:sp>
    <dsp:sp modelId="{6576FEF7-7A34-4A47-8EEE-040730EE6F57}">
      <dsp:nvSpPr>
        <dsp:cNvPr id="0" name=""/>
        <dsp:cNvSpPr/>
      </dsp:nvSpPr>
      <dsp:spPr>
        <a:xfrm rot="5400000">
          <a:off x="103248" y="1997234"/>
          <a:ext cx="1197147" cy="1406638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尊重及認同</a:t>
          </a:r>
          <a:endParaRPr lang="zh-TW" altLang="en-US" sz="2000" kern="1200" dirty="0"/>
        </a:p>
      </dsp:txBody>
      <dsp:txXfrm rot="-5400000">
        <a:off x="-1497" y="2101979"/>
        <a:ext cx="1406638" cy="1197147"/>
      </dsp:txXfrm>
    </dsp:sp>
    <dsp:sp modelId="{1259714C-E2F7-4FCA-BAA0-6ED57EA2FF1C}">
      <dsp:nvSpPr>
        <dsp:cNvPr id="0" name=""/>
        <dsp:cNvSpPr/>
      </dsp:nvSpPr>
      <dsp:spPr>
        <a:xfrm rot="5400000">
          <a:off x="5754122" y="-2221487"/>
          <a:ext cx="778145" cy="9425081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發現自己身上沒異味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調出留名青史的藥水</a:t>
          </a:r>
          <a:endParaRPr lang="zh-TW" altLang="en-US" sz="2000" kern="1200" dirty="0"/>
        </a:p>
      </dsp:txBody>
      <dsp:txXfrm rot="-5400000">
        <a:off x="1430654" y="2139967"/>
        <a:ext cx="9387095" cy="702173"/>
      </dsp:txXfrm>
    </dsp:sp>
    <dsp:sp modelId="{DBA03F55-FB6C-49AC-A30A-61ED991602EE}">
      <dsp:nvSpPr>
        <dsp:cNvPr id="0" name=""/>
        <dsp:cNvSpPr/>
      </dsp:nvSpPr>
      <dsp:spPr>
        <a:xfrm rot="5400000">
          <a:off x="131552" y="3018701"/>
          <a:ext cx="1197147" cy="1463245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kern="1200" smtClean="0"/>
            <a:t>自我成就</a:t>
          </a:r>
          <a:endParaRPr lang="zh-TW" altLang="en-US" sz="2000" kern="1200" dirty="0"/>
        </a:p>
      </dsp:txBody>
      <dsp:txXfrm rot="-5400000">
        <a:off x="-1497" y="3151750"/>
        <a:ext cx="1463245" cy="1197147"/>
      </dsp:txXfrm>
    </dsp:sp>
    <dsp:sp modelId="{B617DEC1-1FD8-462E-B6C1-62D09EFA10A3}">
      <dsp:nvSpPr>
        <dsp:cNvPr id="0" name=""/>
        <dsp:cNvSpPr/>
      </dsp:nvSpPr>
      <dsp:spPr>
        <a:xfrm rot="5400000">
          <a:off x="5782425" y="-1155042"/>
          <a:ext cx="778145" cy="939173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2700" rIns="12700" bIns="12700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主角從小唯一的專長</a:t>
          </a:r>
          <a:endParaRPr lang="zh-TW" alt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kern="1200" dirty="0" smtClean="0"/>
            <a:t>追求香水的極致</a:t>
          </a:r>
          <a:endParaRPr lang="zh-TW" altLang="en-US" sz="2000" kern="1200" dirty="0"/>
        </a:p>
      </dsp:txBody>
      <dsp:txXfrm rot="-5400000">
        <a:off x="1475631" y="3189738"/>
        <a:ext cx="9353747" cy="7021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AB4D08-CF91-4388-A997-D0B9A11C3AA4}">
      <dsp:nvSpPr>
        <dsp:cNvPr id="0" name=""/>
        <dsp:cNvSpPr/>
      </dsp:nvSpPr>
      <dsp:spPr>
        <a:xfrm>
          <a:off x="0" y="0"/>
          <a:ext cx="991292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39DC5-9F34-4401-A59A-8D590C98F11C}">
      <dsp:nvSpPr>
        <dsp:cNvPr id="0" name=""/>
        <dsp:cNvSpPr/>
      </dsp:nvSpPr>
      <dsp:spPr>
        <a:xfrm>
          <a:off x="0" y="0"/>
          <a:ext cx="1982585" cy="3429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0" tIns="228600" rIns="228600" bIns="228600" numCol="1" spcCol="1270" anchor="t" anchorCtr="0">
          <a:noAutofit/>
        </a:bodyPr>
        <a:lstStyle/>
        <a:p>
          <a:pPr lvl="0" algn="l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6000" kern="1200" dirty="0" smtClean="0"/>
            <a:t>理想的幻滅</a:t>
          </a:r>
          <a:endParaRPr lang="zh-TW" altLang="en-US" sz="6000" kern="1200" dirty="0"/>
        </a:p>
      </dsp:txBody>
      <dsp:txXfrm>
        <a:off x="0" y="0"/>
        <a:ext cx="1982585" cy="3429866"/>
      </dsp:txXfrm>
    </dsp:sp>
    <dsp:sp modelId="{42223FAA-CD74-433F-8888-FE3490E30F87}">
      <dsp:nvSpPr>
        <dsp:cNvPr id="0" name=""/>
        <dsp:cNvSpPr/>
      </dsp:nvSpPr>
      <dsp:spPr>
        <a:xfrm>
          <a:off x="2131279" y="53591"/>
          <a:ext cx="7781647" cy="107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得不到真正的愛</a:t>
          </a:r>
          <a:endParaRPr lang="zh-TW" altLang="en-US" sz="3600" kern="1200" dirty="0"/>
        </a:p>
      </dsp:txBody>
      <dsp:txXfrm>
        <a:off x="2131279" y="53591"/>
        <a:ext cx="7781647" cy="1071833"/>
      </dsp:txXfrm>
    </dsp:sp>
    <dsp:sp modelId="{4A6A4ADC-F520-4803-AAE7-A07DC4BCC480}">
      <dsp:nvSpPr>
        <dsp:cNvPr id="0" name=""/>
        <dsp:cNvSpPr/>
      </dsp:nvSpPr>
      <dsp:spPr>
        <a:xfrm>
          <a:off x="1982585" y="1125424"/>
          <a:ext cx="79303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E3573-E585-485D-A6C0-215109D5BD09}">
      <dsp:nvSpPr>
        <dsp:cNvPr id="0" name=""/>
        <dsp:cNvSpPr/>
      </dsp:nvSpPr>
      <dsp:spPr>
        <a:xfrm>
          <a:off x="2131279" y="1179016"/>
          <a:ext cx="7781647" cy="107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還是沒有最初的戀愛感覺</a:t>
          </a:r>
          <a:endParaRPr lang="zh-TW" altLang="en-US" sz="3600" kern="1200" dirty="0"/>
        </a:p>
      </dsp:txBody>
      <dsp:txXfrm>
        <a:off x="2131279" y="1179016"/>
        <a:ext cx="7781647" cy="1071833"/>
      </dsp:txXfrm>
    </dsp:sp>
    <dsp:sp modelId="{324C540D-9C2C-42FD-919F-7661E4AA8836}">
      <dsp:nvSpPr>
        <dsp:cNvPr id="0" name=""/>
        <dsp:cNvSpPr/>
      </dsp:nvSpPr>
      <dsp:spPr>
        <a:xfrm>
          <a:off x="1982585" y="2250849"/>
          <a:ext cx="79303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1E2FFE-BBD6-4DAA-83CC-577C8093100D}">
      <dsp:nvSpPr>
        <dsp:cNvPr id="0" name=""/>
        <dsp:cNvSpPr/>
      </dsp:nvSpPr>
      <dsp:spPr>
        <a:xfrm>
          <a:off x="2131279" y="2304441"/>
          <a:ext cx="7781647" cy="1071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3600" kern="1200" dirty="0" smtClean="0"/>
            <a:t>已經達到登峰造極</a:t>
          </a:r>
          <a:endParaRPr lang="zh-TW" altLang="en-US" sz="3600" kern="1200" dirty="0"/>
        </a:p>
      </dsp:txBody>
      <dsp:txXfrm>
        <a:off x="2131279" y="2304441"/>
        <a:ext cx="7781647" cy="1071833"/>
      </dsp:txXfrm>
    </dsp:sp>
    <dsp:sp modelId="{D330FFC6-7E3F-4115-A142-FC9078446A65}">
      <dsp:nvSpPr>
        <dsp:cNvPr id="0" name=""/>
        <dsp:cNvSpPr/>
      </dsp:nvSpPr>
      <dsp:spPr>
        <a:xfrm>
          <a:off x="1982585" y="3376274"/>
          <a:ext cx="79303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28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929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612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246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532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41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4235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719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997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673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507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C581A-D250-448E-932B-560D63C76C16}" type="datetimeFigureOut">
              <a:rPr lang="zh-TW" altLang="en-US" smtClean="0"/>
              <a:t>2018/12/27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973E1-8FEC-4F5E-849C-96BA6953EA0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752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主角對於味道和美的追求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4017674"/>
            <a:ext cx="9144000" cy="1655762"/>
          </a:xfrm>
        </p:spPr>
        <p:txBody>
          <a:bodyPr/>
          <a:lstStyle/>
          <a:p>
            <a:r>
              <a:rPr lang="zh-TW" altLang="en-US" dirty="0" smtClean="0"/>
              <a:t>國立清華大學電機系</a:t>
            </a:r>
            <a:endParaRPr lang="en-US" altLang="zh-TW" dirty="0" smtClean="0"/>
          </a:p>
          <a:p>
            <a:endParaRPr lang="zh-TW" altLang="en-US" dirty="0" smtClean="0"/>
          </a:p>
          <a:p>
            <a:r>
              <a:rPr lang="en-US" altLang="zh-TW" dirty="0" smtClean="0"/>
              <a:t>107061113 </a:t>
            </a:r>
            <a:r>
              <a:rPr lang="zh-TW" altLang="en-US" dirty="0" smtClean="0"/>
              <a:t>李柏葳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471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目的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000" indent="0">
              <a:lnSpc>
                <a:spcPct val="100000"/>
              </a:lnSpc>
              <a:buNone/>
            </a:pPr>
            <a:r>
              <a:rPr lang="zh-TW" altLang="en-US" sz="32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在於利用心理學來探究主角追求味道及美的追求動機，及主角在追求過程中心靈的內在變化，並延伸應用至人類社會之中。</a:t>
            </a:r>
            <a:endParaRPr lang="zh-TW" altLang="en-US" sz="32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4733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目錄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127990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567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馬斯洛需求理論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385301"/>
              </p:ext>
            </p:extLst>
          </p:nvPr>
        </p:nvGraphicFramePr>
        <p:xfrm>
          <a:off x="471055" y="1825625"/>
          <a:ext cx="10882745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57281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追尋香水至理想的幻滅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3811789"/>
              </p:ext>
            </p:extLst>
          </p:nvPr>
        </p:nvGraphicFramePr>
        <p:xfrm>
          <a:off x="838200" y="1825625"/>
          <a:ext cx="9912927" cy="3429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2717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主角</a:t>
            </a:r>
            <a:r>
              <a:rPr lang="en-US" altLang="zh-TW" dirty="0" smtClean="0"/>
              <a:t>—</a:t>
            </a:r>
            <a:r>
              <a:rPr lang="zh-TW" altLang="en-US" dirty="0" smtClean="0"/>
              <a:t>本我的化身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sz="2400" dirty="0" smtClean="0"/>
              <a:t>主角出生在魚市場，於童年生活中，只為了生存而活，就如同野獸一般，沒有一個真正活下去的目的。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完全沒有道德觀的束縛，對於事情的好壞都由會不會讓自己得利判斷，而完全不考慮他人立場感受。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在平常的時候都無聲無息，就如同人類的潛意識，平常的時候不會發覺，但它卻影響著人類的一舉一動。</a:t>
            </a:r>
          </a:p>
          <a:p>
            <a:pPr>
              <a:lnSpc>
                <a:spcPct val="100000"/>
              </a:lnSpc>
            </a:pPr>
            <a:r>
              <a:rPr lang="zh-TW" altLang="en-US" sz="2400" dirty="0" smtClean="0"/>
              <a:t>在故事的最後，主角最終選擇自我毀滅，將香水回饋給出生地，顯現出主角已經洗心革面，選擇不再讓本我操控自己。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94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266</Words>
  <Application>Microsoft Office PowerPoint</Application>
  <PresentationFormat>寬螢幕</PresentationFormat>
  <Paragraphs>33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標楷體</vt:lpstr>
      <vt:lpstr>Arial</vt:lpstr>
      <vt:lpstr>Calibri</vt:lpstr>
      <vt:lpstr>Calibri Light</vt:lpstr>
      <vt:lpstr>Office 佈景主題</vt:lpstr>
      <vt:lpstr>主角對於味道和美的追求</vt:lpstr>
      <vt:lpstr>目的</vt:lpstr>
      <vt:lpstr>目錄</vt:lpstr>
      <vt:lpstr>馬斯洛需求理論</vt:lpstr>
      <vt:lpstr>追尋香水至理想的幻滅</vt:lpstr>
      <vt:lpstr>主角—本我的化身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主角對於味道和美的追求</dc:title>
  <dc:creator>bowen1011248@yahoo.com.tw</dc:creator>
  <cp:lastModifiedBy>bowen1011248@yahoo.com.tw</cp:lastModifiedBy>
  <cp:revision>9</cp:revision>
  <dcterms:created xsi:type="dcterms:W3CDTF">2018-12-28T01:05:33Z</dcterms:created>
  <dcterms:modified xsi:type="dcterms:W3CDTF">2018-12-28T05:59:31Z</dcterms:modified>
</cp:coreProperties>
</file>