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49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021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20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47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20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053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6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92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13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4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34B6-ACC5-4680-AD50-11343E077BB3}" type="datetimeFigureOut">
              <a:rPr lang="zh-TW" altLang="en-US" smtClean="0"/>
              <a:t>2018/11/11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7B86-23C3-472B-B880-D5E62D06E6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5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8dgyPRA86K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89%9B%E9%A1%BF%E6%91%86" TargetMode="External"/><Relationship Id="rId2" Type="http://schemas.openxmlformats.org/officeDocument/2006/relationships/hyperlink" Target="https://kknews.cc/zh-hk/science/nqjkqj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iki/%E4%BF%9D%E9%99%A9%E6%9D%A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1637" y="512763"/>
            <a:ext cx="8876145" cy="918873"/>
          </a:xfrm>
        </p:spPr>
        <p:txBody>
          <a:bodyPr>
            <a:normAutofit/>
          </a:bodyPr>
          <a:lstStyle/>
          <a:p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向心力演示教材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15854" y="6031345"/>
            <a:ext cx="8213297" cy="568976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清華大學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22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級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107061113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李柏葳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17491" b="7683"/>
          <a:stretch/>
        </p:blipFill>
        <p:spPr>
          <a:xfrm>
            <a:off x="2449806" y="1676256"/>
            <a:ext cx="700309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0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演示操作過程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TW" u="sng" dirty="0" smtClean="0">
                <a:solidFill>
                  <a:srgbClr val="0563C1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www.youtube.com/watch?v=8dgyPRA86K0</a:t>
            </a:r>
            <a:endParaRPr lang="en-US" altLang="zh-TW" u="sng" dirty="0" smtClean="0">
              <a:solidFill>
                <a:srgbClr val="0563C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354" y="2522583"/>
            <a:ext cx="6266793" cy="352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演示操作過程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將球拿至一定高度後放手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觀察其他球的運動和球之間的碰撞。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不一定一次只放一顆球，也可以一次放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 多顆球，甚至兩邊一起放球也可以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0"/>
          <a:stretch/>
        </p:blipFill>
        <p:spPr>
          <a:xfrm>
            <a:off x="7250545" y="1791055"/>
            <a:ext cx="3336636" cy="42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使用的定理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動量守恆定律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物體如受到外力合力為零，則封閉系統內的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總動量永不變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，系統仍保持最初的運動形態。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能量守恆定律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在一封閉系統中，總能量是固定的，當一端的球撞擊其他的球組，是把能量轉移到另一顆球而不是能量消失。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然而，物體間須為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彈性碰撞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碰撞沒有機械能的損失或獲得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 系統的總動能才在碰撞前後均相同。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44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使用的定理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動能轉位能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物體在往上擺動時，最初的動能會儲成位能，使速度歸零。然後，位能會轉換成動能，產生速度。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5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當第一顆球撞擊第二顆球時，能量會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全部移轉</a:t>
            </a:r>
            <a:endParaRPr lang="en-US" altLang="zh-TW" dirty="0" smtClean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至旁邊的球上，然後依序傳遞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最後當最後一顆球無法繼續傳遞時，只好吸收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能量，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被彈出去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而當一次放多顆球時，當第一顆球撞擊而停止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後，後面的球又將能量傳遞給它，所以最後有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同樣數量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的球彈出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05" y="757815"/>
            <a:ext cx="2857500" cy="267652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105" y="3827030"/>
            <a:ext cx="28575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還可以怎麼玩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模擬完全非彈性碰撞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步驟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將黏土黏在某兩顆球的中間，在使得球碰撞時，會黏著在一起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由於黏土產生形變，吸收能量轉成內能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原子振動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，所以會使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得能量傳遞減少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兩物體非彈性碰撞時，兩物體將黏在一起，系統動能損失最大。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55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延伸應用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撞球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撞球也可以視為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彈性碰撞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的經典例子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當兩顆球互撞後，雖然會以不同方向行進，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但系統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兩顆球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質心仍然以原本方向同速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度前進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291" y="676275"/>
            <a:ext cx="3048000" cy="20288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92" r="38202"/>
          <a:stretch/>
        </p:blipFill>
        <p:spPr>
          <a:xfrm>
            <a:off x="763155" y="4221019"/>
            <a:ext cx="4117821" cy="20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7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延伸應用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保險桿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在設計車輛時，於車身前頭會有一保險桿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保險桿，裝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嵌於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汽車頭部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或尾部，撞車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會產生形變，使一部分的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轉化成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就好像牛頓擺被黏了黏土，能量傳遞到後面會減少許多，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使車身損傷減少，保護人員安全。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007" y="178810"/>
            <a:ext cx="35718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6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心得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在一開始拿到向心力演示教材時，我心裡想我們的實驗一下就講完了，但在找到許多資料後，我才完全認識向心力的產生。而且離心力是慣性而產生的假想力，其實並不存在。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今天這個演示實驗，不僅讓我對於物理方面的認識又更深一層，也讓我意識到簡單的物理定律都藏在我們日常生活中。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560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參考資料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/>
              </a:rPr>
              <a:t>https://kknews.cc/zh-hk/science/nqjkqj2.html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https://zh.wikipedia.org/wiki/%E7%89%9B%E9%A1%BF%E6%91%86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https://zh.wikipedia.org/wiki/%E4%BF%9D%E9%99%A9%E6%9D%A0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http://m.anoah.com/app/sltd/?c=main&amp;a=detail&amp;id=12538&amp;knowapplyid=2656&amp;knowledgeid=Array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2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演示操作過程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用手轉平台使其開始旋轉</a:t>
            </a: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en-US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到達一定旋轉速度後底部的球會上升</a:t>
            </a:r>
          </a:p>
          <a:p>
            <a:pPr>
              <a:spcAft>
                <a:spcPts val="0"/>
              </a:spcAft>
            </a:pPr>
            <a:r>
              <a:rPr lang="en-US" altLang="zh-TW" kern="1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zh-TW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球進洞後繼不再上升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19394" b="13536"/>
          <a:stretch/>
        </p:blipFill>
        <p:spPr>
          <a:xfrm>
            <a:off x="5181600" y="3201148"/>
            <a:ext cx="5771695" cy="29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原理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球旁的塑膠板給予其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切線速度</a:t>
            </a:r>
            <a:r>
              <a:rPr lang="en-US" altLang="zh-TW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斜坡會給予其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向心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的摩擦力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當摩擦力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使球保持圓周運動時，球會開始上升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直到進到洞口後，洞壁可給予球足夠向心力，所以其不動。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138" y="3798094"/>
            <a:ext cx="3381953" cy="254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離心力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慣性的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偽裝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沒給予物體外力時，物體的慣性讓它只想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保持直線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運動</a:t>
            </a:r>
          </a:p>
          <a:p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向心力為使得物體轉向的力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如果向心力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摩擦力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不足，物體會因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慣性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向遠離圓周運動圓心的方向運動。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47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離心力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慣性的偽裝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「離心力」，其實是提供給物體的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向心力不足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而導致的，並沒有一個力使物體離心。</a:t>
            </a: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假設若離心力存在，則會與向心力相平衡。物體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力平衡，速度及方向不會改變，而保持直線運動，所以離心力並不存在。</a:t>
            </a:r>
          </a:p>
          <a:p>
            <a:endParaRPr lang="zh-TW" altLang="en-US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162" y="2595562"/>
            <a:ext cx="4516438" cy="2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延伸應用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洗衣機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在洗衣機滾筒裡，衣服受到滾筒的向心力而做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圓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周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運動。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衣服裡面的水，則受到慣性而向外甩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出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582" y="2844509"/>
            <a:ext cx="3611417" cy="31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延伸應用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雲霄飛車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當雲霄飛車在圓形軌道上運行時，當所需要的向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心力大於重力時，車廂和人會緊貼到軌道上，換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句話說，即使不綁安全帶人也不會墜落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119" y="249381"/>
            <a:ext cx="3161293" cy="352800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4"/>
          <a:stretch/>
        </p:blipFill>
        <p:spPr>
          <a:xfrm>
            <a:off x="1106055" y="3706691"/>
            <a:ext cx="2800927" cy="26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6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還可以怎麼玩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當向心力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摩擦力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，和物體向前的慣性</a:t>
            </a:r>
            <a:r>
              <a:rPr lang="zh-TW" altLang="en-US" dirty="0" smtClean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平衡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時，球即於某點作圓周運動。所以可以挑戰旋轉平台，將球停在平台某一點做圓周運動。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444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牛頓擺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58"/>
          <a:stretch/>
        </p:blipFill>
        <p:spPr>
          <a:xfrm>
            <a:off x="3158837" y="1520069"/>
            <a:ext cx="6049837" cy="3827785"/>
          </a:xfrm>
        </p:spPr>
      </p:pic>
      <p:sp>
        <p:nvSpPr>
          <p:cNvPr id="5" name="矩形 4"/>
          <p:cNvSpPr/>
          <p:nvPr/>
        </p:nvSpPr>
        <p:spPr>
          <a:xfrm>
            <a:off x="4839855" y="5793571"/>
            <a:ext cx="66268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清華大學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22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級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107061113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李柏葳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947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921</Words>
  <Application>Microsoft Office PowerPoint</Application>
  <PresentationFormat>寬螢幕</PresentationFormat>
  <Paragraphs>96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向心力演示教材</vt:lpstr>
      <vt:lpstr>演示操作過程</vt:lpstr>
      <vt:lpstr>原理</vt:lpstr>
      <vt:lpstr>離心力:慣性的偽裝</vt:lpstr>
      <vt:lpstr>離心力:慣性的偽裝</vt:lpstr>
      <vt:lpstr>延伸應用:洗衣機</vt:lpstr>
      <vt:lpstr>延伸應用:雲霄飛車</vt:lpstr>
      <vt:lpstr>還可以怎麼玩</vt:lpstr>
      <vt:lpstr>牛頓擺</vt:lpstr>
      <vt:lpstr>演示操作過程</vt:lpstr>
      <vt:lpstr>演示操作過程</vt:lpstr>
      <vt:lpstr>原理(使用的定理)</vt:lpstr>
      <vt:lpstr>原理(使用的定理)</vt:lpstr>
      <vt:lpstr>原理</vt:lpstr>
      <vt:lpstr>還可以怎麼玩:模擬完全非彈性碰撞</vt:lpstr>
      <vt:lpstr>延伸應用:撞球</vt:lpstr>
      <vt:lpstr>延伸應用:保險桿</vt:lpstr>
      <vt:lpstr>心得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bowen1011248@yahoo.com.tw</dc:creator>
  <cp:lastModifiedBy>bowen1011248@yahoo.com.tw</cp:lastModifiedBy>
  <cp:revision>20</cp:revision>
  <dcterms:created xsi:type="dcterms:W3CDTF">2018-11-11T03:28:38Z</dcterms:created>
  <dcterms:modified xsi:type="dcterms:W3CDTF">2018-11-11T23:39:43Z</dcterms:modified>
</cp:coreProperties>
</file>