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0ACBD-C2CC-456C-B3C2-FC376FA1CFC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0BCB-42E3-4A9E-A21C-1916D7FC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2" y="3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40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40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6"/>
            <a:ext cx="2057400" cy="365125"/>
          </a:xfrm>
        </p:spPr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9" y="5410206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2734" y="6295235"/>
            <a:ext cx="578317" cy="365125"/>
          </a:xfrm>
        </p:spPr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  <p:pic>
        <p:nvPicPr>
          <p:cNvPr id="63" name="圖片 62" descr="跨領域科教中心_N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3683" y="170970"/>
            <a:ext cx="1569825" cy="46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4" name="圖片 63" descr="跨領域科教中心_動S.gif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2836" y="82745"/>
            <a:ext cx="574050" cy="550039"/>
          </a:xfrm>
          <a:prstGeom prst="rect">
            <a:avLst/>
          </a:prstGeom>
        </p:spPr>
      </p:pic>
      <p:pic>
        <p:nvPicPr>
          <p:cNvPr id="65" name="Picture 2" descr="G:\98-101年度原能會計畫相關\輻射與核能演講檔案\fiels from Prof Ming Lee\USB DISK\.TemporaryItems\folders.501\TemporaryItems\TEMP_com.apple.iWork.Keynote_293_345105797_2\NTHU_Logo.png"/>
          <p:cNvPicPr>
            <a:picLocks noChangeAspect="1" noChangeArrowheads="1" noCrop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3593" y="-47837"/>
            <a:ext cx="1529020" cy="9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304669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60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4419604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2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6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2134046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5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4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2" y="609600"/>
            <a:ext cx="74294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9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60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7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6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74294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63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1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4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9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53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4"/>
            <a:ext cx="1503758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609604"/>
            <a:ext cx="5811443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1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2" y="618518"/>
            <a:ext cx="7429499" cy="147857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2" y="2249487"/>
            <a:ext cx="742949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81"/>
            <a:ext cx="2057400" cy="365125"/>
          </a:xfrm>
        </p:spPr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80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483" y="6386199"/>
            <a:ext cx="578317" cy="365125"/>
          </a:xfrm>
        </p:spPr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31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249486"/>
            <a:ext cx="3658792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31"/>
            <a:ext cx="74295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4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60" y="3073402"/>
            <a:ext cx="3658793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4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73402"/>
            <a:ext cx="3656408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31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2" y="592666"/>
            <a:ext cx="4418407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31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3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8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8CA-178A-491F-98FD-CCD0E8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3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2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2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E498-DB54-4435-B41A-312301AFFBD6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80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7696" y="6328571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CAA88CA-178A-491F-98FD-CCD0E8F5505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9" name="圖片 48" descr="跨領域科教中心_N.jpg"/>
          <p:cNvPicPr>
            <a:picLocks noChangeAspect="1"/>
          </p:cNvPicPr>
          <p:nvPr/>
        </p:nvPicPr>
        <p:blipFill>
          <a:blip r:embed="rId2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3683" y="170970"/>
            <a:ext cx="1569825" cy="46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圖片 49" descr="跨領域科教中心_動S.gif"/>
          <p:cNvPicPr>
            <a:picLocks noChangeAspect="1"/>
          </p:cNvPicPr>
          <p:nvPr/>
        </p:nvPicPr>
        <p:blipFill>
          <a:blip r:embed="rId2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2836" y="82745"/>
            <a:ext cx="574050" cy="550039"/>
          </a:xfrm>
          <a:prstGeom prst="rect">
            <a:avLst/>
          </a:prstGeom>
        </p:spPr>
      </p:pic>
      <p:pic>
        <p:nvPicPr>
          <p:cNvPr id="51" name="Picture 2" descr="G:\98-101年度原能會計畫相關\輻射與核能演講檔案\fiels from Prof Ming Lee\USB DISK\.TemporaryItems\folders.501\TemporaryItems\TEMP_com.apple.iWork.Keynote_293_345105797_2\NTHU_Logo.png"/>
          <p:cNvPicPr>
            <a:picLocks noChangeAspect="1" noChangeArrowheads="1" noCrop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08" y="-36209"/>
            <a:ext cx="1611872" cy="9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97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66307" y="681681"/>
            <a:ext cx="6593681" cy="1547037"/>
          </a:xfrm>
        </p:spPr>
        <p:txBody>
          <a:bodyPr/>
          <a:lstStyle/>
          <a:p>
            <a:r>
              <a:rPr lang="zh-TW" altLang="en-US" dirty="0"/>
              <a:t>轉動實驗</a:t>
            </a:r>
            <a:r>
              <a:rPr lang="en-US" altLang="zh-TW" dirty="0"/>
              <a:t>Arduino</a:t>
            </a:r>
            <a:br>
              <a:rPr lang="en-US" altLang="zh-TW" dirty="0"/>
            </a:br>
            <a:r>
              <a:rPr lang="zh-TW" altLang="en-US" dirty="0"/>
              <a:t>匯出數據說明</a:t>
            </a:r>
            <a:endParaRPr lang="en-US" dirty="0"/>
          </a:p>
        </p:txBody>
      </p:sp>
      <p:sp>
        <p:nvSpPr>
          <p:cNvPr id="4" name="副標題 3"/>
          <p:cNvSpPr txBox="1">
            <a:spLocks noGrp="1"/>
          </p:cNvSpPr>
          <p:nvPr>
            <p:ph type="subTitle" idx="1"/>
          </p:nvPr>
        </p:nvSpPr>
        <p:spPr>
          <a:xfrm>
            <a:off x="6732052" y="6094531"/>
            <a:ext cx="2244525" cy="428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華康采風體W3" panose="03000309000000000000" pitchFamily="65" charset="-120"/>
                <a:ea typeface="華康采風體W3" panose="03000309000000000000" pitchFamily="65" charset="-120"/>
              </a:rPr>
              <a:t>葉唐迪  </a:t>
            </a:r>
            <a:r>
              <a:rPr lang="en-US" altLang="zh-TW">
                <a:solidFill>
                  <a:schemeClr val="tx1"/>
                </a:solidFill>
                <a:latin typeface="華康采風體W3" panose="03000309000000000000" pitchFamily="65" charset="-120"/>
                <a:ea typeface="華康采風體W3" panose="03000309000000000000" pitchFamily="65" charset="-120"/>
              </a:rPr>
              <a:t>109.09.11</a:t>
            </a:r>
            <a:endParaRPr lang="zh-TW" altLang="en-US" dirty="0">
              <a:solidFill>
                <a:schemeClr val="tx1"/>
              </a:solidFill>
              <a:latin typeface="華康采風體W3" panose="03000309000000000000" pitchFamily="65" charset="-120"/>
              <a:ea typeface="華康采風體W3" panose="030003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4996B23-3253-4F50-9B24-F47612294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64" y="2332538"/>
            <a:ext cx="4541271" cy="38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3FD94619-CDAD-4DF6-838A-BF8B3EA4A592}"/>
              </a:ext>
            </a:extLst>
          </p:cNvPr>
          <p:cNvGrpSpPr/>
          <p:nvPr/>
        </p:nvGrpSpPr>
        <p:grpSpPr>
          <a:xfrm>
            <a:off x="1126538" y="851366"/>
            <a:ext cx="4731488" cy="4731488"/>
            <a:chOff x="1360967" y="765545"/>
            <a:chExt cx="5550195" cy="5550195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D072FB8-665C-4D48-B0AA-F5A4D1FF8328}"/>
                </a:ext>
              </a:extLst>
            </p:cNvPr>
            <p:cNvSpPr/>
            <p:nvPr/>
          </p:nvSpPr>
          <p:spPr>
            <a:xfrm>
              <a:off x="1360967" y="765545"/>
              <a:ext cx="5550195" cy="55501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5614DD10-D567-4BCE-BA2F-F0B376C45714}"/>
                </a:ext>
              </a:extLst>
            </p:cNvPr>
            <p:cNvSpPr/>
            <p:nvPr/>
          </p:nvSpPr>
          <p:spPr>
            <a:xfrm>
              <a:off x="4077585" y="1052623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F4BDF694-D27E-4E4D-BF3E-17BC684C836E}"/>
                </a:ext>
              </a:extLst>
            </p:cNvPr>
            <p:cNvSpPr/>
            <p:nvPr/>
          </p:nvSpPr>
          <p:spPr>
            <a:xfrm rot="12960000">
              <a:off x="2905023" y="4540101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C58E500-D461-4839-876D-1175D731608A}"/>
                </a:ext>
              </a:extLst>
            </p:cNvPr>
            <p:cNvSpPr/>
            <p:nvPr/>
          </p:nvSpPr>
          <p:spPr>
            <a:xfrm rot="2160000">
              <a:off x="5310569" y="1408108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EAB92FB-016A-4244-89DE-16B33A7B5F43}"/>
                </a:ext>
              </a:extLst>
            </p:cNvPr>
            <p:cNvSpPr/>
            <p:nvPr/>
          </p:nvSpPr>
          <p:spPr>
            <a:xfrm rot="4320000">
              <a:off x="5900800" y="2272499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A3A4837-6AD6-4865-AC26-DFF9BB9C0C39}"/>
                </a:ext>
              </a:extLst>
            </p:cNvPr>
            <p:cNvSpPr/>
            <p:nvPr/>
          </p:nvSpPr>
          <p:spPr>
            <a:xfrm rot="6480000">
              <a:off x="5900800" y="3528677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924F5F67-4AFA-4980-B4F0-902DF6D80487}"/>
                </a:ext>
              </a:extLst>
            </p:cNvPr>
            <p:cNvSpPr/>
            <p:nvPr/>
          </p:nvSpPr>
          <p:spPr>
            <a:xfrm rot="10800000">
              <a:off x="4074926" y="4890975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BEB9637-B674-491C-B7BF-2075C6A6C0FE}"/>
                </a:ext>
              </a:extLst>
            </p:cNvPr>
            <p:cNvSpPr/>
            <p:nvPr/>
          </p:nvSpPr>
          <p:spPr>
            <a:xfrm rot="15120000">
              <a:off x="2171699" y="3528678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3C4714CF-69E2-4F84-98AB-5A704D4681A0}"/>
                </a:ext>
              </a:extLst>
            </p:cNvPr>
            <p:cNvSpPr/>
            <p:nvPr/>
          </p:nvSpPr>
          <p:spPr>
            <a:xfrm rot="19440000">
              <a:off x="2905022" y="1408108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42F1186-7507-4B4E-B93B-9D24CA46B6B6}"/>
                </a:ext>
              </a:extLst>
            </p:cNvPr>
            <p:cNvSpPr/>
            <p:nvPr/>
          </p:nvSpPr>
          <p:spPr>
            <a:xfrm rot="17280000">
              <a:off x="2171700" y="2273963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3A98355-0882-4C8C-A3B6-E02020E8E4C9}"/>
                </a:ext>
              </a:extLst>
            </p:cNvPr>
            <p:cNvSpPr/>
            <p:nvPr/>
          </p:nvSpPr>
          <p:spPr>
            <a:xfrm rot="8640000">
              <a:off x="5310568" y="4540101"/>
              <a:ext cx="122276" cy="12014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弧形 16">
            <a:extLst>
              <a:ext uri="{FF2B5EF4-FFF2-40B4-BE49-F238E27FC236}">
                <a16:creationId xmlns:a16="http://schemas.microsoft.com/office/drawing/2014/main" id="{3DD5EDF4-DEDA-47F9-804B-29626B7F298D}"/>
              </a:ext>
            </a:extLst>
          </p:cNvPr>
          <p:cNvSpPr/>
          <p:nvPr/>
        </p:nvSpPr>
        <p:spPr>
          <a:xfrm rot="19238495">
            <a:off x="1079554" y="661021"/>
            <a:ext cx="4879483" cy="4985120"/>
          </a:xfrm>
          <a:prstGeom prst="arc">
            <a:avLst>
              <a:gd name="adj1" fmla="val 16200000"/>
              <a:gd name="adj2" fmla="val 18558498"/>
            </a:avLst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1EB4C93-2F43-4D4F-A0D9-6EF94F3E5B1B}"/>
              </a:ext>
            </a:extLst>
          </p:cNvPr>
          <p:cNvSpPr txBox="1"/>
          <p:nvPr/>
        </p:nvSpPr>
        <p:spPr>
          <a:xfrm>
            <a:off x="2214246" y="294729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#0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855B3F-B259-4EB5-A403-13671DB6A504}"/>
              </a:ext>
            </a:extLst>
          </p:cNvPr>
          <p:cNvSpPr txBox="1"/>
          <p:nvPr/>
        </p:nvSpPr>
        <p:spPr>
          <a:xfrm>
            <a:off x="3239625" y="30926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626C19-866E-46EF-AB91-D83AD234E460}"/>
              </a:ext>
            </a:extLst>
          </p:cNvPr>
          <p:cNvSpPr txBox="1"/>
          <p:nvPr/>
        </p:nvSpPr>
        <p:spPr>
          <a:xfrm>
            <a:off x="1717215" y="8321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2B6C9917-E8DB-41C1-82DB-657CA449605E}"/>
              </a:ext>
            </a:extLst>
          </p:cNvPr>
          <p:cNvSpPr/>
          <p:nvPr/>
        </p:nvSpPr>
        <p:spPr>
          <a:xfrm rot="17224515">
            <a:off x="711517" y="452424"/>
            <a:ext cx="4879483" cy="4985120"/>
          </a:xfrm>
          <a:prstGeom prst="arc">
            <a:avLst>
              <a:gd name="adj1" fmla="val 16200000"/>
              <a:gd name="adj2" fmla="val 18558498"/>
            </a:avLst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24F8137-82EF-4C8F-8B17-1EADCDDEFC10}"/>
              </a:ext>
            </a:extLst>
          </p:cNvPr>
          <p:cNvSpPr txBox="1"/>
          <p:nvPr/>
        </p:nvSpPr>
        <p:spPr>
          <a:xfrm>
            <a:off x="669197" y="101221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#1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6A1F47-418C-441F-8539-56FF16FF150A}"/>
              </a:ext>
            </a:extLst>
          </p:cNvPr>
          <p:cNvSpPr txBox="1"/>
          <p:nvPr/>
        </p:nvSpPr>
        <p:spPr>
          <a:xfrm>
            <a:off x="1512008" y="4939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1CBA7C7-EA2F-493B-879C-BB3315446394}"/>
              </a:ext>
            </a:extLst>
          </p:cNvPr>
          <p:cNvSpPr txBox="1"/>
          <p:nvPr/>
        </p:nvSpPr>
        <p:spPr>
          <a:xfrm>
            <a:off x="410472" y="191127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451FB9A4-2480-477A-93F3-22387EE2BEEA}"/>
              </a:ext>
            </a:extLst>
          </p:cNvPr>
          <p:cNvSpPr/>
          <p:nvPr/>
        </p:nvSpPr>
        <p:spPr>
          <a:xfrm rot="14900188">
            <a:off x="1046896" y="669005"/>
            <a:ext cx="4879483" cy="4985120"/>
          </a:xfrm>
          <a:prstGeom prst="arc">
            <a:avLst>
              <a:gd name="adj1" fmla="val 16200000"/>
              <a:gd name="adj2" fmla="val 18558498"/>
            </a:avLst>
          </a:prstGeom>
          <a:ln w="412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EDFC2CB-9CB0-4428-99F5-F15229F79502}"/>
              </a:ext>
            </a:extLst>
          </p:cNvPr>
          <p:cNvSpPr txBox="1"/>
          <p:nvPr/>
        </p:nvSpPr>
        <p:spPr>
          <a:xfrm>
            <a:off x="377673" y="303592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75C05EB-4A2E-4E9A-94D8-79506FF4B9DE}"/>
              </a:ext>
            </a:extLst>
          </p:cNvPr>
          <p:cNvSpPr txBox="1"/>
          <p:nvPr/>
        </p:nvSpPr>
        <p:spPr>
          <a:xfrm>
            <a:off x="832428" y="217155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79C43DD-C1AD-4D84-9C74-72F303AAB4C8}"/>
              </a:ext>
            </a:extLst>
          </p:cNvPr>
          <p:cNvSpPr txBox="1"/>
          <p:nvPr/>
        </p:nvSpPr>
        <p:spPr>
          <a:xfrm>
            <a:off x="808444" y="38567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5DA424D-D928-4194-A191-80F0222BF3A6}"/>
              </a:ext>
            </a:extLst>
          </p:cNvPr>
          <p:cNvSpPr txBox="1"/>
          <p:nvPr/>
        </p:nvSpPr>
        <p:spPr>
          <a:xfrm>
            <a:off x="5627328" y="1134940"/>
            <a:ext cx="3508410" cy="453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會紀錄分度盤相鄰兩間隔經過光電閘所經過的時間點，前次的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即為下一次的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，時間從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啟動後開始計算，單位為毫秒（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其中起始訊號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筆資料不計算。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靜止約三秒後視為轉動停止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BDBB88E-6DE6-4E30-9EC9-39E5DBA18A60}"/>
              </a:ext>
            </a:extLst>
          </p:cNvPr>
          <p:cNvSpPr txBox="1"/>
          <p:nvPr/>
        </p:nvSpPr>
        <p:spPr>
          <a:xfrm>
            <a:off x="324544" y="5727579"/>
            <a:ext cx="5392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(t2-t1)*10   [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/rev]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f=1/(T*0.001)  [rev/s]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0DA0D37-5567-4262-8EEF-9F0EEC2DDACA}"/>
              </a:ext>
            </a:extLst>
          </p:cNvPr>
          <p:cNvSpPr txBox="1"/>
          <p:nvPr/>
        </p:nvSpPr>
        <p:spPr>
          <a:xfrm>
            <a:off x="4888840" y="5750125"/>
            <a:ext cx="379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(t2+t1)/2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代表每筆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對應的時間點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568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C277E-CB9B-404C-85D4-9FBFED0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EB74B8F-D860-42D7-A476-540E73CD1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70" y="0"/>
            <a:ext cx="7782452" cy="67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4CDA1E60-0ED7-4E27-B12B-E86EBC25DA67}" vid="{2F6188BC-E556-4C01-B459-716D702B92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1322</TotalTime>
  <Words>127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華康采風體W3</vt:lpstr>
      <vt:lpstr>微軟正黑體</vt:lpstr>
      <vt:lpstr>新細明體</vt:lpstr>
      <vt:lpstr>標楷體</vt:lpstr>
      <vt:lpstr>Arial</vt:lpstr>
      <vt:lpstr>Calibri</vt:lpstr>
      <vt:lpstr>Times New Roman</vt:lpstr>
      <vt:lpstr>Trebuchet MS</vt:lpstr>
      <vt:lpstr>Tw Cen MT</vt:lpstr>
      <vt:lpstr>佈景主題2</vt:lpstr>
      <vt:lpstr>轉動實驗Arduino 匯出數據說明</vt:lpstr>
      <vt:lpstr>PowerPoint 簡報</vt:lpstr>
      <vt:lpstr>PowerPoint 簡報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Mega 使用說明</dc:title>
  <dc:creator>GPLAB5_FY</dc:creator>
  <cp:lastModifiedBy>a4100791ex@gmail.com</cp:lastModifiedBy>
  <cp:revision>56</cp:revision>
  <dcterms:created xsi:type="dcterms:W3CDTF">2019-10-28T09:32:31Z</dcterms:created>
  <dcterms:modified xsi:type="dcterms:W3CDTF">2020-09-11T09:47:02Z</dcterms:modified>
</cp:coreProperties>
</file>