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UkZp8D2o9S0NnCoGADbuXpS7A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/>
              <a:t>主角對於味道和美的追求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01767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國立清華大學電機系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107061113 李柏葳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目的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3200">
                <a:latin typeface="DFKai-SB"/>
                <a:ea typeface="DFKai-SB"/>
                <a:cs typeface="DFKai-SB"/>
                <a:sym typeface="DFKai-SB"/>
              </a:rPr>
              <a:t>在於利用心理學來探究主角追求味道及美的追求動機，及主角在追求過程中心靈的內在變化，並延伸應用至人類社會之中。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目錄</a:t>
            </a:r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>
            <a:off x="838200" y="1825625"/>
            <a:ext cx="10515599" cy="4351337"/>
            <a:chOff x="0" y="0"/>
            <a:chExt cx="10515599" cy="4351337"/>
          </a:xfrm>
        </p:grpSpPr>
        <p:sp>
          <p:nvSpPr>
            <p:cNvPr id="98" name="Google Shape;98;p3"/>
            <p:cNvSpPr/>
            <p:nvPr/>
          </p:nvSpPr>
          <p:spPr>
            <a:xfrm>
              <a:off x="0" y="0"/>
              <a:ext cx="8938260" cy="130540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38234" y="38234"/>
              <a:ext cx="7529629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925" lIns="201925" spcFirstLastPara="1" rIns="201925" wrap="square" tIns="20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5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香水的追求動機</a:t>
              </a:r>
              <a:endParaRPr b="0" i="0" sz="5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14750" y="1495254"/>
              <a:ext cx="8938260" cy="130540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752984" y="1533488"/>
              <a:ext cx="7224611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925" lIns="201925" spcFirstLastPara="1" rIns="201925" wrap="square" tIns="20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5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追尋香水至理想的幻滅</a:t>
              </a:r>
              <a:endParaRPr b="0" i="0" sz="5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577339" y="3045936"/>
              <a:ext cx="8938260" cy="130540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1615573" y="3084170"/>
              <a:ext cx="7224611" cy="1228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925" lIns="201925" spcFirstLastPara="1" rIns="201925" wrap="square" tIns="20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5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主角的隱喻</a:t>
              </a:r>
              <a:endParaRPr b="0" i="0" sz="5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089749" y="989929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8280664" y="989929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878419" y="2504195"/>
              <a:ext cx="848510" cy="84851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9069334" y="2504195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馬斯洛需求理論</a:t>
            </a: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469557" y="1828064"/>
            <a:ext cx="10885738" cy="4346458"/>
            <a:chOff x="-1497" y="2439"/>
            <a:chExt cx="10885738" cy="4346458"/>
          </a:xfrm>
        </p:grpSpPr>
        <p:sp>
          <p:nvSpPr>
            <p:cNvPr id="114" name="Google Shape;114;p4"/>
            <p:cNvSpPr/>
            <p:nvPr/>
          </p:nvSpPr>
          <p:spPr>
            <a:xfrm rot="5400000">
              <a:off x="-19648" y="20591"/>
              <a:ext cx="1197147" cy="1160843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-1495" y="582861"/>
              <a:ext cx="1160843" cy="36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生理及安全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 rot="5400000">
              <a:off x="5631020" y="-4467024"/>
              <a:ext cx="778555" cy="971748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1161556" y="40446"/>
              <a:ext cx="9679478" cy="70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42225" spcFirstLastPara="1" rIns="12700" wrap="square" tIns="127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沒有受到關愛與親情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為了生存而活</a:t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5400000">
              <a:off x="24526" y="1026186"/>
              <a:ext cx="1197147" cy="1249194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-1497" y="1052209"/>
              <a:ext cx="1249194" cy="1197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愛與歸屬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 rot="5400000">
              <a:off x="5675400" y="-3378485"/>
              <a:ext cx="778145" cy="963953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1244705" y="1090196"/>
              <a:ext cx="9601550" cy="702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42225" spcFirstLastPara="1" rIns="12700" wrap="square" tIns="127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初次遇到真愛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找到保存及重現味道的目標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 rot="5400000">
              <a:off x="103248" y="1997234"/>
              <a:ext cx="1197147" cy="140663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-1497" y="2101979"/>
              <a:ext cx="1406638" cy="1197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尊重及認同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rot="5400000">
              <a:off x="5754122" y="-2221487"/>
              <a:ext cx="778145" cy="942508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30654" y="2139967"/>
              <a:ext cx="9387095" cy="702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42225" spcFirstLastPara="1" rIns="12700" wrap="square" tIns="127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發現自己身上沒異味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調出留名青史的藥水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 rot="5400000">
              <a:off x="131552" y="3018701"/>
              <a:ext cx="1197147" cy="1463245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-1497" y="3151750"/>
              <a:ext cx="1463245" cy="1197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自我成就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5400000">
              <a:off x="5782425" y="-1155042"/>
              <a:ext cx="778145" cy="939173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1475631" y="3189738"/>
              <a:ext cx="9353747" cy="702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42225" spcFirstLastPara="1" rIns="12700" wrap="square" tIns="127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主角從小唯一的專長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zh-TW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追求香水的極致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追尋香水至理想的幻滅</a:t>
            </a:r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>
            <a:off x="838200" y="1825625"/>
            <a:ext cx="9912927" cy="3429866"/>
            <a:chOff x="0" y="0"/>
            <a:chExt cx="9912927" cy="3429866"/>
          </a:xfrm>
        </p:grpSpPr>
        <p:cxnSp>
          <p:nvCxnSpPr>
            <p:cNvPr id="136" name="Google Shape;136;p5"/>
            <p:cNvCxnSpPr/>
            <p:nvPr/>
          </p:nvCxnSpPr>
          <p:spPr>
            <a:xfrm>
              <a:off x="0" y="0"/>
              <a:ext cx="9912927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5"/>
            <p:cNvSpPr/>
            <p:nvPr/>
          </p:nvSpPr>
          <p:spPr>
            <a:xfrm>
              <a:off x="0" y="0"/>
              <a:ext cx="1982585" cy="342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0" y="0"/>
              <a:ext cx="1982585" cy="3429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600" lIns="228600" spcFirstLastPara="1" rIns="228600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理想的幻滅</a:t>
              </a:r>
              <a:endPara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131279" y="53591"/>
              <a:ext cx="7781647" cy="1071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2131279" y="53591"/>
              <a:ext cx="7781647" cy="1071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得不到真正的愛</a:t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5"/>
            <p:cNvCxnSpPr/>
            <p:nvPr/>
          </p:nvCxnSpPr>
          <p:spPr>
            <a:xfrm>
              <a:off x="1982585" y="1125424"/>
              <a:ext cx="7930341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2" name="Google Shape;142;p5"/>
            <p:cNvSpPr/>
            <p:nvPr/>
          </p:nvSpPr>
          <p:spPr>
            <a:xfrm>
              <a:off x="2131279" y="1179016"/>
              <a:ext cx="7781647" cy="1071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2131279" y="1179016"/>
              <a:ext cx="7781647" cy="1071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還是沒有最初的戀愛感覺</a:t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5"/>
            <p:cNvCxnSpPr/>
            <p:nvPr/>
          </p:nvCxnSpPr>
          <p:spPr>
            <a:xfrm>
              <a:off x="1982585" y="2250849"/>
              <a:ext cx="7930341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5" name="Google Shape;145;p5"/>
            <p:cNvSpPr/>
            <p:nvPr/>
          </p:nvSpPr>
          <p:spPr>
            <a:xfrm>
              <a:off x="2131279" y="2304441"/>
              <a:ext cx="7781647" cy="1071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2131279" y="2304441"/>
              <a:ext cx="7781647" cy="1071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已經達到登峰造極</a:t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5"/>
            <p:cNvCxnSpPr/>
            <p:nvPr/>
          </p:nvCxnSpPr>
          <p:spPr>
            <a:xfrm>
              <a:off x="1982585" y="3376274"/>
              <a:ext cx="7930341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主角的隱喻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/>
              <a:t>主角出生在魚市場，於童年生活中，只為了生存而活，就如同野獸一般，沒有一個真正活下去的目的。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/>
              <a:t>完全沒有道德觀的束縛，對於事情的好壞都由會不會讓自己得利判斷，而完全不考慮他人立場感受。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/>
              <a:t>在平常的時候都無聲無息，就如同人類的潛意識，平常的時候不會發覺，但它卻影響著人類的一舉一動。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/>
              <a:t>在故事的最後，主角最終選擇自我毀滅，將香水回饋給出生地，顯現出主角已經洗心革面，選擇不再讓本我操控自己。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2018-12-28T01:05:33Z</dcterms:created>
  <dc:creator>bowen1011248@yahoo.com.tw</dc:creator>
</cp:coreProperties>
</file>