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3"/>
  </p:notesMasterIdLst>
  <p:sldIdLst>
    <p:sldId id="256" r:id="rId2"/>
    <p:sldId id="258" r:id="rId3"/>
    <p:sldId id="260" r:id="rId4"/>
    <p:sldId id="261" r:id="rId5"/>
    <p:sldId id="267" r:id="rId6"/>
    <p:sldId id="264" r:id="rId7"/>
    <p:sldId id="259" r:id="rId8"/>
    <p:sldId id="263" r:id="rId9"/>
    <p:sldId id="265" r:id="rId10"/>
    <p:sldId id="275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257" r:id="rId25"/>
    <p:sldId id="320" r:id="rId26"/>
    <p:sldId id="321" r:id="rId27"/>
    <p:sldId id="322" r:id="rId28"/>
    <p:sldId id="323" r:id="rId29"/>
    <p:sldId id="325" r:id="rId30"/>
    <p:sldId id="328" r:id="rId31"/>
    <p:sldId id="329" r:id="rId32"/>
  </p:sldIdLst>
  <p:sldSz cx="9144000" cy="5143500" type="screen16x9"/>
  <p:notesSz cx="6858000" cy="9144000"/>
  <p:embeddedFontLst>
    <p:embeddedFont>
      <p:font typeface="Albert Sans" panose="020B0604020202020204" charset="0"/>
      <p:regular r:id="rId34"/>
      <p:bold r:id="rId35"/>
      <p:italic r:id="rId36"/>
      <p:boldItalic r:id="rId37"/>
    </p:embeddedFont>
    <p:embeddedFont>
      <p:font typeface="Albert Sans Medium" panose="020B0604020202020204" charset="0"/>
      <p:regular r:id="rId38"/>
      <p:bold r:id="rId39"/>
      <p:italic r:id="rId40"/>
      <p:boldItalic r:id="rId41"/>
    </p:embeddedFont>
    <p:embeddedFont>
      <p:font typeface="Courgette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2585BC-492A-411E-BEB3-EF0F85EB85A9}">
  <a:tblStyle styleId="{D22585BC-492A-411E-BEB3-EF0F85EB85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748053-4AF7-49EE-8273-7FE99CB435C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4592E8-45BA-4EB3-9EB5-B1AB95144E08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DABC027-3EE0-4CD5-8787-3DF9DED8C4AA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AAFD9C-388A-4672-8DE6-C3C6DE209F88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55F37-CA92-475D-A56B-6DA676794748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F3139A2-273B-4820-BC66-521E08AE9ABF}" styleName="Table_6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869FB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869FB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e47fcb28e8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e47fcb28e8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d5e8ad69e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d5e8ad69e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687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e47fcb28e8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e47fcb28e8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178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47fcb28e8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47fcb28e8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054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47fcb28e8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47fcb28e8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032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47fcb28e8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47fcb28e8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294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47fcb28e8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47fcb28e8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891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47fcb28e8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47fcb28e8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574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47fcb28e8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47fcb28e8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58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781391fa97_0_1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781391fa97_0_1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43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77fd7edf3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77fd7edf3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d56060ad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d56060ad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114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781391fa97_0_1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781391fa97_0_1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929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7a5b7bf38a_0_1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7a5b7bf38a_0_1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358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7a5b7bf38a_0_1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7a5b7bf38a_0_1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229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dcaa6b1ca4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dcaa6b1ca4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d56060ad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d56060ad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012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7a5b7bf38a_0_1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7a5b7bf38a_0_1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602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d56060ad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d56060ad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769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47fcb28e8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47fcb28e8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828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e47fcb28e8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e47fcb28e8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96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e47fcb28e8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e47fcb28e8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7a5b7bf38a_0_1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7a5b7bf38a_0_1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351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1781391fa97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1781391fa97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33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e47fcb28e8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e47fcb28e8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1781391fa97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1781391fa97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781391fa97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781391fa97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781391fa97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781391fa97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1781391fa97_0_1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1781391fa97_0_1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47fcb28e8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47fcb28e8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" name="Google Shape;10;p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713225" y="950996"/>
            <a:ext cx="7717500" cy="23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2350750" y="3619125"/>
            <a:ext cx="4442400" cy="536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326" name="Google Shape;326;p1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1"/>
          </p:nvPr>
        </p:nvSpPr>
        <p:spPr>
          <a:xfrm>
            <a:off x="1953774" y="1938300"/>
            <a:ext cx="24483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2"/>
          </p:nvPr>
        </p:nvSpPr>
        <p:spPr>
          <a:xfrm>
            <a:off x="4749891" y="1938300"/>
            <a:ext cx="24483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3"/>
          </p:nvPr>
        </p:nvSpPr>
        <p:spPr>
          <a:xfrm>
            <a:off x="1953774" y="3691504"/>
            <a:ext cx="24483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4"/>
          </p:nvPr>
        </p:nvSpPr>
        <p:spPr>
          <a:xfrm>
            <a:off x="4749891" y="3691504"/>
            <a:ext cx="24483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612631"/>
            <a:ext cx="1073400" cy="775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365704"/>
            <a:ext cx="1073400" cy="775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title" idx="7" hasCustomPrompt="1"/>
          </p:nvPr>
        </p:nvSpPr>
        <p:spPr>
          <a:xfrm>
            <a:off x="7350598" y="1612631"/>
            <a:ext cx="1073400" cy="775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9" name="Google Shape;359;p13"/>
          <p:cNvSpPr txBox="1">
            <a:spLocks noGrp="1"/>
          </p:cNvSpPr>
          <p:nvPr>
            <p:ph type="title" idx="8" hasCustomPrompt="1"/>
          </p:nvPr>
        </p:nvSpPr>
        <p:spPr>
          <a:xfrm>
            <a:off x="7350598" y="3365704"/>
            <a:ext cx="1073400" cy="775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9"/>
          </p:nvPr>
        </p:nvSpPr>
        <p:spPr>
          <a:xfrm>
            <a:off x="1945810" y="1497906"/>
            <a:ext cx="24483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200">
                <a:highlight>
                  <a:schemeClr val="dk2"/>
                </a:highlight>
                <a:latin typeface="Courgette"/>
                <a:ea typeface="Courgette"/>
                <a:cs typeface="Courgette"/>
                <a:sym typeface="Courget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3"/>
          </p:nvPr>
        </p:nvSpPr>
        <p:spPr>
          <a:xfrm>
            <a:off x="4749889" y="1497906"/>
            <a:ext cx="24483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200">
                <a:highlight>
                  <a:schemeClr val="dk2"/>
                </a:highlight>
                <a:latin typeface="Courgette"/>
                <a:ea typeface="Courgette"/>
                <a:cs typeface="Courgette"/>
                <a:sym typeface="Courget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4"/>
          </p:nvPr>
        </p:nvSpPr>
        <p:spPr>
          <a:xfrm>
            <a:off x="1945810" y="3251103"/>
            <a:ext cx="24483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200">
                <a:highlight>
                  <a:schemeClr val="dk2"/>
                </a:highlight>
                <a:latin typeface="Courgette"/>
                <a:ea typeface="Courgette"/>
                <a:cs typeface="Courgette"/>
                <a:sym typeface="Courget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subTitle" idx="15"/>
          </p:nvPr>
        </p:nvSpPr>
        <p:spPr>
          <a:xfrm>
            <a:off x="4749889" y="3251103"/>
            <a:ext cx="24483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200">
                <a:highlight>
                  <a:schemeClr val="dk2"/>
                </a:highlight>
                <a:latin typeface="Courgette"/>
                <a:ea typeface="Courgette"/>
                <a:cs typeface="Courgette"/>
                <a:sym typeface="Courget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ourgette"/>
              <a:buNone/>
              <a:defRPr sz="20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366" name="Google Shape;366;p1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14"/>
          <p:cNvSpPr txBox="1">
            <a:spLocks noGrp="1"/>
          </p:cNvSpPr>
          <p:nvPr>
            <p:ph type="title"/>
          </p:nvPr>
        </p:nvSpPr>
        <p:spPr>
          <a:xfrm>
            <a:off x="1458125" y="3392700"/>
            <a:ext cx="6227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2" name="Google Shape;392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395" name="Google Shape;395;p15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15"/>
          <p:cNvGrpSpPr/>
          <p:nvPr/>
        </p:nvGrpSpPr>
        <p:grpSpPr>
          <a:xfrm>
            <a:off x="7382475" y="112438"/>
            <a:ext cx="1683950" cy="854125"/>
            <a:chOff x="3496275" y="2772875"/>
            <a:chExt cx="1683950" cy="854125"/>
          </a:xfrm>
        </p:grpSpPr>
        <p:sp>
          <p:nvSpPr>
            <p:cNvPr id="422" name="Google Shape;422;p15"/>
            <p:cNvSpPr/>
            <p:nvPr/>
          </p:nvSpPr>
          <p:spPr>
            <a:xfrm>
              <a:off x="3496275" y="2772875"/>
              <a:ext cx="1683950" cy="854125"/>
            </a:xfrm>
            <a:custGeom>
              <a:avLst/>
              <a:gdLst/>
              <a:ahLst/>
              <a:cxnLst/>
              <a:rect l="l" t="t" r="r" b="b"/>
              <a:pathLst>
                <a:path w="67358" h="34165" extrusionOk="0">
                  <a:moveTo>
                    <a:pt x="6687" y="0"/>
                  </a:moveTo>
                  <a:cubicBezTo>
                    <a:pt x="4104" y="0"/>
                    <a:pt x="1763" y="1520"/>
                    <a:pt x="730" y="3891"/>
                  </a:cubicBezTo>
                  <a:cubicBezTo>
                    <a:pt x="31" y="5502"/>
                    <a:pt x="0" y="7265"/>
                    <a:pt x="638" y="8876"/>
                  </a:cubicBezTo>
                  <a:cubicBezTo>
                    <a:pt x="1125" y="10213"/>
                    <a:pt x="2037" y="11307"/>
                    <a:pt x="3222" y="12037"/>
                  </a:cubicBezTo>
                  <a:cubicBezTo>
                    <a:pt x="3435" y="13526"/>
                    <a:pt x="4438" y="14833"/>
                    <a:pt x="5867" y="15502"/>
                  </a:cubicBezTo>
                  <a:lnTo>
                    <a:pt x="20061" y="21703"/>
                  </a:lnTo>
                  <a:cubicBezTo>
                    <a:pt x="20305" y="21824"/>
                    <a:pt x="20578" y="21855"/>
                    <a:pt x="20821" y="21855"/>
                  </a:cubicBezTo>
                  <a:cubicBezTo>
                    <a:pt x="21520" y="21855"/>
                    <a:pt x="22159" y="21490"/>
                    <a:pt x="22523" y="20852"/>
                  </a:cubicBezTo>
                  <a:cubicBezTo>
                    <a:pt x="22554" y="20760"/>
                    <a:pt x="22584" y="20700"/>
                    <a:pt x="22615" y="20608"/>
                  </a:cubicBezTo>
                  <a:lnTo>
                    <a:pt x="52281" y="33618"/>
                  </a:lnTo>
                  <a:cubicBezTo>
                    <a:pt x="53101" y="33952"/>
                    <a:pt x="53983" y="34165"/>
                    <a:pt x="54895" y="34165"/>
                  </a:cubicBezTo>
                  <a:cubicBezTo>
                    <a:pt x="56354" y="34165"/>
                    <a:pt x="57752" y="33648"/>
                    <a:pt x="58907" y="32767"/>
                  </a:cubicBezTo>
                  <a:cubicBezTo>
                    <a:pt x="62858" y="34013"/>
                    <a:pt x="63953" y="34013"/>
                    <a:pt x="64348" y="34013"/>
                  </a:cubicBezTo>
                  <a:cubicBezTo>
                    <a:pt x="65837" y="34013"/>
                    <a:pt x="66415" y="33101"/>
                    <a:pt x="66567" y="32736"/>
                  </a:cubicBezTo>
                  <a:cubicBezTo>
                    <a:pt x="67357" y="30913"/>
                    <a:pt x="65898" y="29606"/>
                    <a:pt x="61400" y="27113"/>
                  </a:cubicBezTo>
                  <a:cubicBezTo>
                    <a:pt x="61187" y="24742"/>
                    <a:pt x="59728" y="22645"/>
                    <a:pt x="57509" y="21672"/>
                  </a:cubicBezTo>
                  <a:lnTo>
                    <a:pt x="9301" y="547"/>
                  </a:lnTo>
                  <a:cubicBezTo>
                    <a:pt x="8481" y="183"/>
                    <a:pt x="7599" y="0"/>
                    <a:pt x="6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532750" y="2819975"/>
              <a:ext cx="1591225" cy="759175"/>
            </a:xfrm>
            <a:custGeom>
              <a:avLst/>
              <a:gdLst/>
              <a:ahLst/>
              <a:cxnLst/>
              <a:rect l="l" t="t" r="r" b="b"/>
              <a:pathLst>
                <a:path w="63649" h="30367" extrusionOk="0">
                  <a:moveTo>
                    <a:pt x="5235" y="1"/>
                  </a:moveTo>
                  <a:cubicBezTo>
                    <a:pt x="3467" y="1"/>
                    <a:pt x="1768" y="1034"/>
                    <a:pt x="1003" y="2767"/>
                  </a:cubicBezTo>
                  <a:cubicBezTo>
                    <a:pt x="0" y="5107"/>
                    <a:pt x="1064" y="7843"/>
                    <a:pt x="3374" y="8846"/>
                  </a:cubicBezTo>
                  <a:lnTo>
                    <a:pt x="3648" y="8968"/>
                  </a:lnTo>
                  <a:cubicBezTo>
                    <a:pt x="3435" y="10153"/>
                    <a:pt x="4043" y="11369"/>
                    <a:pt x="5198" y="11855"/>
                  </a:cubicBezTo>
                  <a:lnTo>
                    <a:pt x="19362" y="18086"/>
                  </a:lnTo>
                  <a:lnTo>
                    <a:pt x="19362" y="18086"/>
                  </a:lnTo>
                  <a:lnTo>
                    <a:pt x="7417" y="10639"/>
                  </a:lnTo>
                  <a:lnTo>
                    <a:pt x="7417" y="10639"/>
                  </a:lnTo>
                  <a:lnTo>
                    <a:pt x="21186" y="16658"/>
                  </a:lnTo>
                  <a:lnTo>
                    <a:pt x="22007" y="17022"/>
                  </a:lnTo>
                  <a:lnTo>
                    <a:pt x="22858" y="17387"/>
                  </a:lnTo>
                  <a:lnTo>
                    <a:pt x="23739" y="17782"/>
                  </a:lnTo>
                  <a:lnTo>
                    <a:pt x="24621" y="18177"/>
                  </a:lnTo>
                  <a:lnTo>
                    <a:pt x="25502" y="18542"/>
                  </a:lnTo>
                  <a:lnTo>
                    <a:pt x="26384" y="18937"/>
                  </a:lnTo>
                  <a:lnTo>
                    <a:pt x="51582" y="29971"/>
                  </a:lnTo>
                  <a:cubicBezTo>
                    <a:pt x="52187" y="30240"/>
                    <a:pt x="52816" y="30366"/>
                    <a:pt x="53434" y="30366"/>
                  </a:cubicBezTo>
                  <a:cubicBezTo>
                    <a:pt x="54772" y="30366"/>
                    <a:pt x="56058" y="29774"/>
                    <a:pt x="56931" y="28755"/>
                  </a:cubicBezTo>
                  <a:cubicBezTo>
                    <a:pt x="58568" y="29276"/>
                    <a:pt x="61643" y="30222"/>
                    <a:pt x="62867" y="30222"/>
                  </a:cubicBezTo>
                  <a:cubicBezTo>
                    <a:pt x="63143" y="30222"/>
                    <a:pt x="63325" y="30174"/>
                    <a:pt x="63375" y="30062"/>
                  </a:cubicBezTo>
                  <a:cubicBezTo>
                    <a:pt x="63649" y="29454"/>
                    <a:pt x="59728" y="27266"/>
                    <a:pt x="58026" y="26323"/>
                  </a:cubicBezTo>
                  <a:cubicBezTo>
                    <a:pt x="58269" y="24348"/>
                    <a:pt x="57235" y="22372"/>
                    <a:pt x="55290" y="21521"/>
                  </a:cubicBezTo>
                  <a:lnTo>
                    <a:pt x="30183" y="10518"/>
                  </a:lnTo>
                  <a:lnTo>
                    <a:pt x="29271" y="10092"/>
                  </a:lnTo>
                  <a:lnTo>
                    <a:pt x="28359" y="9697"/>
                  </a:lnTo>
                  <a:lnTo>
                    <a:pt x="27447" y="9302"/>
                  </a:lnTo>
                  <a:lnTo>
                    <a:pt x="26536" y="8907"/>
                  </a:lnTo>
                  <a:lnTo>
                    <a:pt x="25624" y="8512"/>
                  </a:lnTo>
                  <a:lnTo>
                    <a:pt x="24925" y="8208"/>
                  </a:lnTo>
                  <a:lnTo>
                    <a:pt x="7082" y="396"/>
                  </a:lnTo>
                  <a:cubicBezTo>
                    <a:pt x="6483" y="128"/>
                    <a:pt x="5855" y="1"/>
                    <a:pt x="5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930175" y="3468175"/>
              <a:ext cx="196075" cy="107275"/>
            </a:xfrm>
            <a:custGeom>
              <a:avLst/>
              <a:gdLst/>
              <a:ahLst/>
              <a:cxnLst/>
              <a:rect l="l" t="t" r="r" b="b"/>
              <a:pathLst>
                <a:path w="7843" h="4291" extrusionOk="0">
                  <a:moveTo>
                    <a:pt x="1369" y="0"/>
                  </a:moveTo>
                  <a:lnTo>
                    <a:pt x="1" y="2462"/>
                  </a:lnTo>
                  <a:cubicBezTo>
                    <a:pt x="1" y="2462"/>
                    <a:pt x="5305" y="4290"/>
                    <a:pt x="6986" y="4290"/>
                  </a:cubicBezTo>
                  <a:cubicBezTo>
                    <a:pt x="7256" y="4290"/>
                    <a:pt x="7432" y="4243"/>
                    <a:pt x="7478" y="4134"/>
                  </a:cubicBezTo>
                  <a:cubicBezTo>
                    <a:pt x="7843" y="3344"/>
                    <a:pt x="1369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3614050" y="3029725"/>
              <a:ext cx="403525" cy="242425"/>
            </a:xfrm>
            <a:custGeom>
              <a:avLst/>
              <a:gdLst/>
              <a:ahLst/>
              <a:cxnLst/>
              <a:rect l="l" t="t" r="r" b="b"/>
              <a:pathLst>
                <a:path w="16141" h="9697" fill="none" extrusionOk="0">
                  <a:moveTo>
                    <a:pt x="578" y="0"/>
                  </a:moveTo>
                  <a:lnTo>
                    <a:pt x="578" y="0"/>
                  </a:lnTo>
                  <a:cubicBezTo>
                    <a:pt x="1" y="1337"/>
                    <a:pt x="608" y="2888"/>
                    <a:pt x="1946" y="3465"/>
                  </a:cubicBezTo>
                  <a:lnTo>
                    <a:pt x="16141" y="9696"/>
                  </a:lnTo>
                </a:path>
              </a:pathLst>
            </a:custGeom>
            <a:noFill/>
            <a:ln w="357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4104950" y="3042625"/>
              <a:ext cx="114000" cy="221925"/>
            </a:xfrm>
            <a:custGeom>
              <a:avLst/>
              <a:gdLst/>
              <a:ahLst/>
              <a:cxnLst/>
              <a:rect l="l" t="t" r="r" b="b"/>
              <a:pathLst>
                <a:path w="4560" h="8877" extrusionOk="0">
                  <a:moveTo>
                    <a:pt x="3648" y="1"/>
                  </a:moveTo>
                  <a:cubicBezTo>
                    <a:pt x="1672" y="2402"/>
                    <a:pt x="365" y="5381"/>
                    <a:pt x="0" y="8481"/>
                  </a:cubicBezTo>
                  <a:lnTo>
                    <a:pt x="882" y="8876"/>
                  </a:lnTo>
                  <a:cubicBezTo>
                    <a:pt x="1246" y="5776"/>
                    <a:pt x="2553" y="2797"/>
                    <a:pt x="4559" y="396"/>
                  </a:cubicBezTo>
                  <a:lnTo>
                    <a:pt x="3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4082900" y="3032750"/>
              <a:ext cx="113250" cy="221925"/>
            </a:xfrm>
            <a:custGeom>
              <a:avLst/>
              <a:gdLst/>
              <a:ahLst/>
              <a:cxnLst/>
              <a:rect l="l" t="t" r="r" b="b"/>
              <a:pathLst>
                <a:path w="4530" h="8877" extrusionOk="0">
                  <a:moveTo>
                    <a:pt x="3618" y="1"/>
                  </a:moveTo>
                  <a:cubicBezTo>
                    <a:pt x="1642" y="2402"/>
                    <a:pt x="365" y="5411"/>
                    <a:pt x="1" y="8511"/>
                  </a:cubicBezTo>
                  <a:lnTo>
                    <a:pt x="882" y="8876"/>
                  </a:lnTo>
                  <a:cubicBezTo>
                    <a:pt x="1247" y="5776"/>
                    <a:pt x="2524" y="2797"/>
                    <a:pt x="4530" y="396"/>
                  </a:cubicBezTo>
                  <a:lnTo>
                    <a:pt x="36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126225" y="3053275"/>
              <a:ext cx="115525" cy="221150"/>
            </a:xfrm>
            <a:custGeom>
              <a:avLst/>
              <a:gdLst/>
              <a:ahLst/>
              <a:cxnLst/>
              <a:rect l="l" t="t" r="r" b="b"/>
              <a:pathLst>
                <a:path w="4621" h="8846" extrusionOk="0">
                  <a:moveTo>
                    <a:pt x="3708" y="0"/>
                  </a:moveTo>
                  <a:cubicBezTo>
                    <a:pt x="1702" y="2371"/>
                    <a:pt x="395" y="5350"/>
                    <a:pt x="0" y="8450"/>
                  </a:cubicBezTo>
                  <a:lnTo>
                    <a:pt x="882" y="8845"/>
                  </a:lnTo>
                  <a:cubicBezTo>
                    <a:pt x="1277" y="5745"/>
                    <a:pt x="2614" y="2766"/>
                    <a:pt x="4620" y="395"/>
                  </a:cubicBezTo>
                  <a:lnTo>
                    <a:pt x="3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192325" y="3082900"/>
              <a:ext cx="807800" cy="496250"/>
            </a:xfrm>
            <a:custGeom>
              <a:avLst/>
              <a:gdLst/>
              <a:ahLst/>
              <a:cxnLst/>
              <a:rect l="l" t="t" r="r" b="b"/>
              <a:pathLst>
                <a:path w="32312" h="19850" extrusionOk="0">
                  <a:moveTo>
                    <a:pt x="3800" y="1"/>
                  </a:moveTo>
                  <a:cubicBezTo>
                    <a:pt x="1764" y="2341"/>
                    <a:pt x="396" y="5320"/>
                    <a:pt x="1" y="8420"/>
                  </a:cubicBezTo>
                  <a:lnTo>
                    <a:pt x="25199" y="19454"/>
                  </a:lnTo>
                  <a:cubicBezTo>
                    <a:pt x="25806" y="19722"/>
                    <a:pt x="26440" y="19849"/>
                    <a:pt x="27064" y="19849"/>
                  </a:cubicBezTo>
                  <a:cubicBezTo>
                    <a:pt x="28845" y="19849"/>
                    <a:pt x="30543" y="18816"/>
                    <a:pt x="31308" y="17083"/>
                  </a:cubicBezTo>
                  <a:cubicBezTo>
                    <a:pt x="32311" y="14743"/>
                    <a:pt x="31247" y="12037"/>
                    <a:pt x="28907" y="11004"/>
                  </a:cubicBezTo>
                  <a:lnTo>
                    <a:pt x="38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170300" y="3073025"/>
              <a:ext cx="117050" cy="220400"/>
            </a:xfrm>
            <a:custGeom>
              <a:avLst/>
              <a:gdLst/>
              <a:ahLst/>
              <a:cxnLst/>
              <a:rect l="l" t="t" r="r" b="b"/>
              <a:pathLst>
                <a:path w="4682" h="8816" extrusionOk="0">
                  <a:moveTo>
                    <a:pt x="3769" y="1"/>
                  </a:moveTo>
                  <a:cubicBezTo>
                    <a:pt x="1733" y="2371"/>
                    <a:pt x="395" y="5320"/>
                    <a:pt x="0" y="8420"/>
                  </a:cubicBezTo>
                  <a:lnTo>
                    <a:pt x="882" y="8815"/>
                  </a:lnTo>
                  <a:cubicBezTo>
                    <a:pt x="1307" y="5715"/>
                    <a:pt x="2645" y="2736"/>
                    <a:pt x="4681" y="396"/>
                  </a:cubicBezTo>
                  <a:lnTo>
                    <a:pt x="37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4148250" y="3062400"/>
              <a:ext cx="116300" cy="221150"/>
            </a:xfrm>
            <a:custGeom>
              <a:avLst/>
              <a:gdLst/>
              <a:ahLst/>
              <a:cxnLst/>
              <a:rect l="l" t="t" r="r" b="b"/>
              <a:pathLst>
                <a:path w="4652" h="8846" extrusionOk="0">
                  <a:moveTo>
                    <a:pt x="3739" y="0"/>
                  </a:moveTo>
                  <a:cubicBezTo>
                    <a:pt x="1733" y="2401"/>
                    <a:pt x="396" y="5380"/>
                    <a:pt x="1" y="8480"/>
                  </a:cubicBezTo>
                  <a:lnTo>
                    <a:pt x="882" y="8845"/>
                  </a:lnTo>
                  <a:cubicBezTo>
                    <a:pt x="1277" y="5745"/>
                    <a:pt x="2615" y="2796"/>
                    <a:pt x="4651" y="426"/>
                  </a:cubicBezTo>
                  <a:lnTo>
                    <a:pt x="3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4062375" y="3025150"/>
              <a:ext cx="111750" cy="220400"/>
            </a:xfrm>
            <a:custGeom>
              <a:avLst/>
              <a:gdLst/>
              <a:ahLst/>
              <a:cxnLst/>
              <a:rect l="l" t="t" r="r" b="b"/>
              <a:pathLst>
                <a:path w="4470" h="8816" extrusionOk="0">
                  <a:moveTo>
                    <a:pt x="3740" y="1"/>
                  </a:moveTo>
                  <a:cubicBezTo>
                    <a:pt x="1734" y="2402"/>
                    <a:pt x="427" y="5350"/>
                    <a:pt x="1" y="8451"/>
                  </a:cubicBezTo>
                  <a:lnTo>
                    <a:pt x="822" y="8815"/>
                  </a:lnTo>
                  <a:cubicBezTo>
                    <a:pt x="1186" y="5715"/>
                    <a:pt x="2463" y="2706"/>
                    <a:pt x="4469" y="305"/>
                  </a:cubicBezTo>
                  <a:lnTo>
                    <a:pt x="37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3532750" y="2820425"/>
              <a:ext cx="623125" cy="416000"/>
            </a:xfrm>
            <a:custGeom>
              <a:avLst/>
              <a:gdLst/>
              <a:ahLst/>
              <a:cxnLst/>
              <a:rect l="l" t="t" r="r" b="b"/>
              <a:pathLst>
                <a:path w="24925" h="16640" extrusionOk="0">
                  <a:moveTo>
                    <a:pt x="5276" y="0"/>
                  </a:moveTo>
                  <a:cubicBezTo>
                    <a:pt x="3485" y="0"/>
                    <a:pt x="1773" y="1029"/>
                    <a:pt x="1003" y="2749"/>
                  </a:cubicBezTo>
                  <a:cubicBezTo>
                    <a:pt x="0" y="5089"/>
                    <a:pt x="1064" y="7825"/>
                    <a:pt x="3405" y="8858"/>
                  </a:cubicBezTo>
                  <a:lnTo>
                    <a:pt x="21186" y="16640"/>
                  </a:lnTo>
                  <a:cubicBezTo>
                    <a:pt x="21612" y="13539"/>
                    <a:pt x="22919" y="10591"/>
                    <a:pt x="24925" y="8190"/>
                  </a:cubicBezTo>
                  <a:lnTo>
                    <a:pt x="7113" y="378"/>
                  </a:lnTo>
                  <a:cubicBezTo>
                    <a:pt x="6515" y="122"/>
                    <a:pt x="5890" y="0"/>
                    <a:pt x="5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3800225" y="2902800"/>
              <a:ext cx="1054000" cy="462050"/>
            </a:xfrm>
            <a:custGeom>
              <a:avLst/>
              <a:gdLst/>
              <a:ahLst/>
              <a:cxnLst/>
              <a:rect l="l" t="t" r="r" b="b"/>
              <a:pathLst>
                <a:path w="42160" h="18482" extrusionOk="0">
                  <a:moveTo>
                    <a:pt x="0" y="1"/>
                  </a:moveTo>
                  <a:cubicBezTo>
                    <a:pt x="13861" y="6445"/>
                    <a:pt x="28025" y="12676"/>
                    <a:pt x="42159" y="18481"/>
                  </a:cubicBezTo>
                  <a:cubicBezTo>
                    <a:pt x="28299" y="12007"/>
                    <a:pt x="14134" y="580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15"/>
          <p:cNvSpPr/>
          <p:nvPr/>
        </p:nvSpPr>
        <p:spPr>
          <a:xfrm rot="9900202">
            <a:off x="78135" y="474747"/>
            <a:ext cx="284062" cy="413224"/>
          </a:xfrm>
          <a:custGeom>
            <a:avLst/>
            <a:gdLst/>
            <a:ahLst/>
            <a:cxnLst/>
            <a:rect l="l" t="t" r="r" b="b"/>
            <a:pathLst>
              <a:path w="13752" h="20005" extrusionOk="0">
                <a:moveTo>
                  <a:pt x="976" y="784"/>
                </a:moveTo>
                <a:lnTo>
                  <a:pt x="976" y="784"/>
                </a:lnTo>
                <a:cubicBezTo>
                  <a:pt x="2844" y="1218"/>
                  <a:pt x="4679" y="1251"/>
                  <a:pt x="6647" y="1618"/>
                </a:cubicBezTo>
                <a:cubicBezTo>
                  <a:pt x="6146" y="1918"/>
                  <a:pt x="5813" y="2152"/>
                  <a:pt x="5413" y="2352"/>
                </a:cubicBezTo>
                <a:cubicBezTo>
                  <a:pt x="5246" y="2419"/>
                  <a:pt x="5046" y="2486"/>
                  <a:pt x="5046" y="2686"/>
                </a:cubicBezTo>
                <a:cubicBezTo>
                  <a:pt x="5046" y="2919"/>
                  <a:pt x="5179" y="3119"/>
                  <a:pt x="5379" y="3186"/>
                </a:cubicBezTo>
                <a:cubicBezTo>
                  <a:pt x="5713" y="3253"/>
                  <a:pt x="5913" y="3453"/>
                  <a:pt x="6146" y="3686"/>
                </a:cubicBezTo>
                <a:cubicBezTo>
                  <a:pt x="6713" y="4253"/>
                  <a:pt x="7314" y="4854"/>
                  <a:pt x="7881" y="5454"/>
                </a:cubicBezTo>
                <a:cubicBezTo>
                  <a:pt x="9015" y="6755"/>
                  <a:pt x="9882" y="8256"/>
                  <a:pt x="10716" y="9757"/>
                </a:cubicBezTo>
                <a:cubicBezTo>
                  <a:pt x="11817" y="11759"/>
                  <a:pt x="12618" y="13894"/>
                  <a:pt x="12918" y="16195"/>
                </a:cubicBezTo>
                <a:cubicBezTo>
                  <a:pt x="13018" y="17063"/>
                  <a:pt x="12951" y="17930"/>
                  <a:pt x="12718" y="18797"/>
                </a:cubicBezTo>
                <a:cubicBezTo>
                  <a:pt x="12631" y="19117"/>
                  <a:pt x="12493" y="19310"/>
                  <a:pt x="12149" y="19310"/>
                </a:cubicBezTo>
                <a:cubicBezTo>
                  <a:pt x="12099" y="19310"/>
                  <a:pt x="12044" y="19306"/>
                  <a:pt x="11984" y="19298"/>
                </a:cubicBezTo>
                <a:cubicBezTo>
                  <a:pt x="10316" y="19064"/>
                  <a:pt x="8648" y="18864"/>
                  <a:pt x="6980" y="18697"/>
                </a:cubicBezTo>
                <a:cubicBezTo>
                  <a:pt x="6680" y="18664"/>
                  <a:pt x="6547" y="18630"/>
                  <a:pt x="6713" y="18297"/>
                </a:cubicBezTo>
                <a:cubicBezTo>
                  <a:pt x="7714" y="16129"/>
                  <a:pt x="8014" y="13860"/>
                  <a:pt x="7781" y="11525"/>
                </a:cubicBezTo>
                <a:cubicBezTo>
                  <a:pt x="7581" y="9257"/>
                  <a:pt x="6647" y="7222"/>
                  <a:pt x="5679" y="5187"/>
                </a:cubicBezTo>
                <a:cubicBezTo>
                  <a:pt x="5413" y="4654"/>
                  <a:pt x="5079" y="4153"/>
                  <a:pt x="4712" y="3653"/>
                </a:cubicBezTo>
                <a:cubicBezTo>
                  <a:pt x="4565" y="3424"/>
                  <a:pt x="4425" y="3315"/>
                  <a:pt x="4282" y="3315"/>
                </a:cubicBezTo>
                <a:cubicBezTo>
                  <a:pt x="4134" y="3315"/>
                  <a:pt x="3981" y="3432"/>
                  <a:pt x="3811" y="3653"/>
                </a:cubicBezTo>
                <a:cubicBezTo>
                  <a:pt x="3444" y="4187"/>
                  <a:pt x="3178" y="4787"/>
                  <a:pt x="2644" y="5288"/>
                </a:cubicBezTo>
                <a:cubicBezTo>
                  <a:pt x="2277" y="3720"/>
                  <a:pt x="1610" y="2285"/>
                  <a:pt x="976" y="784"/>
                </a:cubicBezTo>
                <a:close/>
                <a:moveTo>
                  <a:pt x="762" y="1"/>
                </a:moveTo>
                <a:cubicBezTo>
                  <a:pt x="217" y="1"/>
                  <a:pt x="1" y="360"/>
                  <a:pt x="209" y="984"/>
                </a:cubicBezTo>
                <a:cubicBezTo>
                  <a:pt x="309" y="1318"/>
                  <a:pt x="476" y="1618"/>
                  <a:pt x="609" y="1918"/>
                </a:cubicBezTo>
                <a:cubicBezTo>
                  <a:pt x="1243" y="3153"/>
                  <a:pt x="1610" y="4454"/>
                  <a:pt x="2010" y="5788"/>
                </a:cubicBezTo>
                <a:cubicBezTo>
                  <a:pt x="2077" y="6021"/>
                  <a:pt x="2144" y="6288"/>
                  <a:pt x="2444" y="6322"/>
                </a:cubicBezTo>
                <a:cubicBezTo>
                  <a:pt x="2479" y="6330"/>
                  <a:pt x="2513" y="6333"/>
                  <a:pt x="2544" y="6333"/>
                </a:cubicBezTo>
                <a:cubicBezTo>
                  <a:pt x="2776" y="6333"/>
                  <a:pt x="2893" y="6131"/>
                  <a:pt x="3011" y="5955"/>
                </a:cubicBezTo>
                <a:cubicBezTo>
                  <a:pt x="3411" y="5388"/>
                  <a:pt x="3811" y="4854"/>
                  <a:pt x="4278" y="4220"/>
                </a:cubicBezTo>
                <a:cubicBezTo>
                  <a:pt x="5579" y="6455"/>
                  <a:pt x="6680" y="8723"/>
                  <a:pt x="7014" y="11225"/>
                </a:cubicBezTo>
                <a:cubicBezTo>
                  <a:pt x="7381" y="13760"/>
                  <a:pt x="7114" y="16229"/>
                  <a:pt x="5813" y="18497"/>
                </a:cubicBezTo>
                <a:cubicBezTo>
                  <a:pt x="5546" y="18964"/>
                  <a:pt x="5746" y="19231"/>
                  <a:pt x="6347" y="19298"/>
                </a:cubicBezTo>
                <a:cubicBezTo>
                  <a:pt x="7814" y="19464"/>
                  <a:pt x="9282" y="19631"/>
                  <a:pt x="10750" y="19831"/>
                </a:cubicBezTo>
                <a:cubicBezTo>
                  <a:pt x="11283" y="19865"/>
                  <a:pt x="11817" y="19931"/>
                  <a:pt x="12351" y="19998"/>
                </a:cubicBezTo>
                <a:cubicBezTo>
                  <a:pt x="12391" y="20002"/>
                  <a:pt x="12430" y="20004"/>
                  <a:pt x="12467" y="20004"/>
                </a:cubicBezTo>
                <a:cubicBezTo>
                  <a:pt x="12733" y="20004"/>
                  <a:pt x="12909" y="19895"/>
                  <a:pt x="13085" y="19631"/>
                </a:cubicBezTo>
                <a:cubicBezTo>
                  <a:pt x="13685" y="18564"/>
                  <a:pt x="13752" y="17396"/>
                  <a:pt x="13652" y="16229"/>
                </a:cubicBezTo>
                <a:cubicBezTo>
                  <a:pt x="13452" y="14027"/>
                  <a:pt x="12718" y="11992"/>
                  <a:pt x="11717" y="10024"/>
                </a:cubicBezTo>
                <a:cubicBezTo>
                  <a:pt x="10316" y="7256"/>
                  <a:pt x="8615" y="4754"/>
                  <a:pt x="6246" y="2719"/>
                </a:cubicBezTo>
                <a:cubicBezTo>
                  <a:pt x="6647" y="2452"/>
                  <a:pt x="7014" y="2185"/>
                  <a:pt x="7414" y="1918"/>
                </a:cubicBezTo>
                <a:cubicBezTo>
                  <a:pt x="7614" y="1818"/>
                  <a:pt x="7748" y="1685"/>
                  <a:pt x="7748" y="1451"/>
                </a:cubicBezTo>
                <a:cubicBezTo>
                  <a:pt x="7748" y="1185"/>
                  <a:pt x="7547" y="1151"/>
                  <a:pt x="7347" y="1051"/>
                </a:cubicBezTo>
                <a:cubicBezTo>
                  <a:pt x="6280" y="618"/>
                  <a:pt x="5146" y="584"/>
                  <a:pt x="4045" y="484"/>
                </a:cubicBezTo>
                <a:cubicBezTo>
                  <a:pt x="3011" y="384"/>
                  <a:pt x="2010" y="151"/>
                  <a:pt x="976" y="17"/>
                </a:cubicBezTo>
                <a:cubicBezTo>
                  <a:pt x="900" y="6"/>
                  <a:pt x="828" y="1"/>
                  <a:pt x="762" y="1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5"/>
          <p:cNvSpPr/>
          <p:nvPr/>
        </p:nvSpPr>
        <p:spPr>
          <a:xfrm>
            <a:off x="8597925" y="3490575"/>
            <a:ext cx="316100" cy="260525"/>
          </a:xfrm>
          <a:custGeom>
            <a:avLst/>
            <a:gdLst/>
            <a:ahLst/>
            <a:cxnLst/>
            <a:rect l="l" t="t" r="r" b="b"/>
            <a:pathLst>
              <a:path w="12644" h="10421" extrusionOk="0">
                <a:moveTo>
                  <a:pt x="2694" y="688"/>
                </a:moveTo>
                <a:cubicBezTo>
                  <a:pt x="2751" y="688"/>
                  <a:pt x="2810" y="691"/>
                  <a:pt x="2870" y="697"/>
                </a:cubicBezTo>
                <a:cubicBezTo>
                  <a:pt x="3203" y="730"/>
                  <a:pt x="3503" y="897"/>
                  <a:pt x="3770" y="1064"/>
                </a:cubicBezTo>
                <a:cubicBezTo>
                  <a:pt x="5305" y="2064"/>
                  <a:pt x="6772" y="3165"/>
                  <a:pt x="8173" y="4366"/>
                </a:cubicBezTo>
                <a:cubicBezTo>
                  <a:pt x="8674" y="4766"/>
                  <a:pt x="9107" y="5267"/>
                  <a:pt x="9574" y="5734"/>
                </a:cubicBezTo>
                <a:cubicBezTo>
                  <a:pt x="9875" y="6000"/>
                  <a:pt x="9975" y="6434"/>
                  <a:pt x="9741" y="6734"/>
                </a:cubicBezTo>
                <a:cubicBezTo>
                  <a:pt x="9591" y="6942"/>
                  <a:pt x="9376" y="7021"/>
                  <a:pt x="9152" y="7021"/>
                </a:cubicBezTo>
                <a:cubicBezTo>
                  <a:pt x="8979" y="7021"/>
                  <a:pt x="8800" y="6974"/>
                  <a:pt x="8640" y="6901"/>
                </a:cubicBezTo>
                <a:cubicBezTo>
                  <a:pt x="7873" y="6568"/>
                  <a:pt x="7173" y="6101"/>
                  <a:pt x="6506" y="5567"/>
                </a:cubicBezTo>
                <a:cubicBezTo>
                  <a:pt x="5371" y="4599"/>
                  <a:pt x="4204" y="3632"/>
                  <a:pt x="3070" y="2665"/>
                </a:cubicBezTo>
                <a:cubicBezTo>
                  <a:pt x="2906" y="2524"/>
                  <a:pt x="2709" y="2367"/>
                  <a:pt x="2537" y="2367"/>
                </a:cubicBezTo>
                <a:cubicBezTo>
                  <a:pt x="2464" y="2367"/>
                  <a:pt x="2395" y="2395"/>
                  <a:pt x="2336" y="2465"/>
                </a:cubicBezTo>
                <a:cubicBezTo>
                  <a:pt x="2136" y="2731"/>
                  <a:pt x="2436" y="3032"/>
                  <a:pt x="2636" y="3198"/>
                </a:cubicBezTo>
                <a:cubicBezTo>
                  <a:pt x="4271" y="4599"/>
                  <a:pt x="5805" y="6134"/>
                  <a:pt x="7673" y="7235"/>
                </a:cubicBezTo>
                <a:cubicBezTo>
                  <a:pt x="8111" y="7508"/>
                  <a:pt x="8571" y="7737"/>
                  <a:pt x="9090" y="7737"/>
                </a:cubicBezTo>
                <a:cubicBezTo>
                  <a:pt x="9204" y="7737"/>
                  <a:pt x="9321" y="7726"/>
                  <a:pt x="9441" y="7702"/>
                </a:cubicBezTo>
                <a:cubicBezTo>
                  <a:pt x="10075" y="7602"/>
                  <a:pt x="10508" y="7301"/>
                  <a:pt x="10608" y="6601"/>
                </a:cubicBezTo>
                <a:cubicBezTo>
                  <a:pt x="10809" y="6768"/>
                  <a:pt x="10975" y="6868"/>
                  <a:pt x="11142" y="7001"/>
                </a:cubicBezTo>
                <a:cubicBezTo>
                  <a:pt x="11809" y="7535"/>
                  <a:pt x="11976" y="8436"/>
                  <a:pt x="11509" y="9136"/>
                </a:cubicBezTo>
                <a:cubicBezTo>
                  <a:pt x="11258" y="9491"/>
                  <a:pt x="10798" y="9690"/>
                  <a:pt x="10317" y="9690"/>
                </a:cubicBezTo>
                <a:cubicBezTo>
                  <a:pt x="10030" y="9690"/>
                  <a:pt x="9736" y="9619"/>
                  <a:pt x="9474" y="9470"/>
                </a:cubicBezTo>
                <a:cubicBezTo>
                  <a:pt x="8774" y="9069"/>
                  <a:pt x="8107" y="8602"/>
                  <a:pt x="7473" y="8102"/>
                </a:cubicBezTo>
                <a:cubicBezTo>
                  <a:pt x="5872" y="6868"/>
                  <a:pt x="4304" y="5634"/>
                  <a:pt x="2736" y="4399"/>
                </a:cubicBezTo>
                <a:cubicBezTo>
                  <a:pt x="2202" y="3966"/>
                  <a:pt x="1702" y="3499"/>
                  <a:pt x="1335" y="2898"/>
                </a:cubicBezTo>
                <a:cubicBezTo>
                  <a:pt x="1068" y="2431"/>
                  <a:pt x="801" y="1964"/>
                  <a:pt x="1168" y="1497"/>
                </a:cubicBezTo>
                <a:cubicBezTo>
                  <a:pt x="1565" y="1009"/>
                  <a:pt x="2074" y="688"/>
                  <a:pt x="2694" y="688"/>
                </a:cubicBezTo>
                <a:close/>
                <a:moveTo>
                  <a:pt x="2774" y="0"/>
                </a:moveTo>
                <a:cubicBezTo>
                  <a:pt x="2350" y="0"/>
                  <a:pt x="1926" y="126"/>
                  <a:pt x="1502" y="363"/>
                </a:cubicBezTo>
                <a:cubicBezTo>
                  <a:pt x="268" y="1030"/>
                  <a:pt x="1" y="2198"/>
                  <a:pt x="768" y="3332"/>
                </a:cubicBezTo>
                <a:cubicBezTo>
                  <a:pt x="1168" y="3932"/>
                  <a:pt x="1669" y="4433"/>
                  <a:pt x="2236" y="4866"/>
                </a:cubicBezTo>
                <a:cubicBezTo>
                  <a:pt x="4404" y="6601"/>
                  <a:pt x="6572" y="8369"/>
                  <a:pt x="8874" y="9970"/>
                </a:cubicBezTo>
                <a:cubicBezTo>
                  <a:pt x="9324" y="10270"/>
                  <a:pt x="9812" y="10420"/>
                  <a:pt x="10323" y="10420"/>
                </a:cubicBezTo>
                <a:cubicBezTo>
                  <a:pt x="10494" y="10420"/>
                  <a:pt x="10667" y="10404"/>
                  <a:pt x="10842" y="10370"/>
                </a:cubicBezTo>
                <a:cubicBezTo>
                  <a:pt x="11609" y="10237"/>
                  <a:pt x="12143" y="9803"/>
                  <a:pt x="12376" y="9036"/>
                </a:cubicBezTo>
                <a:cubicBezTo>
                  <a:pt x="12643" y="8169"/>
                  <a:pt x="12643" y="7368"/>
                  <a:pt x="11909" y="6701"/>
                </a:cubicBezTo>
                <a:cubicBezTo>
                  <a:pt x="11176" y="6034"/>
                  <a:pt x="10308" y="5567"/>
                  <a:pt x="9808" y="4700"/>
                </a:cubicBezTo>
                <a:cubicBezTo>
                  <a:pt x="7907" y="3198"/>
                  <a:pt x="6039" y="1664"/>
                  <a:pt x="4004" y="363"/>
                </a:cubicBezTo>
                <a:cubicBezTo>
                  <a:pt x="3594" y="117"/>
                  <a:pt x="3184" y="0"/>
                  <a:pt x="2774" y="0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1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487" name="Google Shape;487;p1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13" name="Google Shape;513;p17"/>
          <p:cNvGrpSpPr/>
          <p:nvPr/>
        </p:nvGrpSpPr>
        <p:grpSpPr>
          <a:xfrm rot="-899919">
            <a:off x="136379" y="267187"/>
            <a:ext cx="346091" cy="363572"/>
            <a:chOff x="5004575" y="4590325"/>
            <a:chExt cx="500375" cy="525575"/>
          </a:xfrm>
        </p:grpSpPr>
        <p:sp>
          <p:nvSpPr>
            <p:cNvPr id="514" name="Google Shape;514;p17"/>
            <p:cNvSpPr/>
            <p:nvPr/>
          </p:nvSpPr>
          <p:spPr>
            <a:xfrm>
              <a:off x="5004575" y="4590325"/>
              <a:ext cx="500375" cy="525575"/>
            </a:xfrm>
            <a:custGeom>
              <a:avLst/>
              <a:gdLst/>
              <a:ahLst/>
              <a:cxnLst/>
              <a:rect l="l" t="t" r="r" b="b"/>
              <a:pathLst>
                <a:path w="20015" h="21023" extrusionOk="0">
                  <a:moveTo>
                    <a:pt x="6479" y="666"/>
                  </a:moveTo>
                  <a:cubicBezTo>
                    <a:pt x="6581" y="666"/>
                    <a:pt x="6709" y="721"/>
                    <a:pt x="6805" y="737"/>
                  </a:cubicBezTo>
                  <a:cubicBezTo>
                    <a:pt x="7806" y="754"/>
                    <a:pt x="8815" y="779"/>
                    <a:pt x="9833" y="779"/>
                  </a:cubicBezTo>
                  <a:cubicBezTo>
                    <a:pt x="10850" y="779"/>
                    <a:pt x="11876" y="754"/>
                    <a:pt x="12910" y="670"/>
                  </a:cubicBezTo>
                  <a:lnTo>
                    <a:pt x="12910" y="670"/>
                  </a:lnTo>
                  <a:cubicBezTo>
                    <a:pt x="12977" y="1705"/>
                    <a:pt x="12977" y="1671"/>
                    <a:pt x="12076" y="1805"/>
                  </a:cubicBezTo>
                  <a:cubicBezTo>
                    <a:pt x="11299" y="1920"/>
                    <a:pt x="10528" y="1967"/>
                    <a:pt x="9759" y="1967"/>
                  </a:cubicBezTo>
                  <a:cubicBezTo>
                    <a:pt x="8744" y="1967"/>
                    <a:pt x="7730" y="1885"/>
                    <a:pt x="6705" y="1771"/>
                  </a:cubicBezTo>
                  <a:cubicBezTo>
                    <a:pt x="6105" y="1705"/>
                    <a:pt x="6338" y="1271"/>
                    <a:pt x="6305" y="971"/>
                  </a:cubicBezTo>
                  <a:cubicBezTo>
                    <a:pt x="6288" y="729"/>
                    <a:pt x="6369" y="666"/>
                    <a:pt x="6479" y="666"/>
                  </a:cubicBezTo>
                  <a:close/>
                  <a:moveTo>
                    <a:pt x="9607" y="2739"/>
                  </a:moveTo>
                  <a:cubicBezTo>
                    <a:pt x="10141" y="2739"/>
                    <a:pt x="9841" y="3139"/>
                    <a:pt x="9941" y="3306"/>
                  </a:cubicBezTo>
                  <a:cubicBezTo>
                    <a:pt x="9841" y="3506"/>
                    <a:pt x="10108" y="3873"/>
                    <a:pt x="9607" y="3873"/>
                  </a:cubicBezTo>
                  <a:cubicBezTo>
                    <a:pt x="9107" y="3839"/>
                    <a:pt x="9374" y="3472"/>
                    <a:pt x="9341" y="3239"/>
                  </a:cubicBezTo>
                  <a:cubicBezTo>
                    <a:pt x="9307" y="3072"/>
                    <a:pt x="9174" y="2739"/>
                    <a:pt x="9607" y="2739"/>
                  </a:cubicBezTo>
                  <a:close/>
                  <a:moveTo>
                    <a:pt x="11311" y="4557"/>
                  </a:moveTo>
                  <a:cubicBezTo>
                    <a:pt x="12186" y="4557"/>
                    <a:pt x="13011" y="4889"/>
                    <a:pt x="13810" y="5274"/>
                  </a:cubicBezTo>
                  <a:cubicBezTo>
                    <a:pt x="16746" y="6741"/>
                    <a:pt x="18180" y="9143"/>
                    <a:pt x="18280" y="12446"/>
                  </a:cubicBezTo>
                  <a:cubicBezTo>
                    <a:pt x="18214" y="14547"/>
                    <a:pt x="17480" y="16382"/>
                    <a:pt x="15945" y="17883"/>
                  </a:cubicBezTo>
                  <a:cubicBezTo>
                    <a:pt x="14478" y="19284"/>
                    <a:pt x="12776" y="19984"/>
                    <a:pt x="10775" y="20151"/>
                  </a:cubicBezTo>
                  <a:cubicBezTo>
                    <a:pt x="10347" y="20189"/>
                    <a:pt x="9925" y="20210"/>
                    <a:pt x="9507" y="20210"/>
                  </a:cubicBezTo>
                  <a:cubicBezTo>
                    <a:pt x="8102" y="20210"/>
                    <a:pt x="6757" y="19975"/>
                    <a:pt x="5471" y="19384"/>
                  </a:cubicBezTo>
                  <a:cubicBezTo>
                    <a:pt x="2436" y="17983"/>
                    <a:pt x="668" y="14814"/>
                    <a:pt x="1001" y="11512"/>
                  </a:cubicBezTo>
                  <a:cubicBezTo>
                    <a:pt x="1335" y="8243"/>
                    <a:pt x="3703" y="5541"/>
                    <a:pt x="6939" y="4740"/>
                  </a:cubicBezTo>
                  <a:cubicBezTo>
                    <a:pt x="7506" y="4607"/>
                    <a:pt x="8073" y="4640"/>
                    <a:pt x="8640" y="4607"/>
                  </a:cubicBezTo>
                  <a:cubicBezTo>
                    <a:pt x="8759" y="4601"/>
                    <a:pt x="8878" y="4599"/>
                    <a:pt x="8997" y="4599"/>
                  </a:cubicBezTo>
                  <a:cubicBezTo>
                    <a:pt x="9373" y="4599"/>
                    <a:pt x="9751" y="4619"/>
                    <a:pt x="10134" y="4619"/>
                  </a:cubicBezTo>
                  <a:cubicBezTo>
                    <a:pt x="10411" y="4619"/>
                    <a:pt x="10691" y="4609"/>
                    <a:pt x="10975" y="4573"/>
                  </a:cubicBezTo>
                  <a:cubicBezTo>
                    <a:pt x="11088" y="4562"/>
                    <a:pt x="11200" y="4557"/>
                    <a:pt x="11311" y="4557"/>
                  </a:cubicBezTo>
                  <a:close/>
                  <a:moveTo>
                    <a:pt x="6646" y="1"/>
                  </a:moveTo>
                  <a:cubicBezTo>
                    <a:pt x="5940" y="1"/>
                    <a:pt x="5670" y="282"/>
                    <a:pt x="5638" y="1071"/>
                  </a:cubicBezTo>
                  <a:cubicBezTo>
                    <a:pt x="5638" y="1238"/>
                    <a:pt x="5638" y="1371"/>
                    <a:pt x="5638" y="1538"/>
                  </a:cubicBezTo>
                  <a:cubicBezTo>
                    <a:pt x="5671" y="2071"/>
                    <a:pt x="5905" y="2372"/>
                    <a:pt x="6439" y="2438"/>
                  </a:cubicBezTo>
                  <a:cubicBezTo>
                    <a:pt x="6871" y="2496"/>
                    <a:pt x="7303" y="2578"/>
                    <a:pt x="7734" y="2578"/>
                  </a:cubicBezTo>
                  <a:cubicBezTo>
                    <a:pt x="7803" y="2578"/>
                    <a:pt x="7871" y="2576"/>
                    <a:pt x="7940" y="2572"/>
                  </a:cubicBezTo>
                  <a:cubicBezTo>
                    <a:pt x="8473" y="2572"/>
                    <a:pt x="8640" y="2772"/>
                    <a:pt x="8573" y="3272"/>
                  </a:cubicBezTo>
                  <a:cubicBezTo>
                    <a:pt x="8540" y="3339"/>
                    <a:pt x="8540" y="3439"/>
                    <a:pt x="8573" y="3539"/>
                  </a:cubicBezTo>
                  <a:cubicBezTo>
                    <a:pt x="8607" y="3806"/>
                    <a:pt x="8473" y="3839"/>
                    <a:pt x="8240" y="3873"/>
                  </a:cubicBezTo>
                  <a:cubicBezTo>
                    <a:pt x="7506" y="3906"/>
                    <a:pt x="6805" y="4040"/>
                    <a:pt x="6138" y="4273"/>
                  </a:cubicBezTo>
                  <a:cubicBezTo>
                    <a:pt x="2669" y="5541"/>
                    <a:pt x="634" y="8009"/>
                    <a:pt x="301" y="11645"/>
                  </a:cubicBezTo>
                  <a:cubicBezTo>
                    <a:pt x="1" y="15147"/>
                    <a:pt x="1468" y="17949"/>
                    <a:pt x="4537" y="19751"/>
                  </a:cubicBezTo>
                  <a:cubicBezTo>
                    <a:pt x="6053" y="20656"/>
                    <a:pt x="7677" y="21023"/>
                    <a:pt x="9382" y="21023"/>
                  </a:cubicBezTo>
                  <a:cubicBezTo>
                    <a:pt x="10003" y="21023"/>
                    <a:pt x="10634" y="20974"/>
                    <a:pt x="11275" y="20885"/>
                  </a:cubicBezTo>
                  <a:cubicBezTo>
                    <a:pt x="14044" y="20518"/>
                    <a:pt x="16212" y="19217"/>
                    <a:pt x="17747" y="16815"/>
                  </a:cubicBezTo>
                  <a:cubicBezTo>
                    <a:pt x="20015" y="13246"/>
                    <a:pt x="19081" y="8176"/>
                    <a:pt x="15678" y="5607"/>
                  </a:cubicBezTo>
                  <a:cubicBezTo>
                    <a:pt x="14277" y="4573"/>
                    <a:pt x="12743" y="3973"/>
                    <a:pt x="11008" y="3839"/>
                  </a:cubicBezTo>
                  <a:cubicBezTo>
                    <a:pt x="10742" y="3839"/>
                    <a:pt x="10642" y="3739"/>
                    <a:pt x="10708" y="3506"/>
                  </a:cubicBezTo>
                  <a:cubicBezTo>
                    <a:pt x="10708" y="3372"/>
                    <a:pt x="10742" y="3206"/>
                    <a:pt x="10708" y="3072"/>
                  </a:cubicBezTo>
                  <a:cubicBezTo>
                    <a:pt x="10642" y="2705"/>
                    <a:pt x="10808" y="2605"/>
                    <a:pt x="11142" y="2605"/>
                  </a:cubicBezTo>
                  <a:cubicBezTo>
                    <a:pt x="11642" y="2572"/>
                    <a:pt x="12109" y="2538"/>
                    <a:pt x="12576" y="2472"/>
                  </a:cubicBezTo>
                  <a:cubicBezTo>
                    <a:pt x="13343" y="2405"/>
                    <a:pt x="13677" y="2071"/>
                    <a:pt x="13610" y="1338"/>
                  </a:cubicBezTo>
                  <a:cubicBezTo>
                    <a:pt x="13510" y="70"/>
                    <a:pt x="13377" y="3"/>
                    <a:pt x="12476" y="3"/>
                  </a:cubicBezTo>
                  <a:cubicBezTo>
                    <a:pt x="11776" y="3"/>
                    <a:pt x="11056" y="60"/>
                    <a:pt x="10332" y="60"/>
                  </a:cubicBezTo>
                  <a:cubicBezTo>
                    <a:pt x="10091" y="60"/>
                    <a:pt x="9849" y="53"/>
                    <a:pt x="9607" y="37"/>
                  </a:cubicBezTo>
                  <a:cubicBezTo>
                    <a:pt x="9374" y="53"/>
                    <a:pt x="9140" y="60"/>
                    <a:pt x="8906" y="60"/>
                  </a:cubicBezTo>
                  <a:cubicBezTo>
                    <a:pt x="8204" y="60"/>
                    <a:pt x="7498" y="3"/>
                    <a:pt x="6772" y="3"/>
                  </a:cubicBezTo>
                  <a:cubicBezTo>
                    <a:pt x="6729" y="1"/>
                    <a:pt x="6687" y="1"/>
                    <a:pt x="6646" y="1"/>
                  </a:cubicBezTo>
                  <a:close/>
                </a:path>
              </a:pathLst>
            </a:custGeom>
            <a:solidFill>
              <a:srgbClr val="0D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5023750" y="4720500"/>
              <a:ext cx="427850" cy="364800"/>
            </a:xfrm>
            <a:custGeom>
              <a:avLst/>
              <a:gdLst/>
              <a:ahLst/>
              <a:cxnLst/>
              <a:rect l="l" t="t" r="r" b="b"/>
              <a:pathLst>
                <a:path w="17114" h="14592" extrusionOk="0">
                  <a:moveTo>
                    <a:pt x="8860" y="699"/>
                  </a:moveTo>
                  <a:cubicBezTo>
                    <a:pt x="10784" y="699"/>
                    <a:pt x="12713" y="1461"/>
                    <a:pt x="14111" y="3002"/>
                  </a:cubicBezTo>
                  <a:cubicBezTo>
                    <a:pt x="15779" y="4870"/>
                    <a:pt x="16279" y="7038"/>
                    <a:pt x="15479" y="9407"/>
                  </a:cubicBezTo>
                  <a:cubicBezTo>
                    <a:pt x="14645" y="11808"/>
                    <a:pt x="12910" y="13176"/>
                    <a:pt x="10442" y="13710"/>
                  </a:cubicBezTo>
                  <a:cubicBezTo>
                    <a:pt x="9908" y="13810"/>
                    <a:pt x="9374" y="13810"/>
                    <a:pt x="9041" y="13810"/>
                  </a:cubicBezTo>
                  <a:cubicBezTo>
                    <a:pt x="8990" y="13811"/>
                    <a:pt x="8940" y="13811"/>
                    <a:pt x="8890" y="13811"/>
                  </a:cubicBezTo>
                  <a:cubicBezTo>
                    <a:pt x="6527" y="13811"/>
                    <a:pt x="4674" y="13039"/>
                    <a:pt x="3270" y="11308"/>
                  </a:cubicBezTo>
                  <a:cubicBezTo>
                    <a:pt x="1435" y="9040"/>
                    <a:pt x="1435" y="5737"/>
                    <a:pt x="3236" y="3436"/>
                  </a:cubicBezTo>
                  <a:cubicBezTo>
                    <a:pt x="4634" y="1619"/>
                    <a:pt x="6744" y="699"/>
                    <a:pt x="8860" y="699"/>
                  </a:cubicBezTo>
                  <a:close/>
                  <a:moveTo>
                    <a:pt x="8840" y="0"/>
                  </a:moveTo>
                  <a:cubicBezTo>
                    <a:pt x="7106" y="0"/>
                    <a:pt x="5571" y="467"/>
                    <a:pt x="4170" y="1468"/>
                  </a:cubicBezTo>
                  <a:cubicBezTo>
                    <a:pt x="401" y="4236"/>
                    <a:pt x="1" y="9707"/>
                    <a:pt x="3637" y="12843"/>
                  </a:cubicBezTo>
                  <a:cubicBezTo>
                    <a:pt x="5128" y="14109"/>
                    <a:pt x="6880" y="14592"/>
                    <a:pt x="8754" y="14592"/>
                  </a:cubicBezTo>
                  <a:cubicBezTo>
                    <a:pt x="9101" y="14592"/>
                    <a:pt x="9453" y="14575"/>
                    <a:pt x="9808" y="14544"/>
                  </a:cubicBezTo>
                  <a:cubicBezTo>
                    <a:pt x="12443" y="14310"/>
                    <a:pt x="14511" y="13076"/>
                    <a:pt x="15779" y="10741"/>
                  </a:cubicBezTo>
                  <a:cubicBezTo>
                    <a:pt x="17113" y="8173"/>
                    <a:pt x="16913" y="5637"/>
                    <a:pt x="15278" y="3269"/>
                  </a:cubicBezTo>
                  <a:cubicBezTo>
                    <a:pt x="13744" y="1034"/>
                    <a:pt x="11509" y="33"/>
                    <a:pt x="8840" y="0"/>
                  </a:cubicBezTo>
                  <a:close/>
                </a:path>
              </a:pathLst>
            </a:custGeom>
            <a:solidFill>
              <a:srgbClr val="0D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5157175" y="4842725"/>
              <a:ext cx="173500" cy="93975"/>
            </a:xfrm>
            <a:custGeom>
              <a:avLst/>
              <a:gdLst/>
              <a:ahLst/>
              <a:cxnLst/>
              <a:rect l="l" t="t" r="r" b="b"/>
              <a:pathLst>
                <a:path w="6940" h="3759" extrusionOk="0">
                  <a:moveTo>
                    <a:pt x="384" y="0"/>
                  </a:moveTo>
                  <a:cubicBezTo>
                    <a:pt x="318" y="0"/>
                    <a:pt x="256" y="32"/>
                    <a:pt x="201" y="115"/>
                  </a:cubicBezTo>
                  <a:cubicBezTo>
                    <a:pt x="1" y="381"/>
                    <a:pt x="268" y="682"/>
                    <a:pt x="501" y="882"/>
                  </a:cubicBezTo>
                  <a:cubicBezTo>
                    <a:pt x="1435" y="1616"/>
                    <a:pt x="2203" y="2483"/>
                    <a:pt x="3003" y="3384"/>
                  </a:cubicBezTo>
                  <a:cubicBezTo>
                    <a:pt x="3220" y="3634"/>
                    <a:pt x="3370" y="3759"/>
                    <a:pt x="3520" y="3759"/>
                  </a:cubicBezTo>
                  <a:cubicBezTo>
                    <a:pt x="3670" y="3759"/>
                    <a:pt x="3820" y="3634"/>
                    <a:pt x="4037" y="3384"/>
                  </a:cubicBezTo>
                  <a:cubicBezTo>
                    <a:pt x="4838" y="2483"/>
                    <a:pt x="5638" y="1582"/>
                    <a:pt x="6606" y="815"/>
                  </a:cubicBezTo>
                  <a:cubicBezTo>
                    <a:pt x="6772" y="682"/>
                    <a:pt x="6873" y="482"/>
                    <a:pt x="6939" y="215"/>
                  </a:cubicBezTo>
                  <a:cubicBezTo>
                    <a:pt x="6888" y="138"/>
                    <a:pt x="6876" y="3"/>
                    <a:pt x="6769" y="3"/>
                  </a:cubicBezTo>
                  <a:cubicBezTo>
                    <a:pt x="6736" y="3"/>
                    <a:pt x="6694" y="16"/>
                    <a:pt x="6639" y="48"/>
                  </a:cubicBezTo>
                  <a:cubicBezTo>
                    <a:pt x="6439" y="148"/>
                    <a:pt x="6239" y="248"/>
                    <a:pt x="6072" y="381"/>
                  </a:cubicBezTo>
                  <a:cubicBezTo>
                    <a:pt x="5238" y="1015"/>
                    <a:pt x="4571" y="1749"/>
                    <a:pt x="3904" y="2516"/>
                  </a:cubicBezTo>
                  <a:cubicBezTo>
                    <a:pt x="3744" y="2712"/>
                    <a:pt x="3631" y="2822"/>
                    <a:pt x="3511" y="2822"/>
                  </a:cubicBezTo>
                  <a:cubicBezTo>
                    <a:pt x="3405" y="2822"/>
                    <a:pt x="3293" y="2737"/>
                    <a:pt x="3137" y="2550"/>
                  </a:cubicBezTo>
                  <a:cubicBezTo>
                    <a:pt x="2469" y="1749"/>
                    <a:pt x="1769" y="949"/>
                    <a:pt x="902" y="348"/>
                  </a:cubicBezTo>
                  <a:cubicBezTo>
                    <a:pt x="756" y="227"/>
                    <a:pt x="558" y="0"/>
                    <a:pt x="384" y="0"/>
                  </a:cubicBezTo>
                  <a:close/>
                </a:path>
              </a:pathLst>
            </a:custGeom>
            <a:solidFill>
              <a:srgbClr val="0E0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7"/>
          <p:cNvGrpSpPr/>
          <p:nvPr/>
        </p:nvGrpSpPr>
        <p:grpSpPr>
          <a:xfrm rot="-155795" flipH="1">
            <a:off x="7252752" y="-352258"/>
            <a:ext cx="1683826" cy="854062"/>
            <a:chOff x="3496275" y="2772875"/>
            <a:chExt cx="1683950" cy="854125"/>
          </a:xfrm>
        </p:grpSpPr>
        <p:sp>
          <p:nvSpPr>
            <p:cNvPr id="518" name="Google Shape;518;p17"/>
            <p:cNvSpPr/>
            <p:nvPr/>
          </p:nvSpPr>
          <p:spPr>
            <a:xfrm>
              <a:off x="3496275" y="2772875"/>
              <a:ext cx="1683950" cy="854125"/>
            </a:xfrm>
            <a:custGeom>
              <a:avLst/>
              <a:gdLst/>
              <a:ahLst/>
              <a:cxnLst/>
              <a:rect l="l" t="t" r="r" b="b"/>
              <a:pathLst>
                <a:path w="67358" h="34165" extrusionOk="0">
                  <a:moveTo>
                    <a:pt x="6687" y="0"/>
                  </a:moveTo>
                  <a:cubicBezTo>
                    <a:pt x="4104" y="0"/>
                    <a:pt x="1763" y="1520"/>
                    <a:pt x="730" y="3891"/>
                  </a:cubicBezTo>
                  <a:cubicBezTo>
                    <a:pt x="31" y="5502"/>
                    <a:pt x="0" y="7265"/>
                    <a:pt x="638" y="8876"/>
                  </a:cubicBezTo>
                  <a:cubicBezTo>
                    <a:pt x="1125" y="10213"/>
                    <a:pt x="2037" y="11307"/>
                    <a:pt x="3222" y="12037"/>
                  </a:cubicBezTo>
                  <a:cubicBezTo>
                    <a:pt x="3435" y="13526"/>
                    <a:pt x="4438" y="14833"/>
                    <a:pt x="5867" y="15502"/>
                  </a:cubicBezTo>
                  <a:lnTo>
                    <a:pt x="20061" y="21703"/>
                  </a:lnTo>
                  <a:cubicBezTo>
                    <a:pt x="20305" y="21824"/>
                    <a:pt x="20578" y="21855"/>
                    <a:pt x="20821" y="21855"/>
                  </a:cubicBezTo>
                  <a:cubicBezTo>
                    <a:pt x="21520" y="21855"/>
                    <a:pt x="22159" y="21490"/>
                    <a:pt x="22523" y="20852"/>
                  </a:cubicBezTo>
                  <a:cubicBezTo>
                    <a:pt x="22554" y="20760"/>
                    <a:pt x="22584" y="20700"/>
                    <a:pt x="22615" y="20608"/>
                  </a:cubicBezTo>
                  <a:lnTo>
                    <a:pt x="52281" y="33618"/>
                  </a:lnTo>
                  <a:cubicBezTo>
                    <a:pt x="53101" y="33952"/>
                    <a:pt x="53983" y="34165"/>
                    <a:pt x="54895" y="34165"/>
                  </a:cubicBezTo>
                  <a:cubicBezTo>
                    <a:pt x="56354" y="34165"/>
                    <a:pt x="57752" y="33648"/>
                    <a:pt x="58907" y="32767"/>
                  </a:cubicBezTo>
                  <a:cubicBezTo>
                    <a:pt x="62858" y="34013"/>
                    <a:pt x="63953" y="34013"/>
                    <a:pt x="64348" y="34013"/>
                  </a:cubicBezTo>
                  <a:cubicBezTo>
                    <a:pt x="65837" y="34013"/>
                    <a:pt x="66415" y="33101"/>
                    <a:pt x="66567" y="32736"/>
                  </a:cubicBezTo>
                  <a:cubicBezTo>
                    <a:pt x="67357" y="30913"/>
                    <a:pt x="65898" y="29606"/>
                    <a:pt x="61400" y="27113"/>
                  </a:cubicBezTo>
                  <a:cubicBezTo>
                    <a:pt x="61187" y="24742"/>
                    <a:pt x="59728" y="22645"/>
                    <a:pt x="57509" y="21672"/>
                  </a:cubicBezTo>
                  <a:lnTo>
                    <a:pt x="9301" y="547"/>
                  </a:lnTo>
                  <a:cubicBezTo>
                    <a:pt x="8481" y="183"/>
                    <a:pt x="7599" y="0"/>
                    <a:pt x="6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3532750" y="2819975"/>
              <a:ext cx="1591225" cy="759175"/>
            </a:xfrm>
            <a:custGeom>
              <a:avLst/>
              <a:gdLst/>
              <a:ahLst/>
              <a:cxnLst/>
              <a:rect l="l" t="t" r="r" b="b"/>
              <a:pathLst>
                <a:path w="63649" h="30367" extrusionOk="0">
                  <a:moveTo>
                    <a:pt x="5235" y="1"/>
                  </a:moveTo>
                  <a:cubicBezTo>
                    <a:pt x="3467" y="1"/>
                    <a:pt x="1768" y="1034"/>
                    <a:pt x="1003" y="2767"/>
                  </a:cubicBezTo>
                  <a:cubicBezTo>
                    <a:pt x="0" y="5107"/>
                    <a:pt x="1064" y="7843"/>
                    <a:pt x="3374" y="8846"/>
                  </a:cubicBezTo>
                  <a:lnTo>
                    <a:pt x="3648" y="8968"/>
                  </a:lnTo>
                  <a:cubicBezTo>
                    <a:pt x="3435" y="10153"/>
                    <a:pt x="4043" y="11369"/>
                    <a:pt x="5198" y="11855"/>
                  </a:cubicBezTo>
                  <a:lnTo>
                    <a:pt x="19362" y="18086"/>
                  </a:lnTo>
                  <a:lnTo>
                    <a:pt x="19362" y="18086"/>
                  </a:lnTo>
                  <a:lnTo>
                    <a:pt x="7417" y="10639"/>
                  </a:lnTo>
                  <a:lnTo>
                    <a:pt x="7417" y="10639"/>
                  </a:lnTo>
                  <a:lnTo>
                    <a:pt x="21186" y="16658"/>
                  </a:lnTo>
                  <a:lnTo>
                    <a:pt x="22007" y="17022"/>
                  </a:lnTo>
                  <a:lnTo>
                    <a:pt x="22858" y="17387"/>
                  </a:lnTo>
                  <a:lnTo>
                    <a:pt x="23739" y="17782"/>
                  </a:lnTo>
                  <a:lnTo>
                    <a:pt x="24621" y="18177"/>
                  </a:lnTo>
                  <a:lnTo>
                    <a:pt x="25502" y="18542"/>
                  </a:lnTo>
                  <a:lnTo>
                    <a:pt x="26384" y="18937"/>
                  </a:lnTo>
                  <a:lnTo>
                    <a:pt x="51582" y="29971"/>
                  </a:lnTo>
                  <a:cubicBezTo>
                    <a:pt x="52187" y="30240"/>
                    <a:pt x="52816" y="30366"/>
                    <a:pt x="53434" y="30366"/>
                  </a:cubicBezTo>
                  <a:cubicBezTo>
                    <a:pt x="54772" y="30366"/>
                    <a:pt x="56058" y="29774"/>
                    <a:pt x="56931" y="28755"/>
                  </a:cubicBezTo>
                  <a:cubicBezTo>
                    <a:pt x="58568" y="29276"/>
                    <a:pt x="61643" y="30222"/>
                    <a:pt x="62867" y="30222"/>
                  </a:cubicBezTo>
                  <a:cubicBezTo>
                    <a:pt x="63143" y="30222"/>
                    <a:pt x="63325" y="30174"/>
                    <a:pt x="63375" y="30062"/>
                  </a:cubicBezTo>
                  <a:cubicBezTo>
                    <a:pt x="63649" y="29454"/>
                    <a:pt x="59728" y="27266"/>
                    <a:pt x="58026" y="26323"/>
                  </a:cubicBezTo>
                  <a:cubicBezTo>
                    <a:pt x="58269" y="24348"/>
                    <a:pt x="57235" y="22372"/>
                    <a:pt x="55290" y="21521"/>
                  </a:cubicBezTo>
                  <a:lnTo>
                    <a:pt x="30183" y="10518"/>
                  </a:lnTo>
                  <a:lnTo>
                    <a:pt x="29271" y="10092"/>
                  </a:lnTo>
                  <a:lnTo>
                    <a:pt x="28359" y="9697"/>
                  </a:lnTo>
                  <a:lnTo>
                    <a:pt x="27447" y="9302"/>
                  </a:lnTo>
                  <a:lnTo>
                    <a:pt x="26536" y="8907"/>
                  </a:lnTo>
                  <a:lnTo>
                    <a:pt x="25624" y="8512"/>
                  </a:lnTo>
                  <a:lnTo>
                    <a:pt x="24925" y="8208"/>
                  </a:lnTo>
                  <a:lnTo>
                    <a:pt x="7082" y="396"/>
                  </a:lnTo>
                  <a:cubicBezTo>
                    <a:pt x="6483" y="128"/>
                    <a:pt x="5855" y="1"/>
                    <a:pt x="5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4930175" y="3468175"/>
              <a:ext cx="196075" cy="107275"/>
            </a:xfrm>
            <a:custGeom>
              <a:avLst/>
              <a:gdLst/>
              <a:ahLst/>
              <a:cxnLst/>
              <a:rect l="l" t="t" r="r" b="b"/>
              <a:pathLst>
                <a:path w="7843" h="4291" extrusionOk="0">
                  <a:moveTo>
                    <a:pt x="1369" y="0"/>
                  </a:moveTo>
                  <a:lnTo>
                    <a:pt x="1" y="2462"/>
                  </a:lnTo>
                  <a:cubicBezTo>
                    <a:pt x="1" y="2462"/>
                    <a:pt x="5305" y="4290"/>
                    <a:pt x="6986" y="4290"/>
                  </a:cubicBezTo>
                  <a:cubicBezTo>
                    <a:pt x="7256" y="4290"/>
                    <a:pt x="7432" y="4243"/>
                    <a:pt x="7478" y="4134"/>
                  </a:cubicBezTo>
                  <a:cubicBezTo>
                    <a:pt x="7843" y="3344"/>
                    <a:pt x="1369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3614050" y="3029725"/>
              <a:ext cx="403525" cy="242425"/>
            </a:xfrm>
            <a:custGeom>
              <a:avLst/>
              <a:gdLst/>
              <a:ahLst/>
              <a:cxnLst/>
              <a:rect l="l" t="t" r="r" b="b"/>
              <a:pathLst>
                <a:path w="16141" h="9697" fill="none" extrusionOk="0">
                  <a:moveTo>
                    <a:pt x="578" y="0"/>
                  </a:moveTo>
                  <a:lnTo>
                    <a:pt x="578" y="0"/>
                  </a:lnTo>
                  <a:cubicBezTo>
                    <a:pt x="1" y="1337"/>
                    <a:pt x="608" y="2888"/>
                    <a:pt x="1946" y="3465"/>
                  </a:cubicBezTo>
                  <a:lnTo>
                    <a:pt x="16141" y="9696"/>
                  </a:lnTo>
                </a:path>
              </a:pathLst>
            </a:custGeom>
            <a:noFill/>
            <a:ln w="357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4104950" y="3042625"/>
              <a:ext cx="114000" cy="221925"/>
            </a:xfrm>
            <a:custGeom>
              <a:avLst/>
              <a:gdLst/>
              <a:ahLst/>
              <a:cxnLst/>
              <a:rect l="l" t="t" r="r" b="b"/>
              <a:pathLst>
                <a:path w="4560" h="8877" extrusionOk="0">
                  <a:moveTo>
                    <a:pt x="3648" y="1"/>
                  </a:moveTo>
                  <a:cubicBezTo>
                    <a:pt x="1672" y="2402"/>
                    <a:pt x="365" y="5381"/>
                    <a:pt x="0" y="8481"/>
                  </a:cubicBezTo>
                  <a:lnTo>
                    <a:pt x="882" y="8876"/>
                  </a:lnTo>
                  <a:cubicBezTo>
                    <a:pt x="1246" y="5776"/>
                    <a:pt x="2553" y="2797"/>
                    <a:pt x="4559" y="396"/>
                  </a:cubicBezTo>
                  <a:lnTo>
                    <a:pt x="3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4082900" y="3032750"/>
              <a:ext cx="113250" cy="221925"/>
            </a:xfrm>
            <a:custGeom>
              <a:avLst/>
              <a:gdLst/>
              <a:ahLst/>
              <a:cxnLst/>
              <a:rect l="l" t="t" r="r" b="b"/>
              <a:pathLst>
                <a:path w="4530" h="8877" extrusionOk="0">
                  <a:moveTo>
                    <a:pt x="3618" y="1"/>
                  </a:moveTo>
                  <a:cubicBezTo>
                    <a:pt x="1642" y="2402"/>
                    <a:pt x="365" y="5411"/>
                    <a:pt x="1" y="8511"/>
                  </a:cubicBezTo>
                  <a:lnTo>
                    <a:pt x="882" y="8876"/>
                  </a:lnTo>
                  <a:cubicBezTo>
                    <a:pt x="1247" y="5776"/>
                    <a:pt x="2524" y="2797"/>
                    <a:pt x="4530" y="396"/>
                  </a:cubicBezTo>
                  <a:lnTo>
                    <a:pt x="36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4126225" y="3053275"/>
              <a:ext cx="115525" cy="221150"/>
            </a:xfrm>
            <a:custGeom>
              <a:avLst/>
              <a:gdLst/>
              <a:ahLst/>
              <a:cxnLst/>
              <a:rect l="l" t="t" r="r" b="b"/>
              <a:pathLst>
                <a:path w="4621" h="8846" extrusionOk="0">
                  <a:moveTo>
                    <a:pt x="3708" y="0"/>
                  </a:moveTo>
                  <a:cubicBezTo>
                    <a:pt x="1702" y="2371"/>
                    <a:pt x="395" y="5350"/>
                    <a:pt x="0" y="8450"/>
                  </a:cubicBezTo>
                  <a:lnTo>
                    <a:pt x="882" y="8845"/>
                  </a:lnTo>
                  <a:cubicBezTo>
                    <a:pt x="1277" y="5745"/>
                    <a:pt x="2614" y="2766"/>
                    <a:pt x="4620" y="395"/>
                  </a:cubicBezTo>
                  <a:lnTo>
                    <a:pt x="3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4192325" y="3082900"/>
              <a:ext cx="807800" cy="496250"/>
            </a:xfrm>
            <a:custGeom>
              <a:avLst/>
              <a:gdLst/>
              <a:ahLst/>
              <a:cxnLst/>
              <a:rect l="l" t="t" r="r" b="b"/>
              <a:pathLst>
                <a:path w="32312" h="19850" extrusionOk="0">
                  <a:moveTo>
                    <a:pt x="3800" y="1"/>
                  </a:moveTo>
                  <a:cubicBezTo>
                    <a:pt x="1764" y="2341"/>
                    <a:pt x="396" y="5320"/>
                    <a:pt x="1" y="8420"/>
                  </a:cubicBezTo>
                  <a:lnTo>
                    <a:pt x="25199" y="19454"/>
                  </a:lnTo>
                  <a:cubicBezTo>
                    <a:pt x="25806" y="19722"/>
                    <a:pt x="26440" y="19849"/>
                    <a:pt x="27064" y="19849"/>
                  </a:cubicBezTo>
                  <a:cubicBezTo>
                    <a:pt x="28845" y="19849"/>
                    <a:pt x="30543" y="18816"/>
                    <a:pt x="31308" y="17083"/>
                  </a:cubicBezTo>
                  <a:cubicBezTo>
                    <a:pt x="32311" y="14743"/>
                    <a:pt x="31247" y="12037"/>
                    <a:pt x="28907" y="11004"/>
                  </a:cubicBezTo>
                  <a:lnTo>
                    <a:pt x="38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4170300" y="3073025"/>
              <a:ext cx="117050" cy="220400"/>
            </a:xfrm>
            <a:custGeom>
              <a:avLst/>
              <a:gdLst/>
              <a:ahLst/>
              <a:cxnLst/>
              <a:rect l="l" t="t" r="r" b="b"/>
              <a:pathLst>
                <a:path w="4682" h="8816" extrusionOk="0">
                  <a:moveTo>
                    <a:pt x="3769" y="1"/>
                  </a:moveTo>
                  <a:cubicBezTo>
                    <a:pt x="1733" y="2371"/>
                    <a:pt x="395" y="5320"/>
                    <a:pt x="0" y="8420"/>
                  </a:cubicBezTo>
                  <a:lnTo>
                    <a:pt x="882" y="8815"/>
                  </a:lnTo>
                  <a:cubicBezTo>
                    <a:pt x="1307" y="5715"/>
                    <a:pt x="2645" y="2736"/>
                    <a:pt x="4681" y="396"/>
                  </a:cubicBezTo>
                  <a:lnTo>
                    <a:pt x="37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4148250" y="3062400"/>
              <a:ext cx="116300" cy="221150"/>
            </a:xfrm>
            <a:custGeom>
              <a:avLst/>
              <a:gdLst/>
              <a:ahLst/>
              <a:cxnLst/>
              <a:rect l="l" t="t" r="r" b="b"/>
              <a:pathLst>
                <a:path w="4652" h="8846" extrusionOk="0">
                  <a:moveTo>
                    <a:pt x="3739" y="0"/>
                  </a:moveTo>
                  <a:cubicBezTo>
                    <a:pt x="1733" y="2401"/>
                    <a:pt x="396" y="5380"/>
                    <a:pt x="1" y="8480"/>
                  </a:cubicBezTo>
                  <a:lnTo>
                    <a:pt x="882" y="8845"/>
                  </a:lnTo>
                  <a:cubicBezTo>
                    <a:pt x="1277" y="5745"/>
                    <a:pt x="2615" y="2796"/>
                    <a:pt x="4651" y="426"/>
                  </a:cubicBezTo>
                  <a:lnTo>
                    <a:pt x="3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4062375" y="3025150"/>
              <a:ext cx="111750" cy="220400"/>
            </a:xfrm>
            <a:custGeom>
              <a:avLst/>
              <a:gdLst/>
              <a:ahLst/>
              <a:cxnLst/>
              <a:rect l="l" t="t" r="r" b="b"/>
              <a:pathLst>
                <a:path w="4470" h="8816" extrusionOk="0">
                  <a:moveTo>
                    <a:pt x="3740" y="1"/>
                  </a:moveTo>
                  <a:cubicBezTo>
                    <a:pt x="1734" y="2402"/>
                    <a:pt x="427" y="5350"/>
                    <a:pt x="1" y="8451"/>
                  </a:cubicBezTo>
                  <a:lnTo>
                    <a:pt x="822" y="8815"/>
                  </a:lnTo>
                  <a:cubicBezTo>
                    <a:pt x="1186" y="5715"/>
                    <a:pt x="2463" y="2706"/>
                    <a:pt x="4469" y="305"/>
                  </a:cubicBezTo>
                  <a:lnTo>
                    <a:pt x="37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3532750" y="2820425"/>
              <a:ext cx="623125" cy="416000"/>
            </a:xfrm>
            <a:custGeom>
              <a:avLst/>
              <a:gdLst/>
              <a:ahLst/>
              <a:cxnLst/>
              <a:rect l="l" t="t" r="r" b="b"/>
              <a:pathLst>
                <a:path w="24925" h="16640" extrusionOk="0">
                  <a:moveTo>
                    <a:pt x="5276" y="0"/>
                  </a:moveTo>
                  <a:cubicBezTo>
                    <a:pt x="3485" y="0"/>
                    <a:pt x="1773" y="1029"/>
                    <a:pt x="1003" y="2749"/>
                  </a:cubicBezTo>
                  <a:cubicBezTo>
                    <a:pt x="0" y="5089"/>
                    <a:pt x="1064" y="7825"/>
                    <a:pt x="3405" y="8858"/>
                  </a:cubicBezTo>
                  <a:lnTo>
                    <a:pt x="21186" y="16640"/>
                  </a:lnTo>
                  <a:cubicBezTo>
                    <a:pt x="21612" y="13539"/>
                    <a:pt x="22919" y="10591"/>
                    <a:pt x="24925" y="8190"/>
                  </a:cubicBezTo>
                  <a:lnTo>
                    <a:pt x="7113" y="378"/>
                  </a:lnTo>
                  <a:cubicBezTo>
                    <a:pt x="6515" y="122"/>
                    <a:pt x="5890" y="0"/>
                    <a:pt x="5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3800225" y="2902800"/>
              <a:ext cx="1054000" cy="462050"/>
            </a:xfrm>
            <a:custGeom>
              <a:avLst/>
              <a:gdLst/>
              <a:ahLst/>
              <a:cxnLst/>
              <a:rect l="l" t="t" r="r" b="b"/>
              <a:pathLst>
                <a:path w="42160" h="18482" extrusionOk="0">
                  <a:moveTo>
                    <a:pt x="0" y="1"/>
                  </a:moveTo>
                  <a:cubicBezTo>
                    <a:pt x="13861" y="6445"/>
                    <a:pt x="28025" y="12676"/>
                    <a:pt x="42159" y="18481"/>
                  </a:cubicBezTo>
                  <a:cubicBezTo>
                    <a:pt x="28299" y="12007"/>
                    <a:pt x="14134" y="580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7"/>
          <p:cNvSpPr/>
          <p:nvPr/>
        </p:nvSpPr>
        <p:spPr>
          <a:xfrm>
            <a:off x="8549050" y="4438027"/>
            <a:ext cx="364969" cy="300828"/>
          </a:xfrm>
          <a:custGeom>
            <a:avLst/>
            <a:gdLst/>
            <a:ahLst/>
            <a:cxnLst/>
            <a:rect l="l" t="t" r="r" b="b"/>
            <a:pathLst>
              <a:path w="12644" h="10421" extrusionOk="0">
                <a:moveTo>
                  <a:pt x="2694" y="688"/>
                </a:moveTo>
                <a:cubicBezTo>
                  <a:pt x="2751" y="688"/>
                  <a:pt x="2810" y="691"/>
                  <a:pt x="2870" y="697"/>
                </a:cubicBezTo>
                <a:cubicBezTo>
                  <a:pt x="3203" y="730"/>
                  <a:pt x="3503" y="897"/>
                  <a:pt x="3770" y="1064"/>
                </a:cubicBezTo>
                <a:cubicBezTo>
                  <a:pt x="5305" y="2064"/>
                  <a:pt x="6772" y="3165"/>
                  <a:pt x="8173" y="4366"/>
                </a:cubicBezTo>
                <a:cubicBezTo>
                  <a:pt x="8674" y="4766"/>
                  <a:pt x="9107" y="5267"/>
                  <a:pt x="9574" y="5734"/>
                </a:cubicBezTo>
                <a:cubicBezTo>
                  <a:pt x="9875" y="6000"/>
                  <a:pt x="9975" y="6434"/>
                  <a:pt x="9741" y="6734"/>
                </a:cubicBezTo>
                <a:cubicBezTo>
                  <a:pt x="9591" y="6942"/>
                  <a:pt x="9376" y="7021"/>
                  <a:pt x="9152" y="7021"/>
                </a:cubicBezTo>
                <a:cubicBezTo>
                  <a:pt x="8979" y="7021"/>
                  <a:pt x="8800" y="6974"/>
                  <a:pt x="8640" y="6901"/>
                </a:cubicBezTo>
                <a:cubicBezTo>
                  <a:pt x="7873" y="6568"/>
                  <a:pt x="7173" y="6101"/>
                  <a:pt x="6506" y="5567"/>
                </a:cubicBezTo>
                <a:cubicBezTo>
                  <a:pt x="5371" y="4599"/>
                  <a:pt x="4204" y="3632"/>
                  <a:pt x="3070" y="2665"/>
                </a:cubicBezTo>
                <a:cubicBezTo>
                  <a:pt x="2906" y="2524"/>
                  <a:pt x="2709" y="2367"/>
                  <a:pt x="2537" y="2367"/>
                </a:cubicBezTo>
                <a:cubicBezTo>
                  <a:pt x="2464" y="2367"/>
                  <a:pt x="2395" y="2395"/>
                  <a:pt x="2336" y="2465"/>
                </a:cubicBezTo>
                <a:cubicBezTo>
                  <a:pt x="2136" y="2731"/>
                  <a:pt x="2436" y="3032"/>
                  <a:pt x="2636" y="3198"/>
                </a:cubicBezTo>
                <a:cubicBezTo>
                  <a:pt x="4271" y="4599"/>
                  <a:pt x="5805" y="6134"/>
                  <a:pt x="7673" y="7235"/>
                </a:cubicBezTo>
                <a:cubicBezTo>
                  <a:pt x="8111" y="7508"/>
                  <a:pt x="8571" y="7737"/>
                  <a:pt x="9090" y="7737"/>
                </a:cubicBezTo>
                <a:cubicBezTo>
                  <a:pt x="9204" y="7737"/>
                  <a:pt x="9321" y="7726"/>
                  <a:pt x="9441" y="7702"/>
                </a:cubicBezTo>
                <a:cubicBezTo>
                  <a:pt x="10075" y="7602"/>
                  <a:pt x="10508" y="7301"/>
                  <a:pt x="10608" y="6601"/>
                </a:cubicBezTo>
                <a:cubicBezTo>
                  <a:pt x="10809" y="6768"/>
                  <a:pt x="10975" y="6868"/>
                  <a:pt x="11142" y="7001"/>
                </a:cubicBezTo>
                <a:cubicBezTo>
                  <a:pt x="11809" y="7535"/>
                  <a:pt x="11976" y="8436"/>
                  <a:pt x="11509" y="9136"/>
                </a:cubicBezTo>
                <a:cubicBezTo>
                  <a:pt x="11258" y="9491"/>
                  <a:pt x="10798" y="9690"/>
                  <a:pt x="10317" y="9690"/>
                </a:cubicBezTo>
                <a:cubicBezTo>
                  <a:pt x="10030" y="9690"/>
                  <a:pt x="9736" y="9619"/>
                  <a:pt x="9474" y="9470"/>
                </a:cubicBezTo>
                <a:cubicBezTo>
                  <a:pt x="8774" y="9069"/>
                  <a:pt x="8107" y="8602"/>
                  <a:pt x="7473" y="8102"/>
                </a:cubicBezTo>
                <a:cubicBezTo>
                  <a:pt x="5872" y="6868"/>
                  <a:pt x="4304" y="5634"/>
                  <a:pt x="2736" y="4399"/>
                </a:cubicBezTo>
                <a:cubicBezTo>
                  <a:pt x="2202" y="3966"/>
                  <a:pt x="1702" y="3499"/>
                  <a:pt x="1335" y="2898"/>
                </a:cubicBezTo>
                <a:cubicBezTo>
                  <a:pt x="1068" y="2431"/>
                  <a:pt x="801" y="1964"/>
                  <a:pt x="1168" y="1497"/>
                </a:cubicBezTo>
                <a:cubicBezTo>
                  <a:pt x="1565" y="1009"/>
                  <a:pt x="2074" y="688"/>
                  <a:pt x="2694" y="688"/>
                </a:cubicBezTo>
                <a:close/>
                <a:moveTo>
                  <a:pt x="2774" y="0"/>
                </a:moveTo>
                <a:cubicBezTo>
                  <a:pt x="2350" y="0"/>
                  <a:pt x="1926" y="126"/>
                  <a:pt x="1502" y="363"/>
                </a:cubicBezTo>
                <a:cubicBezTo>
                  <a:pt x="268" y="1030"/>
                  <a:pt x="1" y="2198"/>
                  <a:pt x="768" y="3332"/>
                </a:cubicBezTo>
                <a:cubicBezTo>
                  <a:pt x="1168" y="3932"/>
                  <a:pt x="1669" y="4433"/>
                  <a:pt x="2236" y="4866"/>
                </a:cubicBezTo>
                <a:cubicBezTo>
                  <a:pt x="4404" y="6601"/>
                  <a:pt x="6572" y="8369"/>
                  <a:pt x="8874" y="9970"/>
                </a:cubicBezTo>
                <a:cubicBezTo>
                  <a:pt x="9324" y="10270"/>
                  <a:pt x="9812" y="10420"/>
                  <a:pt x="10323" y="10420"/>
                </a:cubicBezTo>
                <a:cubicBezTo>
                  <a:pt x="10494" y="10420"/>
                  <a:pt x="10667" y="10404"/>
                  <a:pt x="10842" y="10370"/>
                </a:cubicBezTo>
                <a:cubicBezTo>
                  <a:pt x="11609" y="10237"/>
                  <a:pt x="12143" y="9803"/>
                  <a:pt x="12376" y="9036"/>
                </a:cubicBezTo>
                <a:cubicBezTo>
                  <a:pt x="12643" y="8169"/>
                  <a:pt x="12643" y="7368"/>
                  <a:pt x="11909" y="6701"/>
                </a:cubicBezTo>
                <a:cubicBezTo>
                  <a:pt x="11176" y="6034"/>
                  <a:pt x="10308" y="5567"/>
                  <a:pt x="9808" y="4700"/>
                </a:cubicBezTo>
                <a:cubicBezTo>
                  <a:pt x="7907" y="3198"/>
                  <a:pt x="6039" y="1664"/>
                  <a:pt x="4004" y="363"/>
                </a:cubicBezTo>
                <a:cubicBezTo>
                  <a:pt x="3594" y="117"/>
                  <a:pt x="3184" y="0"/>
                  <a:pt x="2774" y="0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1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34" name="Google Shape;534;p1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18"/>
          <p:cNvSpPr txBox="1">
            <a:spLocks noGrp="1"/>
          </p:cNvSpPr>
          <p:nvPr>
            <p:ph type="title"/>
          </p:nvPr>
        </p:nvSpPr>
        <p:spPr>
          <a:xfrm flipH="1">
            <a:off x="2305075" y="2179625"/>
            <a:ext cx="6125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500">
                <a:highlight>
                  <a:schemeClr val="dk2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60" name="Google Shape;56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90601" y="855020"/>
            <a:ext cx="1091400" cy="10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1" name="Google Shape;561;p18"/>
          <p:cNvSpPr txBox="1">
            <a:spLocks noGrp="1"/>
          </p:cNvSpPr>
          <p:nvPr>
            <p:ph type="subTitle" idx="1"/>
          </p:nvPr>
        </p:nvSpPr>
        <p:spPr>
          <a:xfrm flipH="1">
            <a:off x="4070575" y="3495834"/>
            <a:ext cx="4360200" cy="420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8"/>
          <p:cNvSpPr/>
          <p:nvPr/>
        </p:nvSpPr>
        <p:spPr>
          <a:xfrm>
            <a:off x="713213" y="418738"/>
            <a:ext cx="527900" cy="241525"/>
          </a:xfrm>
          <a:custGeom>
            <a:avLst/>
            <a:gdLst/>
            <a:ahLst/>
            <a:cxnLst/>
            <a:rect l="l" t="t" r="r" b="b"/>
            <a:pathLst>
              <a:path w="21116" h="9661" extrusionOk="0">
                <a:moveTo>
                  <a:pt x="8356" y="644"/>
                </a:moveTo>
                <a:cubicBezTo>
                  <a:pt x="9487" y="644"/>
                  <a:pt x="10620" y="699"/>
                  <a:pt x="11742" y="776"/>
                </a:cubicBezTo>
                <a:cubicBezTo>
                  <a:pt x="13443" y="843"/>
                  <a:pt x="15178" y="876"/>
                  <a:pt x="16879" y="977"/>
                </a:cubicBezTo>
                <a:cubicBezTo>
                  <a:pt x="17846" y="1043"/>
                  <a:pt x="18847" y="1077"/>
                  <a:pt x="19848" y="1277"/>
                </a:cubicBezTo>
                <a:cubicBezTo>
                  <a:pt x="19714" y="1710"/>
                  <a:pt x="19381" y="2011"/>
                  <a:pt x="19147" y="2378"/>
                </a:cubicBezTo>
                <a:cubicBezTo>
                  <a:pt x="18780" y="2878"/>
                  <a:pt x="18447" y="3412"/>
                  <a:pt x="18147" y="3945"/>
                </a:cubicBezTo>
                <a:cubicBezTo>
                  <a:pt x="17813" y="4512"/>
                  <a:pt x="17846" y="4679"/>
                  <a:pt x="18347" y="5079"/>
                </a:cubicBezTo>
                <a:cubicBezTo>
                  <a:pt x="18614" y="5280"/>
                  <a:pt x="18847" y="5513"/>
                  <a:pt x="19081" y="5747"/>
                </a:cubicBezTo>
                <a:cubicBezTo>
                  <a:pt x="19448" y="6114"/>
                  <a:pt x="19781" y="6514"/>
                  <a:pt x="20181" y="6947"/>
                </a:cubicBezTo>
                <a:cubicBezTo>
                  <a:pt x="18981" y="7014"/>
                  <a:pt x="17846" y="7114"/>
                  <a:pt x="16746" y="7114"/>
                </a:cubicBezTo>
                <a:cubicBezTo>
                  <a:pt x="16019" y="7109"/>
                  <a:pt x="15293" y="7106"/>
                  <a:pt x="14568" y="7106"/>
                </a:cubicBezTo>
                <a:cubicBezTo>
                  <a:pt x="11066" y="7106"/>
                  <a:pt x="7579" y="7170"/>
                  <a:pt x="4070" y="7281"/>
                </a:cubicBezTo>
                <a:cubicBezTo>
                  <a:pt x="3849" y="7295"/>
                  <a:pt x="3628" y="7303"/>
                  <a:pt x="3407" y="7303"/>
                </a:cubicBezTo>
                <a:cubicBezTo>
                  <a:pt x="3094" y="7303"/>
                  <a:pt x="2781" y="7287"/>
                  <a:pt x="2469" y="7248"/>
                </a:cubicBezTo>
                <a:cubicBezTo>
                  <a:pt x="2202" y="7214"/>
                  <a:pt x="2102" y="7148"/>
                  <a:pt x="2102" y="6847"/>
                </a:cubicBezTo>
                <a:cubicBezTo>
                  <a:pt x="2068" y="5013"/>
                  <a:pt x="2068" y="3145"/>
                  <a:pt x="2169" y="1310"/>
                </a:cubicBezTo>
                <a:cubicBezTo>
                  <a:pt x="2169" y="1177"/>
                  <a:pt x="2102" y="1043"/>
                  <a:pt x="2335" y="1043"/>
                </a:cubicBezTo>
                <a:cubicBezTo>
                  <a:pt x="2414" y="1045"/>
                  <a:pt x="2493" y="1046"/>
                  <a:pt x="2572" y="1046"/>
                </a:cubicBezTo>
                <a:cubicBezTo>
                  <a:pt x="3690" y="1046"/>
                  <a:pt x="4783" y="836"/>
                  <a:pt x="5905" y="743"/>
                </a:cubicBezTo>
                <a:cubicBezTo>
                  <a:pt x="6718" y="673"/>
                  <a:pt x="7536" y="644"/>
                  <a:pt x="8356" y="644"/>
                </a:cubicBezTo>
                <a:close/>
                <a:moveTo>
                  <a:pt x="1468" y="1610"/>
                </a:moveTo>
                <a:lnTo>
                  <a:pt x="1468" y="3512"/>
                </a:lnTo>
                <a:cubicBezTo>
                  <a:pt x="1468" y="4579"/>
                  <a:pt x="1468" y="5647"/>
                  <a:pt x="1501" y="6714"/>
                </a:cubicBezTo>
                <a:cubicBezTo>
                  <a:pt x="1501" y="7248"/>
                  <a:pt x="1468" y="7715"/>
                  <a:pt x="901" y="8115"/>
                </a:cubicBezTo>
                <a:cubicBezTo>
                  <a:pt x="901" y="6214"/>
                  <a:pt x="701" y="4379"/>
                  <a:pt x="768" y="2544"/>
                </a:cubicBezTo>
                <a:cubicBezTo>
                  <a:pt x="768" y="2111"/>
                  <a:pt x="1201" y="2044"/>
                  <a:pt x="1468" y="1610"/>
                </a:cubicBezTo>
                <a:close/>
                <a:moveTo>
                  <a:pt x="19952" y="7634"/>
                </a:moveTo>
                <a:cubicBezTo>
                  <a:pt x="19987" y="7634"/>
                  <a:pt x="20034" y="7658"/>
                  <a:pt x="20081" y="7681"/>
                </a:cubicBezTo>
                <a:cubicBezTo>
                  <a:pt x="19908" y="8057"/>
                  <a:pt x="19559" y="8082"/>
                  <a:pt x="19274" y="8082"/>
                </a:cubicBezTo>
                <a:cubicBezTo>
                  <a:pt x="19230" y="8082"/>
                  <a:pt x="19187" y="8082"/>
                  <a:pt x="19147" y="8082"/>
                </a:cubicBezTo>
                <a:cubicBezTo>
                  <a:pt x="17341" y="8191"/>
                  <a:pt x="15556" y="8458"/>
                  <a:pt x="13758" y="8458"/>
                </a:cubicBezTo>
                <a:cubicBezTo>
                  <a:pt x="13365" y="8458"/>
                  <a:pt x="12971" y="8445"/>
                  <a:pt x="12576" y="8415"/>
                </a:cubicBezTo>
                <a:cubicBezTo>
                  <a:pt x="11873" y="8352"/>
                  <a:pt x="11172" y="8326"/>
                  <a:pt x="10474" y="8326"/>
                </a:cubicBezTo>
                <a:cubicBezTo>
                  <a:pt x="7827" y="8326"/>
                  <a:pt x="5208" y="8704"/>
                  <a:pt x="2569" y="8916"/>
                </a:cubicBezTo>
                <a:cubicBezTo>
                  <a:pt x="2135" y="8949"/>
                  <a:pt x="1702" y="8949"/>
                  <a:pt x="1201" y="9049"/>
                </a:cubicBezTo>
                <a:cubicBezTo>
                  <a:pt x="1435" y="8582"/>
                  <a:pt x="1768" y="8315"/>
                  <a:pt x="1902" y="7915"/>
                </a:cubicBezTo>
                <a:cubicBezTo>
                  <a:pt x="1923" y="7851"/>
                  <a:pt x="1957" y="7828"/>
                  <a:pt x="2005" y="7828"/>
                </a:cubicBezTo>
                <a:cubicBezTo>
                  <a:pt x="2033" y="7828"/>
                  <a:pt x="2065" y="7836"/>
                  <a:pt x="2102" y="7848"/>
                </a:cubicBezTo>
                <a:cubicBezTo>
                  <a:pt x="2895" y="7984"/>
                  <a:pt x="3694" y="8029"/>
                  <a:pt x="4493" y="8029"/>
                </a:cubicBezTo>
                <a:cubicBezTo>
                  <a:pt x="5844" y="8029"/>
                  <a:pt x="7199" y="7902"/>
                  <a:pt x="8540" y="7881"/>
                </a:cubicBezTo>
                <a:cubicBezTo>
                  <a:pt x="10308" y="7815"/>
                  <a:pt x="12042" y="7848"/>
                  <a:pt x="13777" y="7815"/>
                </a:cubicBezTo>
                <a:cubicBezTo>
                  <a:pt x="14529" y="7815"/>
                  <a:pt x="15277" y="7824"/>
                  <a:pt x="16021" y="7824"/>
                </a:cubicBezTo>
                <a:cubicBezTo>
                  <a:pt x="17325" y="7824"/>
                  <a:pt x="18620" y="7797"/>
                  <a:pt x="19915" y="7648"/>
                </a:cubicBezTo>
                <a:cubicBezTo>
                  <a:pt x="19924" y="7638"/>
                  <a:pt x="19937" y="7634"/>
                  <a:pt x="19952" y="7634"/>
                </a:cubicBezTo>
                <a:close/>
                <a:moveTo>
                  <a:pt x="8263" y="0"/>
                </a:moveTo>
                <a:cubicBezTo>
                  <a:pt x="6631" y="0"/>
                  <a:pt x="5010" y="168"/>
                  <a:pt x="3369" y="376"/>
                </a:cubicBezTo>
                <a:cubicBezTo>
                  <a:pt x="2702" y="443"/>
                  <a:pt x="1968" y="309"/>
                  <a:pt x="1401" y="876"/>
                </a:cubicBezTo>
                <a:cubicBezTo>
                  <a:pt x="734" y="1544"/>
                  <a:pt x="0" y="2111"/>
                  <a:pt x="67" y="3211"/>
                </a:cubicBezTo>
                <a:cubicBezTo>
                  <a:pt x="167" y="5046"/>
                  <a:pt x="200" y="6881"/>
                  <a:pt x="267" y="8682"/>
                </a:cubicBezTo>
                <a:cubicBezTo>
                  <a:pt x="297" y="9398"/>
                  <a:pt x="513" y="9660"/>
                  <a:pt x="1131" y="9660"/>
                </a:cubicBezTo>
                <a:cubicBezTo>
                  <a:pt x="1204" y="9660"/>
                  <a:pt x="1283" y="9656"/>
                  <a:pt x="1368" y="9649"/>
                </a:cubicBezTo>
                <a:cubicBezTo>
                  <a:pt x="2602" y="9583"/>
                  <a:pt x="3803" y="9449"/>
                  <a:pt x="5037" y="9349"/>
                </a:cubicBezTo>
                <a:cubicBezTo>
                  <a:pt x="6572" y="9216"/>
                  <a:pt x="8073" y="9082"/>
                  <a:pt x="9607" y="8982"/>
                </a:cubicBezTo>
                <a:cubicBezTo>
                  <a:pt x="9852" y="8964"/>
                  <a:pt x="10095" y="8957"/>
                  <a:pt x="10338" y="8957"/>
                </a:cubicBezTo>
                <a:cubicBezTo>
                  <a:pt x="11360" y="8957"/>
                  <a:pt x="12367" y="9086"/>
                  <a:pt x="13373" y="9086"/>
                </a:cubicBezTo>
                <a:cubicBezTo>
                  <a:pt x="13463" y="9086"/>
                  <a:pt x="13553" y="9085"/>
                  <a:pt x="13643" y="9082"/>
                </a:cubicBezTo>
                <a:cubicBezTo>
                  <a:pt x="13731" y="9084"/>
                  <a:pt x="13818" y="9085"/>
                  <a:pt x="13905" y="9085"/>
                </a:cubicBezTo>
                <a:cubicBezTo>
                  <a:pt x="15652" y="9085"/>
                  <a:pt x="17398" y="8781"/>
                  <a:pt x="19114" y="8749"/>
                </a:cubicBezTo>
                <a:cubicBezTo>
                  <a:pt x="19981" y="8715"/>
                  <a:pt x="20648" y="8449"/>
                  <a:pt x="20949" y="7548"/>
                </a:cubicBezTo>
                <a:cubicBezTo>
                  <a:pt x="21115" y="7148"/>
                  <a:pt x="21082" y="6881"/>
                  <a:pt x="20815" y="6581"/>
                </a:cubicBezTo>
                <a:cubicBezTo>
                  <a:pt x="20348" y="6080"/>
                  <a:pt x="19881" y="5546"/>
                  <a:pt x="19414" y="5079"/>
                </a:cubicBezTo>
                <a:cubicBezTo>
                  <a:pt x="18614" y="4246"/>
                  <a:pt x="18614" y="4279"/>
                  <a:pt x="19281" y="3345"/>
                </a:cubicBezTo>
                <a:cubicBezTo>
                  <a:pt x="19648" y="2744"/>
                  <a:pt x="20081" y="2177"/>
                  <a:pt x="20482" y="1577"/>
                </a:cubicBezTo>
                <a:cubicBezTo>
                  <a:pt x="20849" y="1010"/>
                  <a:pt x="20715" y="776"/>
                  <a:pt x="20048" y="643"/>
                </a:cubicBezTo>
                <a:cubicBezTo>
                  <a:pt x="19714" y="610"/>
                  <a:pt x="19414" y="576"/>
                  <a:pt x="19114" y="543"/>
                </a:cubicBezTo>
                <a:cubicBezTo>
                  <a:pt x="15945" y="209"/>
                  <a:pt x="12776" y="243"/>
                  <a:pt x="9641" y="42"/>
                </a:cubicBezTo>
                <a:cubicBezTo>
                  <a:pt x="9180" y="13"/>
                  <a:pt x="8721" y="0"/>
                  <a:pt x="8263" y="0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8"/>
          <p:cNvSpPr/>
          <p:nvPr/>
        </p:nvSpPr>
        <p:spPr>
          <a:xfrm>
            <a:off x="775350" y="4399038"/>
            <a:ext cx="403650" cy="419050"/>
          </a:xfrm>
          <a:custGeom>
            <a:avLst/>
            <a:gdLst/>
            <a:ahLst/>
            <a:cxnLst/>
            <a:rect l="l" t="t" r="r" b="b"/>
            <a:pathLst>
              <a:path w="16146" h="16762" extrusionOk="0">
                <a:moveTo>
                  <a:pt x="11442" y="3456"/>
                </a:moveTo>
                <a:lnTo>
                  <a:pt x="11442" y="3456"/>
                </a:lnTo>
                <a:cubicBezTo>
                  <a:pt x="9007" y="6158"/>
                  <a:pt x="6405" y="8727"/>
                  <a:pt x="3737" y="11228"/>
                </a:cubicBezTo>
                <a:cubicBezTo>
                  <a:pt x="3640" y="11301"/>
                  <a:pt x="3561" y="11426"/>
                  <a:pt x="3448" y="11426"/>
                </a:cubicBezTo>
                <a:cubicBezTo>
                  <a:pt x="3406" y="11426"/>
                  <a:pt x="3358" y="11408"/>
                  <a:pt x="3303" y="11362"/>
                </a:cubicBezTo>
                <a:cubicBezTo>
                  <a:pt x="2736" y="10895"/>
                  <a:pt x="2035" y="10595"/>
                  <a:pt x="1301" y="10228"/>
                </a:cubicBezTo>
                <a:cubicBezTo>
                  <a:pt x="4537" y="7693"/>
                  <a:pt x="8073" y="5725"/>
                  <a:pt x="11442" y="3456"/>
                </a:cubicBezTo>
                <a:close/>
                <a:moveTo>
                  <a:pt x="15245" y="1622"/>
                </a:moveTo>
                <a:lnTo>
                  <a:pt x="15245" y="1622"/>
                </a:lnTo>
                <a:cubicBezTo>
                  <a:pt x="15045" y="2589"/>
                  <a:pt x="14644" y="3490"/>
                  <a:pt x="14377" y="4424"/>
                </a:cubicBezTo>
                <a:cubicBezTo>
                  <a:pt x="13377" y="8093"/>
                  <a:pt x="11575" y="11462"/>
                  <a:pt x="10341" y="15031"/>
                </a:cubicBezTo>
                <a:cubicBezTo>
                  <a:pt x="10159" y="15557"/>
                  <a:pt x="10075" y="15764"/>
                  <a:pt x="9852" y="15764"/>
                </a:cubicBezTo>
                <a:cubicBezTo>
                  <a:pt x="9707" y="15764"/>
                  <a:pt x="9502" y="15676"/>
                  <a:pt x="9174" y="15532"/>
                </a:cubicBezTo>
                <a:cubicBezTo>
                  <a:pt x="8140" y="15065"/>
                  <a:pt x="7206" y="14431"/>
                  <a:pt x="6338" y="13730"/>
                </a:cubicBezTo>
                <a:cubicBezTo>
                  <a:pt x="6005" y="13463"/>
                  <a:pt x="6005" y="13263"/>
                  <a:pt x="6238" y="12930"/>
                </a:cubicBezTo>
                <a:cubicBezTo>
                  <a:pt x="7272" y="11329"/>
                  <a:pt x="8573" y="9994"/>
                  <a:pt x="9707" y="8460"/>
                </a:cubicBezTo>
                <a:cubicBezTo>
                  <a:pt x="11475" y="6125"/>
                  <a:pt x="13510" y="4023"/>
                  <a:pt x="15245" y="1622"/>
                </a:cubicBezTo>
                <a:close/>
                <a:moveTo>
                  <a:pt x="12976" y="3289"/>
                </a:moveTo>
                <a:lnTo>
                  <a:pt x="12976" y="3289"/>
                </a:lnTo>
                <a:cubicBezTo>
                  <a:pt x="12376" y="3990"/>
                  <a:pt x="11742" y="4624"/>
                  <a:pt x="11209" y="5391"/>
                </a:cubicBezTo>
                <a:cubicBezTo>
                  <a:pt x="9507" y="7659"/>
                  <a:pt x="7573" y="9727"/>
                  <a:pt x="5938" y="12029"/>
                </a:cubicBezTo>
                <a:cubicBezTo>
                  <a:pt x="5404" y="12763"/>
                  <a:pt x="5037" y="13530"/>
                  <a:pt x="4937" y="14431"/>
                </a:cubicBezTo>
                <a:cubicBezTo>
                  <a:pt x="4871" y="14864"/>
                  <a:pt x="4737" y="15298"/>
                  <a:pt x="4504" y="15798"/>
                </a:cubicBezTo>
                <a:cubicBezTo>
                  <a:pt x="4170" y="15198"/>
                  <a:pt x="4137" y="14564"/>
                  <a:pt x="4037" y="13964"/>
                </a:cubicBezTo>
                <a:cubicBezTo>
                  <a:pt x="3970" y="13430"/>
                  <a:pt x="3937" y="12896"/>
                  <a:pt x="3803" y="12396"/>
                </a:cubicBezTo>
                <a:cubicBezTo>
                  <a:pt x="3770" y="12129"/>
                  <a:pt x="3903" y="11996"/>
                  <a:pt x="4037" y="11862"/>
                </a:cubicBezTo>
                <a:cubicBezTo>
                  <a:pt x="5371" y="10595"/>
                  <a:pt x="6739" y="9327"/>
                  <a:pt x="8040" y="8026"/>
                </a:cubicBezTo>
                <a:cubicBezTo>
                  <a:pt x="9374" y="6692"/>
                  <a:pt x="10641" y="5324"/>
                  <a:pt x="11942" y="3990"/>
                </a:cubicBezTo>
                <a:cubicBezTo>
                  <a:pt x="12243" y="3723"/>
                  <a:pt x="12576" y="3456"/>
                  <a:pt x="12976" y="3289"/>
                </a:cubicBezTo>
                <a:close/>
                <a:moveTo>
                  <a:pt x="5971" y="14464"/>
                </a:moveTo>
                <a:cubicBezTo>
                  <a:pt x="6238" y="14631"/>
                  <a:pt x="6472" y="14798"/>
                  <a:pt x="6705" y="14998"/>
                </a:cubicBezTo>
                <a:cubicBezTo>
                  <a:pt x="6272" y="15265"/>
                  <a:pt x="5871" y="15532"/>
                  <a:pt x="5338" y="15832"/>
                </a:cubicBezTo>
                <a:cubicBezTo>
                  <a:pt x="5605" y="15298"/>
                  <a:pt x="5771" y="14898"/>
                  <a:pt x="5971" y="14464"/>
                </a:cubicBezTo>
                <a:close/>
                <a:moveTo>
                  <a:pt x="15685" y="0"/>
                </a:moveTo>
                <a:cubicBezTo>
                  <a:pt x="15505" y="0"/>
                  <a:pt x="15325" y="177"/>
                  <a:pt x="15145" y="254"/>
                </a:cubicBezTo>
                <a:cubicBezTo>
                  <a:pt x="15078" y="254"/>
                  <a:pt x="15011" y="321"/>
                  <a:pt x="14978" y="354"/>
                </a:cubicBezTo>
                <a:cubicBezTo>
                  <a:pt x="14311" y="888"/>
                  <a:pt x="13610" y="1321"/>
                  <a:pt x="12910" y="1722"/>
                </a:cubicBezTo>
                <a:cubicBezTo>
                  <a:pt x="10208" y="3323"/>
                  <a:pt x="7673" y="5124"/>
                  <a:pt x="5004" y="6792"/>
                </a:cubicBezTo>
                <a:cubicBezTo>
                  <a:pt x="3570" y="7693"/>
                  <a:pt x="2169" y="8693"/>
                  <a:pt x="834" y="9727"/>
                </a:cubicBezTo>
                <a:cubicBezTo>
                  <a:pt x="201" y="10228"/>
                  <a:pt x="1" y="10561"/>
                  <a:pt x="968" y="10928"/>
                </a:cubicBezTo>
                <a:cubicBezTo>
                  <a:pt x="1668" y="11195"/>
                  <a:pt x="2302" y="11562"/>
                  <a:pt x="2936" y="11962"/>
                </a:cubicBezTo>
                <a:cubicBezTo>
                  <a:pt x="3069" y="12062"/>
                  <a:pt x="3103" y="12162"/>
                  <a:pt x="3103" y="12329"/>
                </a:cubicBezTo>
                <a:cubicBezTo>
                  <a:pt x="3169" y="13497"/>
                  <a:pt x="3303" y="14598"/>
                  <a:pt x="3603" y="15698"/>
                </a:cubicBezTo>
                <a:cubicBezTo>
                  <a:pt x="3794" y="16366"/>
                  <a:pt x="4326" y="16761"/>
                  <a:pt x="4919" y="16761"/>
                </a:cubicBezTo>
                <a:cubicBezTo>
                  <a:pt x="5155" y="16761"/>
                  <a:pt x="5400" y="16699"/>
                  <a:pt x="5638" y="16566"/>
                </a:cubicBezTo>
                <a:cubicBezTo>
                  <a:pt x="6172" y="16265"/>
                  <a:pt x="6672" y="15898"/>
                  <a:pt x="7239" y="15598"/>
                </a:cubicBezTo>
                <a:cubicBezTo>
                  <a:pt x="7332" y="15552"/>
                  <a:pt x="7403" y="15527"/>
                  <a:pt x="7470" y="15527"/>
                </a:cubicBezTo>
                <a:cubicBezTo>
                  <a:pt x="7546" y="15527"/>
                  <a:pt x="7617" y="15560"/>
                  <a:pt x="7706" y="15632"/>
                </a:cubicBezTo>
                <a:cubicBezTo>
                  <a:pt x="8240" y="15965"/>
                  <a:pt x="8773" y="16265"/>
                  <a:pt x="9374" y="16466"/>
                </a:cubicBezTo>
                <a:cubicBezTo>
                  <a:pt x="9673" y="16558"/>
                  <a:pt x="9889" y="16614"/>
                  <a:pt x="10057" y="16614"/>
                </a:cubicBezTo>
                <a:cubicBezTo>
                  <a:pt x="10376" y="16614"/>
                  <a:pt x="10523" y="16411"/>
                  <a:pt x="10742" y="15865"/>
                </a:cubicBezTo>
                <a:cubicBezTo>
                  <a:pt x="12276" y="11762"/>
                  <a:pt x="14177" y="7859"/>
                  <a:pt x="15378" y="3623"/>
                </a:cubicBezTo>
                <a:cubicBezTo>
                  <a:pt x="15645" y="2722"/>
                  <a:pt x="16012" y="1822"/>
                  <a:pt x="16145" y="888"/>
                </a:cubicBezTo>
                <a:cubicBezTo>
                  <a:pt x="16145" y="554"/>
                  <a:pt x="16079" y="254"/>
                  <a:pt x="15845" y="54"/>
                </a:cubicBezTo>
                <a:cubicBezTo>
                  <a:pt x="15792" y="16"/>
                  <a:pt x="15739" y="0"/>
                  <a:pt x="15685" y="0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8"/>
          <p:cNvSpPr/>
          <p:nvPr/>
        </p:nvSpPr>
        <p:spPr>
          <a:xfrm rot="-4500040">
            <a:off x="8258870" y="140857"/>
            <a:ext cx="343790" cy="500110"/>
          </a:xfrm>
          <a:custGeom>
            <a:avLst/>
            <a:gdLst/>
            <a:ahLst/>
            <a:cxnLst/>
            <a:rect l="l" t="t" r="r" b="b"/>
            <a:pathLst>
              <a:path w="13752" h="20005" extrusionOk="0">
                <a:moveTo>
                  <a:pt x="976" y="784"/>
                </a:moveTo>
                <a:lnTo>
                  <a:pt x="976" y="784"/>
                </a:lnTo>
                <a:cubicBezTo>
                  <a:pt x="2844" y="1218"/>
                  <a:pt x="4679" y="1251"/>
                  <a:pt x="6647" y="1618"/>
                </a:cubicBezTo>
                <a:cubicBezTo>
                  <a:pt x="6146" y="1918"/>
                  <a:pt x="5813" y="2152"/>
                  <a:pt x="5413" y="2352"/>
                </a:cubicBezTo>
                <a:cubicBezTo>
                  <a:pt x="5246" y="2419"/>
                  <a:pt x="5046" y="2486"/>
                  <a:pt x="5046" y="2686"/>
                </a:cubicBezTo>
                <a:cubicBezTo>
                  <a:pt x="5046" y="2919"/>
                  <a:pt x="5179" y="3119"/>
                  <a:pt x="5379" y="3186"/>
                </a:cubicBezTo>
                <a:cubicBezTo>
                  <a:pt x="5713" y="3253"/>
                  <a:pt x="5913" y="3453"/>
                  <a:pt x="6146" y="3686"/>
                </a:cubicBezTo>
                <a:cubicBezTo>
                  <a:pt x="6713" y="4253"/>
                  <a:pt x="7314" y="4854"/>
                  <a:pt x="7881" y="5454"/>
                </a:cubicBezTo>
                <a:cubicBezTo>
                  <a:pt x="9015" y="6755"/>
                  <a:pt x="9882" y="8256"/>
                  <a:pt x="10716" y="9757"/>
                </a:cubicBezTo>
                <a:cubicBezTo>
                  <a:pt x="11817" y="11759"/>
                  <a:pt x="12618" y="13894"/>
                  <a:pt x="12918" y="16195"/>
                </a:cubicBezTo>
                <a:cubicBezTo>
                  <a:pt x="13018" y="17063"/>
                  <a:pt x="12951" y="17930"/>
                  <a:pt x="12718" y="18797"/>
                </a:cubicBezTo>
                <a:cubicBezTo>
                  <a:pt x="12631" y="19117"/>
                  <a:pt x="12493" y="19310"/>
                  <a:pt x="12149" y="19310"/>
                </a:cubicBezTo>
                <a:cubicBezTo>
                  <a:pt x="12099" y="19310"/>
                  <a:pt x="12044" y="19306"/>
                  <a:pt x="11984" y="19298"/>
                </a:cubicBezTo>
                <a:cubicBezTo>
                  <a:pt x="10316" y="19064"/>
                  <a:pt x="8648" y="18864"/>
                  <a:pt x="6980" y="18697"/>
                </a:cubicBezTo>
                <a:cubicBezTo>
                  <a:pt x="6680" y="18664"/>
                  <a:pt x="6547" y="18630"/>
                  <a:pt x="6713" y="18297"/>
                </a:cubicBezTo>
                <a:cubicBezTo>
                  <a:pt x="7714" y="16129"/>
                  <a:pt x="8014" y="13860"/>
                  <a:pt x="7781" y="11525"/>
                </a:cubicBezTo>
                <a:cubicBezTo>
                  <a:pt x="7581" y="9257"/>
                  <a:pt x="6647" y="7222"/>
                  <a:pt x="5679" y="5187"/>
                </a:cubicBezTo>
                <a:cubicBezTo>
                  <a:pt x="5413" y="4654"/>
                  <a:pt x="5079" y="4153"/>
                  <a:pt x="4712" y="3653"/>
                </a:cubicBezTo>
                <a:cubicBezTo>
                  <a:pt x="4565" y="3424"/>
                  <a:pt x="4425" y="3315"/>
                  <a:pt x="4282" y="3315"/>
                </a:cubicBezTo>
                <a:cubicBezTo>
                  <a:pt x="4134" y="3315"/>
                  <a:pt x="3981" y="3432"/>
                  <a:pt x="3811" y="3653"/>
                </a:cubicBezTo>
                <a:cubicBezTo>
                  <a:pt x="3444" y="4187"/>
                  <a:pt x="3178" y="4787"/>
                  <a:pt x="2644" y="5288"/>
                </a:cubicBezTo>
                <a:cubicBezTo>
                  <a:pt x="2277" y="3720"/>
                  <a:pt x="1610" y="2285"/>
                  <a:pt x="976" y="784"/>
                </a:cubicBezTo>
                <a:close/>
                <a:moveTo>
                  <a:pt x="762" y="1"/>
                </a:moveTo>
                <a:cubicBezTo>
                  <a:pt x="217" y="1"/>
                  <a:pt x="1" y="360"/>
                  <a:pt x="209" y="984"/>
                </a:cubicBezTo>
                <a:cubicBezTo>
                  <a:pt x="309" y="1318"/>
                  <a:pt x="476" y="1618"/>
                  <a:pt x="609" y="1918"/>
                </a:cubicBezTo>
                <a:cubicBezTo>
                  <a:pt x="1243" y="3153"/>
                  <a:pt x="1610" y="4454"/>
                  <a:pt x="2010" y="5788"/>
                </a:cubicBezTo>
                <a:cubicBezTo>
                  <a:pt x="2077" y="6021"/>
                  <a:pt x="2144" y="6288"/>
                  <a:pt x="2444" y="6322"/>
                </a:cubicBezTo>
                <a:cubicBezTo>
                  <a:pt x="2479" y="6330"/>
                  <a:pt x="2513" y="6333"/>
                  <a:pt x="2544" y="6333"/>
                </a:cubicBezTo>
                <a:cubicBezTo>
                  <a:pt x="2776" y="6333"/>
                  <a:pt x="2893" y="6131"/>
                  <a:pt x="3011" y="5955"/>
                </a:cubicBezTo>
                <a:cubicBezTo>
                  <a:pt x="3411" y="5388"/>
                  <a:pt x="3811" y="4854"/>
                  <a:pt x="4278" y="4220"/>
                </a:cubicBezTo>
                <a:cubicBezTo>
                  <a:pt x="5579" y="6455"/>
                  <a:pt x="6680" y="8723"/>
                  <a:pt x="7014" y="11225"/>
                </a:cubicBezTo>
                <a:cubicBezTo>
                  <a:pt x="7381" y="13760"/>
                  <a:pt x="7114" y="16229"/>
                  <a:pt x="5813" y="18497"/>
                </a:cubicBezTo>
                <a:cubicBezTo>
                  <a:pt x="5546" y="18964"/>
                  <a:pt x="5746" y="19231"/>
                  <a:pt x="6347" y="19298"/>
                </a:cubicBezTo>
                <a:cubicBezTo>
                  <a:pt x="7814" y="19464"/>
                  <a:pt x="9282" y="19631"/>
                  <a:pt x="10750" y="19831"/>
                </a:cubicBezTo>
                <a:cubicBezTo>
                  <a:pt x="11283" y="19865"/>
                  <a:pt x="11817" y="19931"/>
                  <a:pt x="12351" y="19998"/>
                </a:cubicBezTo>
                <a:cubicBezTo>
                  <a:pt x="12391" y="20002"/>
                  <a:pt x="12430" y="20004"/>
                  <a:pt x="12467" y="20004"/>
                </a:cubicBezTo>
                <a:cubicBezTo>
                  <a:pt x="12733" y="20004"/>
                  <a:pt x="12909" y="19895"/>
                  <a:pt x="13085" y="19631"/>
                </a:cubicBezTo>
                <a:cubicBezTo>
                  <a:pt x="13685" y="18564"/>
                  <a:pt x="13752" y="17396"/>
                  <a:pt x="13652" y="16229"/>
                </a:cubicBezTo>
                <a:cubicBezTo>
                  <a:pt x="13452" y="14027"/>
                  <a:pt x="12718" y="11992"/>
                  <a:pt x="11717" y="10024"/>
                </a:cubicBezTo>
                <a:cubicBezTo>
                  <a:pt x="10316" y="7256"/>
                  <a:pt x="8615" y="4754"/>
                  <a:pt x="6246" y="2719"/>
                </a:cubicBezTo>
                <a:cubicBezTo>
                  <a:pt x="6647" y="2452"/>
                  <a:pt x="7014" y="2185"/>
                  <a:pt x="7414" y="1918"/>
                </a:cubicBezTo>
                <a:cubicBezTo>
                  <a:pt x="7614" y="1818"/>
                  <a:pt x="7748" y="1685"/>
                  <a:pt x="7748" y="1451"/>
                </a:cubicBezTo>
                <a:cubicBezTo>
                  <a:pt x="7748" y="1185"/>
                  <a:pt x="7547" y="1151"/>
                  <a:pt x="7347" y="1051"/>
                </a:cubicBezTo>
                <a:cubicBezTo>
                  <a:pt x="6280" y="618"/>
                  <a:pt x="5146" y="584"/>
                  <a:pt x="4045" y="484"/>
                </a:cubicBezTo>
                <a:cubicBezTo>
                  <a:pt x="3011" y="384"/>
                  <a:pt x="2010" y="151"/>
                  <a:pt x="976" y="17"/>
                </a:cubicBezTo>
                <a:cubicBezTo>
                  <a:pt x="900" y="6"/>
                  <a:pt x="828" y="1"/>
                  <a:pt x="762" y="1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18"/>
          <p:cNvGrpSpPr/>
          <p:nvPr/>
        </p:nvGrpSpPr>
        <p:grpSpPr>
          <a:xfrm flipH="1">
            <a:off x="7629825" y="4032038"/>
            <a:ext cx="1848850" cy="955225"/>
            <a:chOff x="6581925" y="2094138"/>
            <a:chExt cx="1848850" cy="955225"/>
          </a:xfrm>
        </p:grpSpPr>
        <p:sp>
          <p:nvSpPr>
            <p:cNvPr id="566" name="Google Shape;566;p18"/>
            <p:cNvSpPr/>
            <p:nvPr/>
          </p:nvSpPr>
          <p:spPr>
            <a:xfrm>
              <a:off x="6581925" y="2094138"/>
              <a:ext cx="1848850" cy="955225"/>
            </a:xfrm>
            <a:custGeom>
              <a:avLst/>
              <a:gdLst/>
              <a:ahLst/>
              <a:cxnLst/>
              <a:rect l="l" t="t" r="r" b="b"/>
              <a:pathLst>
                <a:path w="73954" h="38209" extrusionOk="0">
                  <a:moveTo>
                    <a:pt x="6414" y="1"/>
                  </a:moveTo>
                  <a:cubicBezTo>
                    <a:pt x="4347" y="1"/>
                    <a:pt x="2402" y="1004"/>
                    <a:pt x="1216" y="2645"/>
                  </a:cubicBezTo>
                  <a:cubicBezTo>
                    <a:pt x="1004" y="2980"/>
                    <a:pt x="791" y="3314"/>
                    <a:pt x="639" y="3679"/>
                  </a:cubicBezTo>
                  <a:cubicBezTo>
                    <a:pt x="244" y="4530"/>
                    <a:pt x="61" y="5502"/>
                    <a:pt x="31" y="6627"/>
                  </a:cubicBezTo>
                  <a:cubicBezTo>
                    <a:pt x="0" y="9241"/>
                    <a:pt x="1551" y="11612"/>
                    <a:pt x="3952" y="12706"/>
                  </a:cubicBezTo>
                  <a:lnTo>
                    <a:pt x="60397" y="38026"/>
                  </a:lnTo>
                  <a:cubicBezTo>
                    <a:pt x="60640" y="38147"/>
                    <a:pt x="60913" y="38208"/>
                    <a:pt x="61187" y="38208"/>
                  </a:cubicBezTo>
                  <a:lnTo>
                    <a:pt x="61278" y="38208"/>
                  </a:lnTo>
                  <a:lnTo>
                    <a:pt x="72008" y="37631"/>
                  </a:lnTo>
                  <a:cubicBezTo>
                    <a:pt x="72737" y="37570"/>
                    <a:pt x="73376" y="37144"/>
                    <a:pt x="73680" y="36476"/>
                  </a:cubicBezTo>
                  <a:cubicBezTo>
                    <a:pt x="73953" y="35807"/>
                    <a:pt x="73832" y="35017"/>
                    <a:pt x="73345" y="34469"/>
                  </a:cubicBezTo>
                  <a:lnTo>
                    <a:pt x="66445" y="26506"/>
                  </a:lnTo>
                  <a:cubicBezTo>
                    <a:pt x="66263" y="26293"/>
                    <a:pt x="66050" y="26111"/>
                    <a:pt x="65807" y="26019"/>
                  </a:cubicBezTo>
                  <a:lnTo>
                    <a:pt x="9180" y="609"/>
                  </a:lnTo>
                  <a:cubicBezTo>
                    <a:pt x="8329" y="214"/>
                    <a:pt x="7387" y="1"/>
                    <a:pt x="6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6629800" y="2142113"/>
              <a:ext cx="328300" cy="294775"/>
            </a:xfrm>
            <a:custGeom>
              <a:avLst/>
              <a:gdLst/>
              <a:ahLst/>
              <a:cxnLst/>
              <a:rect l="l" t="t" r="r" b="b"/>
              <a:pathLst>
                <a:path w="13132" h="11791" extrusionOk="0">
                  <a:moveTo>
                    <a:pt x="4503" y="1"/>
                  </a:moveTo>
                  <a:cubicBezTo>
                    <a:pt x="3077" y="1"/>
                    <a:pt x="1698" y="623"/>
                    <a:pt x="851" y="1820"/>
                  </a:cubicBezTo>
                  <a:cubicBezTo>
                    <a:pt x="699" y="2033"/>
                    <a:pt x="578" y="2276"/>
                    <a:pt x="456" y="2520"/>
                  </a:cubicBezTo>
                  <a:cubicBezTo>
                    <a:pt x="152" y="3219"/>
                    <a:pt x="31" y="3979"/>
                    <a:pt x="31" y="4708"/>
                  </a:cubicBezTo>
                  <a:cubicBezTo>
                    <a:pt x="0" y="6593"/>
                    <a:pt x="1095" y="8295"/>
                    <a:pt x="2797" y="9055"/>
                  </a:cubicBezTo>
                  <a:lnTo>
                    <a:pt x="8906" y="11790"/>
                  </a:lnTo>
                  <a:cubicBezTo>
                    <a:pt x="9301" y="8599"/>
                    <a:pt x="10791" y="5559"/>
                    <a:pt x="13131" y="3401"/>
                  </a:cubicBezTo>
                  <a:lnTo>
                    <a:pt x="6505" y="422"/>
                  </a:lnTo>
                  <a:cubicBezTo>
                    <a:pt x="5861" y="140"/>
                    <a:pt x="5177" y="1"/>
                    <a:pt x="4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6852450" y="2227138"/>
              <a:ext cx="142125" cy="225700"/>
            </a:xfrm>
            <a:custGeom>
              <a:avLst/>
              <a:gdLst/>
              <a:ahLst/>
              <a:cxnLst/>
              <a:rect l="l" t="t" r="r" b="b"/>
              <a:pathLst>
                <a:path w="5685" h="9028" extrusionOk="0">
                  <a:moveTo>
                    <a:pt x="4225" y="0"/>
                  </a:moveTo>
                  <a:cubicBezTo>
                    <a:pt x="1885" y="2158"/>
                    <a:pt x="395" y="5198"/>
                    <a:pt x="0" y="8389"/>
                  </a:cubicBezTo>
                  <a:lnTo>
                    <a:pt x="1459" y="9028"/>
                  </a:lnTo>
                  <a:cubicBezTo>
                    <a:pt x="1854" y="5866"/>
                    <a:pt x="3374" y="2827"/>
                    <a:pt x="5684" y="638"/>
                  </a:cubicBezTo>
                  <a:lnTo>
                    <a:pt x="4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6888925" y="2243088"/>
              <a:ext cx="142875" cy="226475"/>
            </a:xfrm>
            <a:custGeom>
              <a:avLst/>
              <a:gdLst/>
              <a:ahLst/>
              <a:cxnLst/>
              <a:rect l="l" t="t" r="r" b="b"/>
              <a:pathLst>
                <a:path w="5715" h="9059" extrusionOk="0">
                  <a:moveTo>
                    <a:pt x="4225" y="0"/>
                  </a:moveTo>
                  <a:cubicBezTo>
                    <a:pt x="1915" y="2189"/>
                    <a:pt x="395" y="5228"/>
                    <a:pt x="0" y="8390"/>
                  </a:cubicBezTo>
                  <a:lnTo>
                    <a:pt x="1490" y="9058"/>
                  </a:lnTo>
                  <a:cubicBezTo>
                    <a:pt x="1854" y="5897"/>
                    <a:pt x="3374" y="2858"/>
                    <a:pt x="5715" y="669"/>
                  </a:cubicBezTo>
                  <a:lnTo>
                    <a:pt x="4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6926150" y="2259813"/>
              <a:ext cx="142125" cy="226450"/>
            </a:xfrm>
            <a:custGeom>
              <a:avLst/>
              <a:gdLst/>
              <a:ahLst/>
              <a:cxnLst/>
              <a:rect l="l" t="t" r="r" b="b"/>
              <a:pathLst>
                <a:path w="5685" h="9058" extrusionOk="0">
                  <a:moveTo>
                    <a:pt x="4226" y="0"/>
                  </a:moveTo>
                  <a:cubicBezTo>
                    <a:pt x="1885" y="2189"/>
                    <a:pt x="365" y="5228"/>
                    <a:pt x="1" y="8389"/>
                  </a:cubicBezTo>
                  <a:lnTo>
                    <a:pt x="1460" y="9058"/>
                  </a:lnTo>
                  <a:cubicBezTo>
                    <a:pt x="1855" y="5897"/>
                    <a:pt x="3344" y="2827"/>
                    <a:pt x="5685" y="669"/>
                  </a:cubicBezTo>
                  <a:lnTo>
                    <a:pt x="4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6962625" y="2276513"/>
              <a:ext cx="1244725" cy="724975"/>
            </a:xfrm>
            <a:custGeom>
              <a:avLst/>
              <a:gdLst/>
              <a:ahLst/>
              <a:cxnLst/>
              <a:rect l="l" t="t" r="r" b="b"/>
              <a:pathLst>
                <a:path w="49789" h="28999" extrusionOk="0">
                  <a:moveTo>
                    <a:pt x="4226" y="1"/>
                  </a:moveTo>
                  <a:cubicBezTo>
                    <a:pt x="1885" y="2159"/>
                    <a:pt x="396" y="5229"/>
                    <a:pt x="1" y="8390"/>
                  </a:cubicBezTo>
                  <a:lnTo>
                    <a:pt x="45959" y="28998"/>
                  </a:lnTo>
                  <a:lnTo>
                    <a:pt x="49789" y="20457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8075875" y="2780938"/>
              <a:ext cx="210500" cy="220550"/>
            </a:xfrm>
            <a:custGeom>
              <a:avLst/>
              <a:gdLst/>
              <a:ahLst/>
              <a:cxnLst/>
              <a:rect l="l" t="t" r="r" b="b"/>
              <a:pathLst>
                <a:path w="8420" h="8822" extrusionOk="0">
                  <a:moveTo>
                    <a:pt x="3856" y="0"/>
                  </a:moveTo>
                  <a:cubicBezTo>
                    <a:pt x="3408" y="0"/>
                    <a:pt x="2992" y="113"/>
                    <a:pt x="2858" y="493"/>
                  </a:cubicBezTo>
                  <a:cubicBezTo>
                    <a:pt x="2523" y="1435"/>
                    <a:pt x="3769" y="1982"/>
                    <a:pt x="3769" y="1982"/>
                  </a:cubicBezTo>
                  <a:cubicBezTo>
                    <a:pt x="3769" y="1982"/>
                    <a:pt x="3572" y="1956"/>
                    <a:pt x="3303" y="1956"/>
                  </a:cubicBezTo>
                  <a:cubicBezTo>
                    <a:pt x="2802" y="1956"/>
                    <a:pt x="2052" y="2046"/>
                    <a:pt x="1855" y="2560"/>
                  </a:cubicBezTo>
                  <a:cubicBezTo>
                    <a:pt x="1551" y="3350"/>
                    <a:pt x="2766" y="4019"/>
                    <a:pt x="2766" y="4019"/>
                  </a:cubicBezTo>
                  <a:cubicBezTo>
                    <a:pt x="2766" y="4019"/>
                    <a:pt x="2760" y="4019"/>
                    <a:pt x="2749" y="4019"/>
                  </a:cubicBezTo>
                  <a:cubicBezTo>
                    <a:pt x="2583" y="4019"/>
                    <a:pt x="1290" y="4045"/>
                    <a:pt x="1034" y="4870"/>
                  </a:cubicBezTo>
                  <a:cubicBezTo>
                    <a:pt x="760" y="5751"/>
                    <a:pt x="1976" y="6329"/>
                    <a:pt x="1976" y="6329"/>
                  </a:cubicBezTo>
                  <a:cubicBezTo>
                    <a:pt x="1976" y="6329"/>
                    <a:pt x="1857" y="6310"/>
                    <a:pt x="1682" y="6310"/>
                  </a:cubicBezTo>
                  <a:cubicBezTo>
                    <a:pt x="1268" y="6310"/>
                    <a:pt x="539" y="6415"/>
                    <a:pt x="304" y="7119"/>
                  </a:cubicBezTo>
                  <a:cubicBezTo>
                    <a:pt x="0" y="8122"/>
                    <a:pt x="1429" y="8821"/>
                    <a:pt x="1429" y="8821"/>
                  </a:cubicBezTo>
                  <a:lnTo>
                    <a:pt x="6475" y="8548"/>
                  </a:lnTo>
                  <a:cubicBezTo>
                    <a:pt x="6475" y="7757"/>
                    <a:pt x="6627" y="6967"/>
                    <a:pt x="6900" y="6207"/>
                  </a:cubicBezTo>
                  <a:cubicBezTo>
                    <a:pt x="7235" y="5356"/>
                    <a:pt x="7751" y="4566"/>
                    <a:pt x="8420" y="3897"/>
                  </a:cubicBezTo>
                  <a:lnTo>
                    <a:pt x="5259" y="250"/>
                  </a:lnTo>
                  <a:cubicBezTo>
                    <a:pt x="5259" y="250"/>
                    <a:pt x="4521" y="0"/>
                    <a:pt x="3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8237725" y="2878363"/>
              <a:ext cx="142125" cy="116275"/>
            </a:xfrm>
            <a:custGeom>
              <a:avLst/>
              <a:gdLst/>
              <a:ahLst/>
              <a:cxnLst/>
              <a:rect l="l" t="t" r="r" b="b"/>
              <a:pathLst>
                <a:path w="5685" h="4651" extrusionOk="0">
                  <a:moveTo>
                    <a:pt x="1946" y="0"/>
                  </a:moveTo>
                  <a:cubicBezTo>
                    <a:pt x="1277" y="669"/>
                    <a:pt x="761" y="1459"/>
                    <a:pt x="426" y="2310"/>
                  </a:cubicBezTo>
                  <a:cubicBezTo>
                    <a:pt x="153" y="3070"/>
                    <a:pt x="1" y="3860"/>
                    <a:pt x="1" y="4651"/>
                  </a:cubicBezTo>
                  <a:lnTo>
                    <a:pt x="5685" y="4347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7031025" y="2319063"/>
              <a:ext cx="1139850" cy="511450"/>
            </a:xfrm>
            <a:custGeom>
              <a:avLst/>
              <a:gdLst/>
              <a:ahLst/>
              <a:cxnLst/>
              <a:rect l="l" t="t" r="r" b="b"/>
              <a:pathLst>
                <a:path w="45594" h="20458" extrusionOk="0">
                  <a:moveTo>
                    <a:pt x="0" y="1"/>
                  </a:moveTo>
                  <a:lnTo>
                    <a:pt x="0" y="1"/>
                  </a:lnTo>
                  <a:cubicBezTo>
                    <a:pt x="14925" y="7235"/>
                    <a:pt x="30244" y="14104"/>
                    <a:pt x="45594" y="20457"/>
                  </a:cubicBezTo>
                  <a:cubicBezTo>
                    <a:pt x="30639" y="13253"/>
                    <a:pt x="15320" y="63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6999875" y="2367713"/>
              <a:ext cx="1145175" cy="513700"/>
            </a:xfrm>
            <a:custGeom>
              <a:avLst/>
              <a:gdLst/>
              <a:ahLst/>
              <a:cxnLst/>
              <a:rect l="l" t="t" r="r" b="b"/>
              <a:pathLst>
                <a:path w="45807" h="20548" extrusionOk="0">
                  <a:moveTo>
                    <a:pt x="0" y="0"/>
                  </a:moveTo>
                  <a:cubicBezTo>
                    <a:pt x="15016" y="7265"/>
                    <a:pt x="30396" y="14165"/>
                    <a:pt x="45806" y="20548"/>
                  </a:cubicBezTo>
                  <a:cubicBezTo>
                    <a:pt x="30791" y="13283"/>
                    <a:pt x="15411" y="638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6978600" y="2424688"/>
              <a:ext cx="1145925" cy="514475"/>
            </a:xfrm>
            <a:custGeom>
              <a:avLst/>
              <a:gdLst/>
              <a:ahLst/>
              <a:cxnLst/>
              <a:rect l="l" t="t" r="r" b="b"/>
              <a:pathLst>
                <a:path w="45837" h="20579" extrusionOk="0">
                  <a:moveTo>
                    <a:pt x="0" y="1"/>
                  </a:moveTo>
                  <a:lnTo>
                    <a:pt x="0" y="1"/>
                  </a:lnTo>
                  <a:cubicBezTo>
                    <a:pt x="15015" y="7296"/>
                    <a:pt x="30426" y="14196"/>
                    <a:pt x="45837" y="20579"/>
                  </a:cubicBezTo>
                  <a:cubicBezTo>
                    <a:pt x="30821" y="13314"/>
                    <a:pt x="15441" y="641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6695900" y="2165013"/>
              <a:ext cx="224200" cy="75050"/>
            </a:xfrm>
            <a:custGeom>
              <a:avLst/>
              <a:gdLst/>
              <a:ahLst/>
              <a:cxnLst/>
              <a:rect l="l" t="t" r="r" b="b"/>
              <a:pathLst>
                <a:path w="8968" h="3002" extrusionOk="0">
                  <a:moveTo>
                    <a:pt x="2079" y="1"/>
                  </a:moveTo>
                  <a:cubicBezTo>
                    <a:pt x="1275" y="1"/>
                    <a:pt x="514" y="250"/>
                    <a:pt x="1" y="935"/>
                  </a:cubicBezTo>
                  <a:cubicBezTo>
                    <a:pt x="534" y="647"/>
                    <a:pt x="1067" y="531"/>
                    <a:pt x="1598" y="531"/>
                  </a:cubicBezTo>
                  <a:cubicBezTo>
                    <a:pt x="3311" y="531"/>
                    <a:pt x="5011" y="1732"/>
                    <a:pt x="6657" y="2242"/>
                  </a:cubicBezTo>
                  <a:cubicBezTo>
                    <a:pt x="7417" y="2515"/>
                    <a:pt x="8177" y="2789"/>
                    <a:pt x="8968" y="3002"/>
                  </a:cubicBezTo>
                  <a:cubicBezTo>
                    <a:pt x="7600" y="2120"/>
                    <a:pt x="6171" y="1391"/>
                    <a:pt x="4682" y="692"/>
                  </a:cubicBezTo>
                  <a:cubicBezTo>
                    <a:pt x="3956" y="321"/>
                    <a:pt x="2990" y="1"/>
                    <a:pt x="2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80" name="Google Shape;580;p1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19"/>
          <p:cNvSpPr txBox="1">
            <a:spLocks noGrp="1"/>
          </p:cNvSpPr>
          <p:nvPr>
            <p:ph type="title"/>
          </p:nvPr>
        </p:nvSpPr>
        <p:spPr>
          <a:xfrm>
            <a:off x="1509150" y="2179625"/>
            <a:ext cx="6125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5500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06" name="Google Shape;606;p19"/>
          <p:cNvSpPr txBox="1">
            <a:spLocks noGrp="1"/>
          </p:cNvSpPr>
          <p:nvPr>
            <p:ph type="title" idx="2" hasCustomPrompt="1"/>
          </p:nvPr>
        </p:nvSpPr>
        <p:spPr>
          <a:xfrm>
            <a:off x="4047600" y="876395"/>
            <a:ext cx="10488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7" name="Google Shape;607;p19"/>
          <p:cNvSpPr txBox="1">
            <a:spLocks noGrp="1"/>
          </p:cNvSpPr>
          <p:nvPr>
            <p:ph type="subTitle" idx="1"/>
          </p:nvPr>
        </p:nvSpPr>
        <p:spPr>
          <a:xfrm>
            <a:off x="2391900" y="3495834"/>
            <a:ext cx="4360200" cy="420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9"/>
          <p:cNvSpPr/>
          <p:nvPr/>
        </p:nvSpPr>
        <p:spPr>
          <a:xfrm>
            <a:off x="82625" y="4399038"/>
            <a:ext cx="403650" cy="419050"/>
          </a:xfrm>
          <a:custGeom>
            <a:avLst/>
            <a:gdLst/>
            <a:ahLst/>
            <a:cxnLst/>
            <a:rect l="l" t="t" r="r" b="b"/>
            <a:pathLst>
              <a:path w="16146" h="16762" extrusionOk="0">
                <a:moveTo>
                  <a:pt x="11442" y="3456"/>
                </a:moveTo>
                <a:lnTo>
                  <a:pt x="11442" y="3456"/>
                </a:lnTo>
                <a:cubicBezTo>
                  <a:pt x="9007" y="6158"/>
                  <a:pt x="6405" y="8727"/>
                  <a:pt x="3737" y="11228"/>
                </a:cubicBezTo>
                <a:cubicBezTo>
                  <a:pt x="3640" y="11301"/>
                  <a:pt x="3561" y="11426"/>
                  <a:pt x="3448" y="11426"/>
                </a:cubicBezTo>
                <a:cubicBezTo>
                  <a:pt x="3406" y="11426"/>
                  <a:pt x="3358" y="11408"/>
                  <a:pt x="3303" y="11362"/>
                </a:cubicBezTo>
                <a:cubicBezTo>
                  <a:pt x="2736" y="10895"/>
                  <a:pt x="2035" y="10595"/>
                  <a:pt x="1301" y="10228"/>
                </a:cubicBezTo>
                <a:cubicBezTo>
                  <a:pt x="4537" y="7693"/>
                  <a:pt x="8073" y="5725"/>
                  <a:pt x="11442" y="3456"/>
                </a:cubicBezTo>
                <a:close/>
                <a:moveTo>
                  <a:pt x="15245" y="1622"/>
                </a:moveTo>
                <a:lnTo>
                  <a:pt x="15245" y="1622"/>
                </a:lnTo>
                <a:cubicBezTo>
                  <a:pt x="15045" y="2589"/>
                  <a:pt x="14644" y="3490"/>
                  <a:pt x="14377" y="4424"/>
                </a:cubicBezTo>
                <a:cubicBezTo>
                  <a:pt x="13377" y="8093"/>
                  <a:pt x="11575" y="11462"/>
                  <a:pt x="10341" y="15031"/>
                </a:cubicBezTo>
                <a:cubicBezTo>
                  <a:pt x="10159" y="15557"/>
                  <a:pt x="10075" y="15764"/>
                  <a:pt x="9852" y="15764"/>
                </a:cubicBezTo>
                <a:cubicBezTo>
                  <a:pt x="9707" y="15764"/>
                  <a:pt x="9502" y="15676"/>
                  <a:pt x="9174" y="15532"/>
                </a:cubicBezTo>
                <a:cubicBezTo>
                  <a:pt x="8140" y="15065"/>
                  <a:pt x="7206" y="14431"/>
                  <a:pt x="6338" y="13730"/>
                </a:cubicBezTo>
                <a:cubicBezTo>
                  <a:pt x="6005" y="13463"/>
                  <a:pt x="6005" y="13263"/>
                  <a:pt x="6238" y="12930"/>
                </a:cubicBezTo>
                <a:cubicBezTo>
                  <a:pt x="7272" y="11329"/>
                  <a:pt x="8573" y="9994"/>
                  <a:pt x="9707" y="8460"/>
                </a:cubicBezTo>
                <a:cubicBezTo>
                  <a:pt x="11475" y="6125"/>
                  <a:pt x="13510" y="4023"/>
                  <a:pt x="15245" y="1622"/>
                </a:cubicBezTo>
                <a:close/>
                <a:moveTo>
                  <a:pt x="12976" y="3289"/>
                </a:moveTo>
                <a:lnTo>
                  <a:pt x="12976" y="3289"/>
                </a:lnTo>
                <a:cubicBezTo>
                  <a:pt x="12376" y="3990"/>
                  <a:pt x="11742" y="4624"/>
                  <a:pt x="11209" y="5391"/>
                </a:cubicBezTo>
                <a:cubicBezTo>
                  <a:pt x="9507" y="7659"/>
                  <a:pt x="7573" y="9727"/>
                  <a:pt x="5938" y="12029"/>
                </a:cubicBezTo>
                <a:cubicBezTo>
                  <a:pt x="5404" y="12763"/>
                  <a:pt x="5037" y="13530"/>
                  <a:pt x="4937" y="14431"/>
                </a:cubicBezTo>
                <a:cubicBezTo>
                  <a:pt x="4871" y="14864"/>
                  <a:pt x="4737" y="15298"/>
                  <a:pt x="4504" y="15798"/>
                </a:cubicBezTo>
                <a:cubicBezTo>
                  <a:pt x="4170" y="15198"/>
                  <a:pt x="4137" y="14564"/>
                  <a:pt x="4037" y="13964"/>
                </a:cubicBezTo>
                <a:cubicBezTo>
                  <a:pt x="3970" y="13430"/>
                  <a:pt x="3937" y="12896"/>
                  <a:pt x="3803" y="12396"/>
                </a:cubicBezTo>
                <a:cubicBezTo>
                  <a:pt x="3770" y="12129"/>
                  <a:pt x="3903" y="11996"/>
                  <a:pt x="4037" y="11862"/>
                </a:cubicBezTo>
                <a:cubicBezTo>
                  <a:pt x="5371" y="10595"/>
                  <a:pt x="6739" y="9327"/>
                  <a:pt x="8040" y="8026"/>
                </a:cubicBezTo>
                <a:cubicBezTo>
                  <a:pt x="9374" y="6692"/>
                  <a:pt x="10641" y="5324"/>
                  <a:pt x="11942" y="3990"/>
                </a:cubicBezTo>
                <a:cubicBezTo>
                  <a:pt x="12243" y="3723"/>
                  <a:pt x="12576" y="3456"/>
                  <a:pt x="12976" y="3289"/>
                </a:cubicBezTo>
                <a:close/>
                <a:moveTo>
                  <a:pt x="5971" y="14464"/>
                </a:moveTo>
                <a:cubicBezTo>
                  <a:pt x="6238" y="14631"/>
                  <a:pt x="6472" y="14798"/>
                  <a:pt x="6705" y="14998"/>
                </a:cubicBezTo>
                <a:cubicBezTo>
                  <a:pt x="6272" y="15265"/>
                  <a:pt x="5871" y="15532"/>
                  <a:pt x="5338" y="15832"/>
                </a:cubicBezTo>
                <a:cubicBezTo>
                  <a:pt x="5605" y="15298"/>
                  <a:pt x="5771" y="14898"/>
                  <a:pt x="5971" y="14464"/>
                </a:cubicBezTo>
                <a:close/>
                <a:moveTo>
                  <a:pt x="15685" y="0"/>
                </a:moveTo>
                <a:cubicBezTo>
                  <a:pt x="15505" y="0"/>
                  <a:pt x="15325" y="177"/>
                  <a:pt x="15145" y="254"/>
                </a:cubicBezTo>
                <a:cubicBezTo>
                  <a:pt x="15078" y="254"/>
                  <a:pt x="15011" y="321"/>
                  <a:pt x="14978" y="354"/>
                </a:cubicBezTo>
                <a:cubicBezTo>
                  <a:pt x="14311" y="888"/>
                  <a:pt x="13610" y="1321"/>
                  <a:pt x="12910" y="1722"/>
                </a:cubicBezTo>
                <a:cubicBezTo>
                  <a:pt x="10208" y="3323"/>
                  <a:pt x="7673" y="5124"/>
                  <a:pt x="5004" y="6792"/>
                </a:cubicBezTo>
                <a:cubicBezTo>
                  <a:pt x="3570" y="7693"/>
                  <a:pt x="2169" y="8693"/>
                  <a:pt x="834" y="9727"/>
                </a:cubicBezTo>
                <a:cubicBezTo>
                  <a:pt x="201" y="10228"/>
                  <a:pt x="1" y="10561"/>
                  <a:pt x="968" y="10928"/>
                </a:cubicBezTo>
                <a:cubicBezTo>
                  <a:pt x="1668" y="11195"/>
                  <a:pt x="2302" y="11562"/>
                  <a:pt x="2936" y="11962"/>
                </a:cubicBezTo>
                <a:cubicBezTo>
                  <a:pt x="3069" y="12062"/>
                  <a:pt x="3103" y="12162"/>
                  <a:pt x="3103" y="12329"/>
                </a:cubicBezTo>
                <a:cubicBezTo>
                  <a:pt x="3169" y="13497"/>
                  <a:pt x="3303" y="14598"/>
                  <a:pt x="3603" y="15698"/>
                </a:cubicBezTo>
                <a:cubicBezTo>
                  <a:pt x="3794" y="16366"/>
                  <a:pt x="4326" y="16761"/>
                  <a:pt x="4919" y="16761"/>
                </a:cubicBezTo>
                <a:cubicBezTo>
                  <a:pt x="5155" y="16761"/>
                  <a:pt x="5400" y="16699"/>
                  <a:pt x="5638" y="16566"/>
                </a:cubicBezTo>
                <a:cubicBezTo>
                  <a:pt x="6172" y="16265"/>
                  <a:pt x="6672" y="15898"/>
                  <a:pt x="7239" y="15598"/>
                </a:cubicBezTo>
                <a:cubicBezTo>
                  <a:pt x="7332" y="15552"/>
                  <a:pt x="7403" y="15527"/>
                  <a:pt x="7470" y="15527"/>
                </a:cubicBezTo>
                <a:cubicBezTo>
                  <a:pt x="7546" y="15527"/>
                  <a:pt x="7617" y="15560"/>
                  <a:pt x="7706" y="15632"/>
                </a:cubicBezTo>
                <a:cubicBezTo>
                  <a:pt x="8240" y="15965"/>
                  <a:pt x="8773" y="16265"/>
                  <a:pt x="9374" y="16466"/>
                </a:cubicBezTo>
                <a:cubicBezTo>
                  <a:pt x="9673" y="16558"/>
                  <a:pt x="9889" y="16614"/>
                  <a:pt x="10057" y="16614"/>
                </a:cubicBezTo>
                <a:cubicBezTo>
                  <a:pt x="10376" y="16614"/>
                  <a:pt x="10523" y="16411"/>
                  <a:pt x="10742" y="15865"/>
                </a:cubicBezTo>
                <a:cubicBezTo>
                  <a:pt x="12276" y="11762"/>
                  <a:pt x="14177" y="7859"/>
                  <a:pt x="15378" y="3623"/>
                </a:cubicBezTo>
                <a:cubicBezTo>
                  <a:pt x="15645" y="2722"/>
                  <a:pt x="16012" y="1822"/>
                  <a:pt x="16145" y="888"/>
                </a:cubicBezTo>
                <a:cubicBezTo>
                  <a:pt x="16145" y="554"/>
                  <a:pt x="16079" y="254"/>
                  <a:pt x="15845" y="54"/>
                </a:cubicBezTo>
                <a:cubicBezTo>
                  <a:pt x="15792" y="16"/>
                  <a:pt x="15739" y="0"/>
                  <a:pt x="15685" y="0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9"/>
          <p:cNvSpPr/>
          <p:nvPr/>
        </p:nvSpPr>
        <p:spPr>
          <a:xfrm>
            <a:off x="8541275" y="742175"/>
            <a:ext cx="343800" cy="500125"/>
          </a:xfrm>
          <a:custGeom>
            <a:avLst/>
            <a:gdLst/>
            <a:ahLst/>
            <a:cxnLst/>
            <a:rect l="l" t="t" r="r" b="b"/>
            <a:pathLst>
              <a:path w="13752" h="20005" extrusionOk="0">
                <a:moveTo>
                  <a:pt x="976" y="784"/>
                </a:moveTo>
                <a:lnTo>
                  <a:pt x="976" y="784"/>
                </a:lnTo>
                <a:cubicBezTo>
                  <a:pt x="2844" y="1218"/>
                  <a:pt x="4679" y="1251"/>
                  <a:pt x="6647" y="1618"/>
                </a:cubicBezTo>
                <a:cubicBezTo>
                  <a:pt x="6146" y="1918"/>
                  <a:pt x="5813" y="2152"/>
                  <a:pt x="5413" y="2352"/>
                </a:cubicBezTo>
                <a:cubicBezTo>
                  <a:pt x="5246" y="2419"/>
                  <a:pt x="5046" y="2486"/>
                  <a:pt x="5046" y="2686"/>
                </a:cubicBezTo>
                <a:cubicBezTo>
                  <a:pt x="5046" y="2919"/>
                  <a:pt x="5179" y="3119"/>
                  <a:pt x="5379" y="3186"/>
                </a:cubicBezTo>
                <a:cubicBezTo>
                  <a:pt x="5713" y="3253"/>
                  <a:pt x="5913" y="3453"/>
                  <a:pt x="6146" y="3686"/>
                </a:cubicBezTo>
                <a:cubicBezTo>
                  <a:pt x="6713" y="4253"/>
                  <a:pt x="7314" y="4854"/>
                  <a:pt x="7881" y="5454"/>
                </a:cubicBezTo>
                <a:cubicBezTo>
                  <a:pt x="9015" y="6755"/>
                  <a:pt x="9882" y="8256"/>
                  <a:pt x="10716" y="9757"/>
                </a:cubicBezTo>
                <a:cubicBezTo>
                  <a:pt x="11817" y="11759"/>
                  <a:pt x="12618" y="13894"/>
                  <a:pt x="12918" y="16195"/>
                </a:cubicBezTo>
                <a:cubicBezTo>
                  <a:pt x="13018" y="17063"/>
                  <a:pt x="12951" y="17930"/>
                  <a:pt x="12718" y="18797"/>
                </a:cubicBezTo>
                <a:cubicBezTo>
                  <a:pt x="12631" y="19117"/>
                  <a:pt x="12493" y="19310"/>
                  <a:pt x="12149" y="19310"/>
                </a:cubicBezTo>
                <a:cubicBezTo>
                  <a:pt x="12099" y="19310"/>
                  <a:pt x="12044" y="19306"/>
                  <a:pt x="11984" y="19298"/>
                </a:cubicBezTo>
                <a:cubicBezTo>
                  <a:pt x="10316" y="19064"/>
                  <a:pt x="8648" y="18864"/>
                  <a:pt x="6980" y="18697"/>
                </a:cubicBezTo>
                <a:cubicBezTo>
                  <a:pt x="6680" y="18664"/>
                  <a:pt x="6547" y="18630"/>
                  <a:pt x="6713" y="18297"/>
                </a:cubicBezTo>
                <a:cubicBezTo>
                  <a:pt x="7714" y="16129"/>
                  <a:pt x="8014" y="13860"/>
                  <a:pt x="7781" y="11525"/>
                </a:cubicBezTo>
                <a:cubicBezTo>
                  <a:pt x="7581" y="9257"/>
                  <a:pt x="6647" y="7222"/>
                  <a:pt x="5679" y="5187"/>
                </a:cubicBezTo>
                <a:cubicBezTo>
                  <a:pt x="5413" y="4654"/>
                  <a:pt x="5079" y="4153"/>
                  <a:pt x="4712" y="3653"/>
                </a:cubicBezTo>
                <a:cubicBezTo>
                  <a:pt x="4565" y="3424"/>
                  <a:pt x="4425" y="3315"/>
                  <a:pt x="4282" y="3315"/>
                </a:cubicBezTo>
                <a:cubicBezTo>
                  <a:pt x="4134" y="3315"/>
                  <a:pt x="3981" y="3432"/>
                  <a:pt x="3811" y="3653"/>
                </a:cubicBezTo>
                <a:cubicBezTo>
                  <a:pt x="3444" y="4187"/>
                  <a:pt x="3178" y="4787"/>
                  <a:pt x="2644" y="5288"/>
                </a:cubicBezTo>
                <a:cubicBezTo>
                  <a:pt x="2277" y="3720"/>
                  <a:pt x="1610" y="2285"/>
                  <a:pt x="976" y="784"/>
                </a:cubicBezTo>
                <a:close/>
                <a:moveTo>
                  <a:pt x="762" y="1"/>
                </a:moveTo>
                <a:cubicBezTo>
                  <a:pt x="217" y="1"/>
                  <a:pt x="1" y="360"/>
                  <a:pt x="209" y="984"/>
                </a:cubicBezTo>
                <a:cubicBezTo>
                  <a:pt x="309" y="1318"/>
                  <a:pt x="476" y="1618"/>
                  <a:pt x="609" y="1918"/>
                </a:cubicBezTo>
                <a:cubicBezTo>
                  <a:pt x="1243" y="3153"/>
                  <a:pt x="1610" y="4454"/>
                  <a:pt x="2010" y="5788"/>
                </a:cubicBezTo>
                <a:cubicBezTo>
                  <a:pt x="2077" y="6021"/>
                  <a:pt x="2144" y="6288"/>
                  <a:pt x="2444" y="6322"/>
                </a:cubicBezTo>
                <a:cubicBezTo>
                  <a:pt x="2479" y="6330"/>
                  <a:pt x="2513" y="6333"/>
                  <a:pt x="2544" y="6333"/>
                </a:cubicBezTo>
                <a:cubicBezTo>
                  <a:pt x="2776" y="6333"/>
                  <a:pt x="2893" y="6131"/>
                  <a:pt x="3011" y="5955"/>
                </a:cubicBezTo>
                <a:cubicBezTo>
                  <a:pt x="3411" y="5388"/>
                  <a:pt x="3811" y="4854"/>
                  <a:pt x="4278" y="4220"/>
                </a:cubicBezTo>
                <a:cubicBezTo>
                  <a:pt x="5579" y="6455"/>
                  <a:pt x="6680" y="8723"/>
                  <a:pt x="7014" y="11225"/>
                </a:cubicBezTo>
                <a:cubicBezTo>
                  <a:pt x="7381" y="13760"/>
                  <a:pt x="7114" y="16229"/>
                  <a:pt x="5813" y="18497"/>
                </a:cubicBezTo>
                <a:cubicBezTo>
                  <a:pt x="5546" y="18964"/>
                  <a:pt x="5746" y="19231"/>
                  <a:pt x="6347" y="19298"/>
                </a:cubicBezTo>
                <a:cubicBezTo>
                  <a:pt x="7814" y="19464"/>
                  <a:pt x="9282" y="19631"/>
                  <a:pt x="10750" y="19831"/>
                </a:cubicBezTo>
                <a:cubicBezTo>
                  <a:pt x="11283" y="19865"/>
                  <a:pt x="11817" y="19931"/>
                  <a:pt x="12351" y="19998"/>
                </a:cubicBezTo>
                <a:cubicBezTo>
                  <a:pt x="12391" y="20002"/>
                  <a:pt x="12430" y="20004"/>
                  <a:pt x="12467" y="20004"/>
                </a:cubicBezTo>
                <a:cubicBezTo>
                  <a:pt x="12733" y="20004"/>
                  <a:pt x="12909" y="19895"/>
                  <a:pt x="13085" y="19631"/>
                </a:cubicBezTo>
                <a:cubicBezTo>
                  <a:pt x="13685" y="18564"/>
                  <a:pt x="13752" y="17396"/>
                  <a:pt x="13652" y="16229"/>
                </a:cubicBezTo>
                <a:cubicBezTo>
                  <a:pt x="13452" y="14027"/>
                  <a:pt x="12718" y="11992"/>
                  <a:pt x="11717" y="10024"/>
                </a:cubicBezTo>
                <a:cubicBezTo>
                  <a:pt x="10316" y="7256"/>
                  <a:pt x="8615" y="4754"/>
                  <a:pt x="6246" y="2719"/>
                </a:cubicBezTo>
                <a:cubicBezTo>
                  <a:pt x="6647" y="2452"/>
                  <a:pt x="7014" y="2185"/>
                  <a:pt x="7414" y="1918"/>
                </a:cubicBezTo>
                <a:cubicBezTo>
                  <a:pt x="7614" y="1818"/>
                  <a:pt x="7748" y="1685"/>
                  <a:pt x="7748" y="1451"/>
                </a:cubicBezTo>
                <a:cubicBezTo>
                  <a:pt x="7748" y="1185"/>
                  <a:pt x="7547" y="1151"/>
                  <a:pt x="7347" y="1051"/>
                </a:cubicBezTo>
                <a:cubicBezTo>
                  <a:pt x="6280" y="618"/>
                  <a:pt x="5146" y="584"/>
                  <a:pt x="4045" y="484"/>
                </a:cubicBezTo>
                <a:cubicBezTo>
                  <a:pt x="3011" y="384"/>
                  <a:pt x="2010" y="151"/>
                  <a:pt x="976" y="17"/>
                </a:cubicBezTo>
                <a:cubicBezTo>
                  <a:pt x="900" y="6"/>
                  <a:pt x="828" y="1"/>
                  <a:pt x="762" y="1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2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612" name="Google Shape;612;p2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20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20"/>
          <p:cNvSpPr txBox="1">
            <a:spLocks noGrp="1"/>
          </p:cNvSpPr>
          <p:nvPr>
            <p:ph type="subTitle" idx="2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20"/>
          <p:cNvSpPr txBox="1">
            <a:spLocks noGrp="1"/>
          </p:cNvSpPr>
          <p:nvPr>
            <p:ph type="subTitle" idx="3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0"/>
          <p:cNvSpPr txBox="1">
            <a:spLocks noGrp="1"/>
          </p:cNvSpPr>
          <p:nvPr>
            <p:ph type="subTitle" idx="4"/>
          </p:nvPr>
        </p:nvSpPr>
        <p:spPr>
          <a:xfrm>
            <a:off x="720000" y="24764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642" name="Google Shape;642;p20"/>
          <p:cNvSpPr txBox="1">
            <a:spLocks noGrp="1"/>
          </p:cNvSpPr>
          <p:nvPr>
            <p:ph type="subTitle" idx="5"/>
          </p:nvPr>
        </p:nvSpPr>
        <p:spPr>
          <a:xfrm>
            <a:off x="3403800" y="24764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643" name="Google Shape;643;p20"/>
          <p:cNvSpPr txBox="1">
            <a:spLocks noGrp="1"/>
          </p:cNvSpPr>
          <p:nvPr>
            <p:ph type="subTitle" idx="6"/>
          </p:nvPr>
        </p:nvSpPr>
        <p:spPr>
          <a:xfrm>
            <a:off x="6087600" y="24764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646" name="Google Shape;646;p2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21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1"/>
          <p:cNvSpPr txBox="1">
            <a:spLocks noGrp="1"/>
          </p:cNvSpPr>
          <p:nvPr>
            <p:ph type="subTitle" idx="2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21"/>
          <p:cNvSpPr txBox="1">
            <a:spLocks noGrp="1"/>
          </p:cNvSpPr>
          <p:nvPr>
            <p:ph type="subTitle" idx="3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21"/>
          <p:cNvSpPr txBox="1">
            <a:spLocks noGrp="1"/>
          </p:cNvSpPr>
          <p:nvPr>
            <p:ph type="subTitle" idx="4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21"/>
          <p:cNvSpPr txBox="1">
            <a:spLocks noGrp="1"/>
          </p:cNvSpPr>
          <p:nvPr>
            <p:ph type="subTitle" idx="5"/>
          </p:nvPr>
        </p:nvSpPr>
        <p:spPr>
          <a:xfrm>
            <a:off x="1195863" y="17359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677" name="Google Shape;677;p21"/>
          <p:cNvSpPr txBox="1">
            <a:spLocks noGrp="1"/>
          </p:cNvSpPr>
          <p:nvPr>
            <p:ph type="subTitle" idx="6"/>
          </p:nvPr>
        </p:nvSpPr>
        <p:spPr>
          <a:xfrm>
            <a:off x="5081043" y="17359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678" name="Google Shape;678;p21"/>
          <p:cNvSpPr txBox="1">
            <a:spLocks noGrp="1"/>
          </p:cNvSpPr>
          <p:nvPr>
            <p:ph type="subTitle" idx="7"/>
          </p:nvPr>
        </p:nvSpPr>
        <p:spPr>
          <a:xfrm>
            <a:off x="1195863" y="31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679" name="Google Shape;679;p21"/>
          <p:cNvSpPr txBox="1">
            <a:spLocks noGrp="1"/>
          </p:cNvSpPr>
          <p:nvPr>
            <p:ph type="subTitle" idx="8"/>
          </p:nvPr>
        </p:nvSpPr>
        <p:spPr>
          <a:xfrm>
            <a:off x="5081043" y="31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682" name="Google Shape;682;p2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2"/>
          <p:cNvSpPr txBox="1">
            <a:spLocks noGrp="1"/>
          </p:cNvSpPr>
          <p:nvPr>
            <p:ph type="subTitle" idx="1"/>
          </p:nvPr>
        </p:nvSpPr>
        <p:spPr>
          <a:xfrm>
            <a:off x="719977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2"/>
          <p:cNvSpPr txBox="1">
            <a:spLocks noGrp="1"/>
          </p:cNvSpPr>
          <p:nvPr>
            <p:ph type="subTitle" idx="2"/>
          </p:nvPr>
        </p:nvSpPr>
        <p:spPr>
          <a:xfrm>
            <a:off x="341925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2"/>
          <p:cNvSpPr txBox="1">
            <a:spLocks noGrp="1"/>
          </p:cNvSpPr>
          <p:nvPr>
            <p:ph type="subTitle" idx="3"/>
          </p:nvPr>
        </p:nvSpPr>
        <p:spPr>
          <a:xfrm>
            <a:off x="719977" y="412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2"/>
          <p:cNvSpPr txBox="1">
            <a:spLocks noGrp="1"/>
          </p:cNvSpPr>
          <p:nvPr>
            <p:ph type="subTitle" idx="4"/>
          </p:nvPr>
        </p:nvSpPr>
        <p:spPr>
          <a:xfrm>
            <a:off x="3419250" y="412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2"/>
          <p:cNvSpPr txBox="1">
            <a:spLocks noGrp="1"/>
          </p:cNvSpPr>
          <p:nvPr>
            <p:ph type="subTitle" idx="5"/>
          </p:nvPr>
        </p:nvSpPr>
        <p:spPr>
          <a:xfrm>
            <a:off x="6118523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22"/>
          <p:cNvSpPr txBox="1">
            <a:spLocks noGrp="1"/>
          </p:cNvSpPr>
          <p:nvPr>
            <p:ph type="subTitle" idx="6"/>
          </p:nvPr>
        </p:nvSpPr>
        <p:spPr>
          <a:xfrm>
            <a:off x="6118523" y="412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22"/>
          <p:cNvSpPr txBox="1">
            <a:spLocks noGrp="1"/>
          </p:cNvSpPr>
          <p:nvPr>
            <p:ph type="subTitle" idx="7"/>
          </p:nvPr>
        </p:nvSpPr>
        <p:spPr>
          <a:xfrm>
            <a:off x="719977" y="1888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200">
                <a:latin typeface="Courgette"/>
                <a:ea typeface="Courgette"/>
                <a:cs typeface="Courgette"/>
                <a:sym typeface="Courget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715" name="Google Shape;715;p22"/>
          <p:cNvSpPr txBox="1">
            <a:spLocks noGrp="1"/>
          </p:cNvSpPr>
          <p:nvPr>
            <p:ph type="subTitle" idx="8"/>
          </p:nvPr>
        </p:nvSpPr>
        <p:spPr>
          <a:xfrm>
            <a:off x="3419250" y="1888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200">
                <a:latin typeface="Courgette"/>
                <a:ea typeface="Courgette"/>
                <a:cs typeface="Courgette"/>
                <a:sym typeface="Courget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716" name="Google Shape;716;p22"/>
          <p:cNvSpPr txBox="1">
            <a:spLocks noGrp="1"/>
          </p:cNvSpPr>
          <p:nvPr>
            <p:ph type="subTitle" idx="9"/>
          </p:nvPr>
        </p:nvSpPr>
        <p:spPr>
          <a:xfrm>
            <a:off x="719977" y="374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200">
                <a:latin typeface="Courgette"/>
                <a:ea typeface="Courgette"/>
                <a:cs typeface="Courgette"/>
                <a:sym typeface="Courget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717" name="Google Shape;717;p22"/>
          <p:cNvSpPr txBox="1">
            <a:spLocks noGrp="1"/>
          </p:cNvSpPr>
          <p:nvPr>
            <p:ph type="subTitle" idx="13"/>
          </p:nvPr>
        </p:nvSpPr>
        <p:spPr>
          <a:xfrm>
            <a:off x="3419250" y="374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200">
                <a:latin typeface="Courgette"/>
                <a:ea typeface="Courgette"/>
                <a:cs typeface="Courgette"/>
                <a:sym typeface="Courget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718" name="Google Shape;718;p22"/>
          <p:cNvSpPr txBox="1">
            <a:spLocks noGrp="1"/>
          </p:cNvSpPr>
          <p:nvPr>
            <p:ph type="subTitle" idx="14"/>
          </p:nvPr>
        </p:nvSpPr>
        <p:spPr>
          <a:xfrm>
            <a:off x="6118523" y="1888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200">
                <a:latin typeface="Courgette"/>
                <a:ea typeface="Courgette"/>
                <a:cs typeface="Courgette"/>
                <a:sym typeface="Courget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719" name="Google Shape;719;p22"/>
          <p:cNvSpPr txBox="1">
            <a:spLocks noGrp="1"/>
          </p:cNvSpPr>
          <p:nvPr>
            <p:ph type="subTitle" idx="15"/>
          </p:nvPr>
        </p:nvSpPr>
        <p:spPr>
          <a:xfrm>
            <a:off x="6118523" y="374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200">
                <a:latin typeface="Courgette"/>
                <a:ea typeface="Courgette"/>
                <a:cs typeface="Courgette"/>
                <a:sym typeface="Courget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grpSp>
        <p:nvGrpSpPr>
          <p:cNvPr id="720" name="Google Shape;720;p22"/>
          <p:cNvGrpSpPr/>
          <p:nvPr/>
        </p:nvGrpSpPr>
        <p:grpSpPr>
          <a:xfrm rot="-899919">
            <a:off x="136379" y="267187"/>
            <a:ext cx="346091" cy="363572"/>
            <a:chOff x="5004575" y="4590325"/>
            <a:chExt cx="500375" cy="525575"/>
          </a:xfrm>
        </p:grpSpPr>
        <p:sp>
          <p:nvSpPr>
            <p:cNvPr id="721" name="Google Shape;721;p22"/>
            <p:cNvSpPr/>
            <p:nvPr/>
          </p:nvSpPr>
          <p:spPr>
            <a:xfrm>
              <a:off x="5004575" y="4590325"/>
              <a:ext cx="500375" cy="525575"/>
            </a:xfrm>
            <a:custGeom>
              <a:avLst/>
              <a:gdLst/>
              <a:ahLst/>
              <a:cxnLst/>
              <a:rect l="l" t="t" r="r" b="b"/>
              <a:pathLst>
                <a:path w="20015" h="21023" extrusionOk="0">
                  <a:moveTo>
                    <a:pt x="6479" y="666"/>
                  </a:moveTo>
                  <a:cubicBezTo>
                    <a:pt x="6581" y="666"/>
                    <a:pt x="6709" y="721"/>
                    <a:pt x="6805" y="737"/>
                  </a:cubicBezTo>
                  <a:cubicBezTo>
                    <a:pt x="7806" y="754"/>
                    <a:pt x="8815" y="779"/>
                    <a:pt x="9833" y="779"/>
                  </a:cubicBezTo>
                  <a:cubicBezTo>
                    <a:pt x="10850" y="779"/>
                    <a:pt x="11876" y="754"/>
                    <a:pt x="12910" y="670"/>
                  </a:cubicBezTo>
                  <a:lnTo>
                    <a:pt x="12910" y="670"/>
                  </a:lnTo>
                  <a:cubicBezTo>
                    <a:pt x="12977" y="1705"/>
                    <a:pt x="12977" y="1671"/>
                    <a:pt x="12076" y="1805"/>
                  </a:cubicBezTo>
                  <a:cubicBezTo>
                    <a:pt x="11299" y="1920"/>
                    <a:pt x="10528" y="1967"/>
                    <a:pt x="9759" y="1967"/>
                  </a:cubicBezTo>
                  <a:cubicBezTo>
                    <a:pt x="8744" y="1967"/>
                    <a:pt x="7730" y="1885"/>
                    <a:pt x="6705" y="1771"/>
                  </a:cubicBezTo>
                  <a:cubicBezTo>
                    <a:pt x="6105" y="1705"/>
                    <a:pt x="6338" y="1271"/>
                    <a:pt x="6305" y="971"/>
                  </a:cubicBezTo>
                  <a:cubicBezTo>
                    <a:pt x="6288" y="729"/>
                    <a:pt x="6369" y="666"/>
                    <a:pt x="6479" y="666"/>
                  </a:cubicBezTo>
                  <a:close/>
                  <a:moveTo>
                    <a:pt x="9607" y="2739"/>
                  </a:moveTo>
                  <a:cubicBezTo>
                    <a:pt x="10141" y="2739"/>
                    <a:pt x="9841" y="3139"/>
                    <a:pt x="9941" y="3306"/>
                  </a:cubicBezTo>
                  <a:cubicBezTo>
                    <a:pt x="9841" y="3506"/>
                    <a:pt x="10108" y="3873"/>
                    <a:pt x="9607" y="3873"/>
                  </a:cubicBezTo>
                  <a:cubicBezTo>
                    <a:pt x="9107" y="3839"/>
                    <a:pt x="9374" y="3472"/>
                    <a:pt x="9341" y="3239"/>
                  </a:cubicBezTo>
                  <a:cubicBezTo>
                    <a:pt x="9307" y="3072"/>
                    <a:pt x="9174" y="2739"/>
                    <a:pt x="9607" y="2739"/>
                  </a:cubicBezTo>
                  <a:close/>
                  <a:moveTo>
                    <a:pt x="11311" y="4557"/>
                  </a:moveTo>
                  <a:cubicBezTo>
                    <a:pt x="12186" y="4557"/>
                    <a:pt x="13011" y="4889"/>
                    <a:pt x="13810" y="5274"/>
                  </a:cubicBezTo>
                  <a:cubicBezTo>
                    <a:pt x="16746" y="6741"/>
                    <a:pt x="18180" y="9143"/>
                    <a:pt x="18280" y="12446"/>
                  </a:cubicBezTo>
                  <a:cubicBezTo>
                    <a:pt x="18214" y="14547"/>
                    <a:pt x="17480" y="16382"/>
                    <a:pt x="15945" y="17883"/>
                  </a:cubicBezTo>
                  <a:cubicBezTo>
                    <a:pt x="14478" y="19284"/>
                    <a:pt x="12776" y="19984"/>
                    <a:pt x="10775" y="20151"/>
                  </a:cubicBezTo>
                  <a:cubicBezTo>
                    <a:pt x="10347" y="20189"/>
                    <a:pt x="9925" y="20210"/>
                    <a:pt x="9507" y="20210"/>
                  </a:cubicBezTo>
                  <a:cubicBezTo>
                    <a:pt x="8102" y="20210"/>
                    <a:pt x="6757" y="19975"/>
                    <a:pt x="5471" y="19384"/>
                  </a:cubicBezTo>
                  <a:cubicBezTo>
                    <a:pt x="2436" y="17983"/>
                    <a:pt x="668" y="14814"/>
                    <a:pt x="1001" y="11512"/>
                  </a:cubicBezTo>
                  <a:cubicBezTo>
                    <a:pt x="1335" y="8243"/>
                    <a:pt x="3703" y="5541"/>
                    <a:pt x="6939" y="4740"/>
                  </a:cubicBezTo>
                  <a:cubicBezTo>
                    <a:pt x="7506" y="4607"/>
                    <a:pt x="8073" y="4640"/>
                    <a:pt x="8640" y="4607"/>
                  </a:cubicBezTo>
                  <a:cubicBezTo>
                    <a:pt x="8759" y="4601"/>
                    <a:pt x="8878" y="4599"/>
                    <a:pt x="8997" y="4599"/>
                  </a:cubicBezTo>
                  <a:cubicBezTo>
                    <a:pt x="9373" y="4599"/>
                    <a:pt x="9751" y="4619"/>
                    <a:pt x="10134" y="4619"/>
                  </a:cubicBezTo>
                  <a:cubicBezTo>
                    <a:pt x="10411" y="4619"/>
                    <a:pt x="10691" y="4609"/>
                    <a:pt x="10975" y="4573"/>
                  </a:cubicBezTo>
                  <a:cubicBezTo>
                    <a:pt x="11088" y="4562"/>
                    <a:pt x="11200" y="4557"/>
                    <a:pt x="11311" y="4557"/>
                  </a:cubicBezTo>
                  <a:close/>
                  <a:moveTo>
                    <a:pt x="6646" y="1"/>
                  </a:moveTo>
                  <a:cubicBezTo>
                    <a:pt x="5940" y="1"/>
                    <a:pt x="5670" y="282"/>
                    <a:pt x="5638" y="1071"/>
                  </a:cubicBezTo>
                  <a:cubicBezTo>
                    <a:pt x="5638" y="1238"/>
                    <a:pt x="5638" y="1371"/>
                    <a:pt x="5638" y="1538"/>
                  </a:cubicBezTo>
                  <a:cubicBezTo>
                    <a:pt x="5671" y="2071"/>
                    <a:pt x="5905" y="2372"/>
                    <a:pt x="6439" y="2438"/>
                  </a:cubicBezTo>
                  <a:cubicBezTo>
                    <a:pt x="6871" y="2496"/>
                    <a:pt x="7303" y="2578"/>
                    <a:pt x="7734" y="2578"/>
                  </a:cubicBezTo>
                  <a:cubicBezTo>
                    <a:pt x="7803" y="2578"/>
                    <a:pt x="7871" y="2576"/>
                    <a:pt x="7940" y="2572"/>
                  </a:cubicBezTo>
                  <a:cubicBezTo>
                    <a:pt x="8473" y="2572"/>
                    <a:pt x="8640" y="2772"/>
                    <a:pt x="8573" y="3272"/>
                  </a:cubicBezTo>
                  <a:cubicBezTo>
                    <a:pt x="8540" y="3339"/>
                    <a:pt x="8540" y="3439"/>
                    <a:pt x="8573" y="3539"/>
                  </a:cubicBezTo>
                  <a:cubicBezTo>
                    <a:pt x="8607" y="3806"/>
                    <a:pt x="8473" y="3839"/>
                    <a:pt x="8240" y="3873"/>
                  </a:cubicBezTo>
                  <a:cubicBezTo>
                    <a:pt x="7506" y="3906"/>
                    <a:pt x="6805" y="4040"/>
                    <a:pt x="6138" y="4273"/>
                  </a:cubicBezTo>
                  <a:cubicBezTo>
                    <a:pt x="2669" y="5541"/>
                    <a:pt x="634" y="8009"/>
                    <a:pt x="301" y="11645"/>
                  </a:cubicBezTo>
                  <a:cubicBezTo>
                    <a:pt x="1" y="15147"/>
                    <a:pt x="1468" y="17949"/>
                    <a:pt x="4537" y="19751"/>
                  </a:cubicBezTo>
                  <a:cubicBezTo>
                    <a:pt x="6053" y="20656"/>
                    <a:pt x="7677" y="21023"/>
                    <a:pt x="9382" y="21023"/>
                  </a:cubicBezTo>
                  <a:cubicBezTo>
                    <a:pt x="10003" y="21023"/>
                    <a:pt x="10634" y="20974"/>
                    <a:pt x="11275" y="20885"/>
                  </a:cubicBezTo>
                  <a:cubicBezTo>
                    <a:pt x="14044" y="20518"/>
                    <a:pt x="16212" y="19217"/>
                    <a:pt x="17747" y="16815"/>
                  </a:cubicBezTo>
                  <a:cubicBezTo>
                    <a:pt x="20015" y="13246"/>
                    <a:pt x="19081" y="8176"/>
                    <a:pt x="15678" y="5607"/>
                  </a:cubicBezTo>
                  <a:cubicBezTo>
                    <a:pt x="14277" y="4573"/>
                    <a:pt x="12743" y="3973"/>
                    <a:pt x="11008" y="3839"/>
                  </a:cubicBezTo>
                  <a:cubicBezTo>
                    <a:pt x="10742" y="3839"/>
                    <a:pt x="10642" y="3739"/>
                    <a:pt x="10708" y="3506"/>
                  </a:cubicBezTo>
                  <a:cubicBezTo>
                    <a:pt x="10708" y="3372"/>
                    <a:pt x="10742" y="3206"/>
                    <a:pt x="10708" y="3072"/>
                  </a:cubicBezTo>
                  <a:cubicBezTo>
                    <a:pt x="10642" y="2705"/>
                    <a:pt x="10808" y="2605"/>
                    <a:pt x="11142" y="2605"/>
                  </a:cubicBezTo>
                  <a:cubicBezTo>
                    <a:pt x="11642" y="2572"/>
                    <a:pt x="12109" y="2538"/>
                    <a:pt x="12576" y="2472"/>
                  </a:cubicBezTo>
                  <a:cubicBezTo>
                    <a:pt x="13343" y="2405"/>
                    <a:pt x="13677" y="2071"/>
                    <a:pt x="13610" y="1338"/>
                  </a:cubicBezTo>
                  <a:cubicBezTo>
                    <a:pt x="13510" y="70"/>
                    <a:pt x="13377" y="3"/>
                    <a:pt x="12476" y="3"/>
                  </a:cubicBezTo>
                  <a:cubicBezTo>
                    <a:pt x="11776" y="3"/>
                    <a:pt x="11056" y="60"/>
                    <a:pt x="10332" y="60"/>
                  </a:cubicBezTo>
                  <a:cubicBezTo>
                    <a:pt x="10091" y="60"/>
                    <a:pt x="9849" y="53"/>
                    <a:pt x="9607" y="37"/>
                  </a:cubicBezTo>
                  <a:cubicBezTo>
                    <a:pt x="9374" y="53"/>
                    <a:pt x="9140" y="60"/>
                    <a:pt x="8906" y="60"/>
                  </a:cubicBezTo>
                  <a:cubicBezTo>
                    <a:pt x="8204" y="60"/>
                    <a:pt x="7498" y="3"/>
                    <a:pt x="6772" y="3"/>
                  </a:cubicBezTo>
                  <a:cubicBezTo>
                    <a:pt x="6729" y="1"/>
                    <a:pt x="6687" y="1"/>
                    <a:pt x="6646" y="1"/>
                  </a:cubicBezTo>
                  <a:close/>
                </a:path>
              </a:pathLst>
            </a:custGeom>
            <a:solidFill>
              <a:srgbClr val="0D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5023750" y="4720500"/>
              <a:ext cx="427850" cy="364800"/>
            </a:xfrm>
            <a:custGeom>
              <a:avLst/>
              <a:gdLst/>
              <a:ahLst/>
              <a:cxnLst/>
              <a:rect l="l" t="t" r="r" b="b"/>
              <a:pathLst>
                <a:path w="17114" h="14592" extrusionOk="0">
                  <a:moveTo>
                    <a:pt x="8860" y="699"/>
                  </a:moveTo>
                  <a:cubicBezTo>
                    <a:pt x="10784" y="699"/>
                    <a:pt x="12713" y="1461"/>
                    <a:pt x="14111" y="3002"/>
                  </a:cubicBezTo>
                  <a:cubicBezTo>
                    <a:pt x="15779" y="4870"/>
                    <a:pt x="16279" y="7038"/>
                    <a:pt x="15479" y="9407"/>
                  </a:cubicBezTo>
                  <a:cubicBezTo>
                    <a:pt x="14645" y="11808"/>
                    <a:pt x="12910" y="13176"/>
                    <a:pt x="10442" y="13710"/>
                  </a:cubicBezTo>
                  <a:cubicBezTo>
                    <a:pt x="9908" y="13810"/>
                    <a:pt x="9374" y="13810"/>
                    <a:pt x="9041" y="13810"/>
                  </a:cubicBezTo>
                  <a:cubicBezTo>
                    <a:pt x="8990" y="13811"/>
                    <a:pt x="8940" y="13811"/>
                    <a:pt x="8890" y="13811"/>
                  </a:cubicBezTo>
                  <a:cubicBezTo>
                    <a:pt x="6527" y="13811"/>
                    <a:pt x="4674" y="13039"/>
                    <a:pt x="3270" y="11308"/>
                  </a:cubicBezTo>
                  <a:cubicBezTo>
                    <a:pt x="1435" y="9040"/>
                    <a:pt x="1435" y="5737"/>
                    <a:pt x="3236" y="3436"/>
                  </a:cubicBezTo>
                  <a:cubicBezTo>
                    <a:pt x="4634" y="1619"/>
                    <a:pt x="6744" y="699"/>
                    <a:pt x="8860" y="699"/>
                  </a:cubicBezTo>
                  <a:close/>
                  <a:moveTo>
                    <a:pt x="8840" y="0"/>
                  </a:moveTo>
                  <a:cubicBezTo>
                    <a:pt x="7106" y="0"/>
                    <a:pt x="5571" y="467"/>
                    <a:pt x="4170" y="1468"/>
                  </a:cubicBezTo>
                  <a:cubicBezTo>
                    <a:pt x="401" y="4236"/>
                    <a:pt x="1" y="9707"/>
                    <a:pt x="3637" y="12843"/>
                  </a:cubicBezTo>
                  <a:cubicBezTo>
                    <a:pt x="5128" y="14109"/>
                    <a:pt x="6880" y="14592"/>
                    <a:pt x="8754" y="14592"/>
                  </a:cubicBezTo>
                  <a:cubicBezTo>
                    <a:pt x="9101" y="14592"/>
                    <a:pt x="9453" y="14575"/>
                    <a:pt x="9808" y="14544"/>
                  </a:cubicBezTo>
                  <a:cubicBezTo>
                    <a:pt x="12443" y="14310"/>
                    <a:pt x="14511" y="13076"/>
                    <a:pt x="15779" y="10741"/>
                  </a:cubicBezTo>
                  <a:cubicBezTo>
                    <a:pt x="17113" y="8173"/>
                    <a:pt x="16913" y="5637"/>
                    <a:pt x="15278" y="3269"/>
                  </a:cubicBezTo>
                  <a:cubicBezTo>
                    <a:pt x="13744" y="1034"/>
                    <a:pt x="11509" y="33"/>
                    <a:pt x="8840" y="0"/>
                  </a:cubicBezTo>
                  <a:close/>
                </a:path>
              </a:pathLst>
            </a:custGeom>
            <a:solidFill>
              <a:srgbClr val="0D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5157175" y="4842725"/>
              <a:ext cx="173500" cy="93975"/>
            </a:xfrm>
            <a:custGeom>
              <a:avLst/>
              <a:gdLst/>
              <a:ahLst/>
              <a:cxnLst/>
              <a:rect l="l" t="t" r="r" b="b"/>
              <a:pathLst>
                <a:path w="6940" h="3759" extrusionOk="0">
                  <a:moveTo>
                    <a:pt x="384" y="0"/>
                  </a:moveTo>
                  <a:cubicBezTo>
                    <a:pt x="318" y="0"/>
                    <a:pt x="256" y="32"/>
                    <a:pt x="201" y="115"/>
                  </a:cubicBezTo>
                  <a:cubicBezTo>
                    <a:pt x="1" y="381"/>
                    <a:pt x="268" y="682"/>
                    <a:pt x="501" y="882"/>
                  </a:cubicBezTo>
                  <a:cubicBezTo>
                    <a:pt x="1435" y="1616"/>
                    <a:pt x="2203" y="2483"/>
                    <a:pt x="3003" y="3384"/>
                  </a:cubicBezTo>
                  <a:cubicBezTo>
                    <a:pt x="3220" y="3634"/>
                    <a:pt x="3370" y="3759"/>
                    <a:pt x="3520" y="3759"/>
                  </a:cubicBezTo>
                  <a:cubicBezTo>
                    <a:pt x="3670" y="3759"/>
                    <a:pt x="3820" y="3634"/>
                    <a:pt x="4037" y="3384"/>
                  </a:cubicBezTo>
                  <a:cubicBezTo>
                    <a:pt x="4838" y="2483"/>
                    <a:pt x="5638" y="1582"/>
                    <a:pt x="6606" y="815"/>
                  </a:cubicBezTo>
                  <a:cubicBezTo>
                    <a:pt x="6772" y="682"/>
                    <a:pt x="6873" y="482"/>
                    <a:pt x="6939" y="215"/>
                  </a:cubicBezTo>
                  <a:cubicBezTo>
                    <a:pt x="6888" y="138"/>
                    <a:pt x="6876" y="3"/>
                    <a:pt x="6769" y="3"/>
                  </a:cubicBezTo>
                  <a:cubicBezTo>
                    <a:pt x="6736" y="3"/>
                    <a:pt x="6694" y="16"/>
                    <a:pt x="6639" y="48"/>
                  </a:cubicBezTo>
                  <a:cubicBezTo>
                    <a:pt x="6439" y="148"/>
                    <a:pt x="6239" y="248"/>
                    <a:pt x="6072" y="381"/>
                  </a:cubicBezTo>
                  <a:cubicBezTo>
                    <a:pt x="5238" y="1015"/>
                    <a:pt x="4571" y="1749"/>
                    <a:pt x="3904" y="2516"/>
                  </a:cubicBezTo>
                  <a:cubicBezTo>
                    <a:pt x="3744" y="2712"/>
                    <a:pt x="3631" y="2822"/>
                    <a:pt x="3511" y="2822"/>
                  </a:cubicBezTo>
                  <a:cubicBezTo>
                    <a:pt x="3405" y="2822"/>
                    <a:pt x="3293" y="2737"/>
                    <a:pt x="3137" y="2550"/>
                  </a:cubicBezTo>
                  <a:cubicBezTo>
                    <a:pt x="2469" y="1749"/>
                    <a:pt x="1769" y="949"/>
                    <a:pt x="902" y="348"/>
                  </a:cubicBezTo>
                  <a:cubicBezTo>
                    <a:pt x="756" y="227"/>
                    <a:pt x="558" y="0"/>
                    <a:pt x="384" y="0"/>
                  </a:cubicBezTo>
                  <a:close/>
                </a:path>
              </a:pathLst>
            </a:custGeom>
            <a:solidFill>
              <a:srgbClr val="0E0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2"/>
          <p:cNvGrpSpPr/>
          <p:nvPr/>
        </p:nvGrpSpPr>
        <p:grpSpPr>
          <a:xfrm rot="-155795" flipH="1">
            <a:off x="7694752" y="-222408"/>
            <a:ext cx="1683826" cy="854062"/>
            <a:chOff x="3496275" y="2772875"/>
            <a:chExt cx="1683950" cy="854125"/>
          </a:xfrm>
        </p:grpSpPr>
        <p:sp>
          <p:nvSpPr>
            <p:cNvPr id="725" name="Google Shape;725;p22"/>
            <p:cNvSpPr/>
            <p:nvPr/>
          </p:nvSpPr>
          <p:spPr>
            <a:xfrm>
              <a:off x="3496275" y="2772875"/>
              <a:ext cx="1683950" cy="854125"/>
            </a:xfrm>
            <a:custGeom>
              <a:avLst/>
              <a:gdLst/>
              <a:ahLst/>
              <a:cxnLst/>
              <a:rect l="l" t="t" r="r" b="b"/>
              <a:pathLst>
                <a:path w="67358" h="34165" extrusionOk="0">
                  <a:moveTo>
                    <a:pt x="6687" y="0"/>
                  </a:moveTo>
                  <a:cubicBezTo>
                    <a:pt x="4104" y="0"/>
                    <a:pt x="1763" y="1520"/>
                    <a:pt x="730" y="3891"/>
                  </a:cubicBezTo>
                  <a:cubicBezTo>
                    <a:pt x="31" y="5502"/>
                    <a:pt x="0" y="7265"/>
                    <a:pt x="638" y="8876"/>
                  </a:cubicBezTo>
                  <a:cubicBezTo>
                    <a:pt x="1125" y="10213"/>
                    <a:pt x="2037" y="11307"/>
                    <a:pt x="3222" y="12037"/>
                  </a:cubicBezTo>
                  <a:cubicBezTo>
                    <a:pt x="3435" y="13526"/>
                    <a:pt x="4438" y="14833"/>
                    <a:pt x="5867" y="15502"/>
                  </a:cubicBezTo>
                  <a:lnTo>
                    <a:pt x="20061" y="21703"/>
                  </a:lnTo>
                  <a:cubicBezTo>
                    <a:pt x="20305" y="21824"/>
                    <a:pt x="20578" y="21855"/>
                    <a:pt x="20821" y="21855"/>
                  </a:cubicBezTo>
                  <a:cubicBezTo>
                    <a:pt x="21520" y="21855"/>
                    <a:pt x="22159" y="21490"/>
                    <a:pt x="22523" y="20852"/>
                  </a:cubicBezTo>
                  <a:cubicBezTo>
                    <a:pt x="22554" y="20760"/>
                    <a:pt x="22584" y="20700"/>
                    <a:pt x="22615" y="20608"/>
                  </a:cubicBezTo>
                  <a:lnTo>
                    <a:pt x="52281" y="33618"/>
                  </a:lnTo>
                  <a:cubicBezTo>
                    <a:pt x="53101" y="33952"/>
                    <a:pt x="53983" y="34165"/>
                    <a:pt x="54895" y="34165"/>
                  </a:cubicBezTo>
                  <a:cubicBezTo>
                    <a:pt x="56354" y="34165"/>
                    <a:pt x="57752" y="33648"/>
                    <a:pt x="58907" y="32767"/>
                  </a:cubicBezTo>
                  <a:cubicBezTo>
                    <a:pt x="62858" y="34013"/>
                    <a:pt x="63953" y="34013"/>
                    <a:pt x="64348" y="34013"/>
                  </a:cubicBezTo>
                  <a:cubicBezTo>
                    <a:pt x="65837" y="34013"/>
                    <a:pt x="66415" y="33101"/>
                    <a:pt x="66567" y="32736"/>
                  </a:cubicBezTo>
                  <a:cubicBezTo>
                    <a:pt x="67357" y="30913"/>
                    <a:pt x="65898" y="29606"/>
                    <a:pt x="61400" y="27113"/>
                  </a:cubicBezTo>
                  <a:cubicBezTo>
                    <a:pt x="61187" y="24742"/>
                    <a:pt x="59728" y="22645"/>
                    <a:pt x="57509" y="21672"/>
                  </a:cubicBezTo>
                  <a:lnTo>
                    <a:pt x="9301" y="547"/>
                  </a:lnTo>
                  <a:cubicBezTo>
                    <a:pt x="8481" y="183"/>
                    <a:pt x="7599" y="0"/>
                    <a:pt x="6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532750" y="2819975"/>
              <a:ext cx="1591225" cy="759175"/>
            </a:xfrm>
            <a:custGeom>
              <a:avLst/>
              <a:gdLst/>
              <a:ahLst/>
              <a:cxnLst/>
              <a:rect l="l" t="t" r="r" b="b"/>
              <a:pathLst>
                <a:path w="63649" h="30367" extrusionOk="0">
                  <a:moveTo>
                    <a:pt x="5235" y="1"/>
                  </a:moveTo>
                  <a:cubicBezTo>
                    <a:pt x="3467" y="1"/>
                    <a:pt x="1768" y="1034"/>
                    <a:pt x="1003" y="2767"/>
                  </a:cubicBezTo>
                  <a:cubicBezTo>
                    <a:pt x="0" y="5107"/>
                    <a:pt x="1064" y="7843"/>
                    <a:pt x="3374" y="8846"/>
                  </a:cubicBezTo>
                  <a:lnTo>
                    <a:pt x="3648" y="8968"/>
                  </a:lnTo>
                  <a:cubicBezTo>
                    <a:pt x="3435" y="10153"/>
                    <a:pt x="4043" y="11369"/>
                    <a:pt x="5198" y="11855"/>
                  </a:cubicBezTo>
                  <a:lnTo>
                    <a:pt x="19362" y="18086"/>
                  </a:lnTo>
                  <a:lnTo>
                    <a:pt x="19362" y="18086"/>
                  </a:lnTo>
                  <a:lnTo>
                    <a:pt x="7417" y="10639"/>
                  </a:lnTo>
                  <a:lnTo>
                    <a:pt x="7417" y="10639"/>
                  </a:lnTo>
                  <a:lnTo>
                    <a:pt x="21186" y="16658"/>
                  </a:lnTo>
                  <a:lnTo>
                    <a:pt x="22007" y="17022"/>
                  </a:lnTo>
                  <a:lnTo>
                    <a:pt x="22858" y="17387"/>
                  </a:lnTo>
                  <a:lnTo>
                    <a:pt x="23739" y="17782"/>
                  </a:lnTo>
                  <a:lnTo>
                    <a:pt x="24621" y="18177"/>
                  </a:lnTo>
                  <a:lnTo>
                    <a:pt x="25502" y="18542"/>
                  </a:lnTo>
                  <a:lnTo>
                    <a:pt x="26384" y="18937"/>
                  </a:lnTo>
                  <a:lnTo>
                    <a:pt x="51582" y="29971"/>
                  </a:lnTo>
                  <a:cubicBezTo>
                    <a:pt x="52187" y="30240"/>
                    <a:pt x="52816" y="30366"/>
                    <a:pt x="53434" y="30366"/>
                  </a:cubicBezTo>
                  <a:cubicBezTo>
                    <a:pt x="54772" y="30366"/>
                    <a:pt x="56058" y="29774"/>
                    <a:pt x="56931" y="28755"/>
                  </a:cubicBezTo>
                  <a:cubicBezTo>
                    <a:pt x="58568" y="29276"/>
                    <a:pt x="61643" y="30222"/>
                    <a:pt x="62867" y="30222"/>
                  </a:cubicBezTo>
                  <a:cubicBezTo>
                    <a:pt x="63143" y="30222"/>
                    <a:pt x="63325" y="30174"/>
                    <a:pt x="63375" y="30062"/>
                  </a:cubicBezTo>
                  <a:cubicBezTo>
                    <a:pt x="63649" y="29454"/>
                    <a:pt x="59728" y="27266"/>
                    <a:pt x="58026" y="26323"/>
                  </a:cubicBezTo>
                  <a:cubicBezTo>
                    <a:pt x="58269" y="24348"/>
                    <a:pt x="57235" y="22372"/>
                    <a:pt x="55290" y="21521"/>
                  </a:cubicBezTo>
                  <a:lnTo>
                    <a:pt x="30183" y="10518"/>
                  </a:lnTo>
                  <a:lnTo>
                    <a:pt x="29271" y="10092"/>
                  </a:lnTo>
                  <a:lnTo>
                    <a:pt x="28359" y="9697"/>
                  </a:lnTo>
                  <a:lnTo>
                    <a:pt x="27447" y="9302"/>
                  </a:lnTo>
                  <a:lnTo>
                    <a:pt x="26536" y="8907"/>
                  </a:lnTo>
                  <a:lnTo>
                    <a:pt x="25624" y="8512"/>
                  </a:lnTo>
                  <a:lnTo>
                    <a:pt x="24925" y="8208"/>
                  </a:lnTo>
                  <a:lnTo>
                    <a:pt x="7082" y="396"/>
                  </a:lnTo>
                  <a:cubicBezTo>
                    <a:pt x="6483" y="128"/>
                    <a:pt x="5855" y="1"/>
                    <a:pt x="5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4930175" y="3468175"/>
              <a:ext cx="196075" cy="107275"/>
            </a:xfrm>
            <a:custGeom>
              <a:avLst/>
              <a:gdLst/>
              <a:ahLst/>
              <a:cxnLst/>
              <a:rect l="l" t="t" r="r" b="b"/>
              <a:pathLst>
                <a:path w="7843" h="4291" extrusionOk="0">
                  <a:moveTo>
                    <a:pt x="1369" y="0"/>
                  </a:moveTo>
                  <a:lnTo>
                    <a:pt x="1" y="2462"/>
                  </a:lnTo>
                  <a:cubicBezTo>
                    <a:pt x="1" y="2462"/>
                    <a:pt x="5305" y="4290"/>
                    <a:pt x="6986" y="4290"/>
                  </a:cubicBezTo>
                  <a:cubicBezTo>
                    <a:pt x="7256" y="4290"/>
                    <a:pt x="7432" y="4243"/>
                    <a:pt x="7478" y="4134"/>
                  </a:cubicBezTo>
                  <a:cubicBezTo>
                    <a:pt x="7843" y="3344"/>
                    <a:pt x="1369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3614050" y="3029725"/>
              <a:ext cx="403525" cy="242425"/>
            </a:xfrm>
            <a:custGeom>
              <a:avLst/>
              <a:gdLst/>
              <a:ahLst/>
              <a:cxnLst/>
              <a:rect l="l" t="t" r="r" b="b"/>
              <a:pathLst>
                <a:path w="16141" h="9697" fill="none" extrusionOk="0">
                  <a:moveTo>
                    <a:pt x="578" y="0"/>
                  </a:moveTo>
                  <a:lnTo>
                    <a:pt x="578" y="0"/>
                  </a:lnTo>
                  <a:cubicBezTo>
                    <a:pt x="1" y="1337"/>
                    <a:pt x="608" y="2888"/>
                    <a:pt x="1946" y="3465"/>
                  </a:cubicBezTo>
                  <a:lnTo>
                    <a:pt x="16141" y="9696"/>
                  </a:lnTo>
                </a:path>
              </a:pathLst>
            </a:custGeom>
            <a:noFill/>
            <a:ln w="357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104950" y="3042625"/>
              <a:ext cx="114000" cy="221925"/>
            </a:xfrm>
            <a:custGeom>
              <a:avLst/>
              <a:gdLst/>
              <a:ahLst/>
              <a:cxnLst/>
              <a:rect l="l" t="t" r="r" b="b"/>
              <a:pathLst>
                <a:path w="4560" h="8877" extrusionOk="0">
                  <a:moveTo>
                    <a:pt x="3648" y="1"/>
                  </a:moveTo>
                  <a:cubicBezTo>
                    <a:pt x="1672" y="2402"/>
                    <a:pt x="365" y="5381"/>
                    <a:pt x="0" y="8481"/>
                  </a:cubicBezTo>
                  <a:lnTo>
                    <a:pt x="882" y="8876"/>
                  </a:lnTo>
                  <a:cubicBezTo>
                    <a:pt x="1246" y="5776"/>
                    <a:pt x="2553" y="2797"/>
                    <a:pt x="4559" y="396"/>
                  </a:cubicBezTo>
                  <a:lnTo>
                    <a:pt x="3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082900" y="3032750"/>
              <a:ext cx="113250" cy="221925"/>
            </a:xfrm>
            <a:custGeom>
              <a:avLst/>
              <a:gdLst/>
              <a:ahLst/>
              <a:cxnLst/>
              <a:rect l="l" t="t" r="r" b="b"/>
              <a:pathLst>
                <a:path w="4530" h="8877" extrusionOk="0">
                  <a:moveTo>
                    <a:pt x="3618" y="1"/>
                  </a:moveTo>
                  <a:cubicBezTo>
                    <a:pt x="1642" y="2402"/>
                    <a:pt x="365" y="5411"/>
                    <a:pt x="1" y="8511"/>
                  </a:cubicBezTo>
                  <a:lnTo>
                    <a:pt x="882" y="8876"/>
                  </a:lnTo>
                  <a:cubicBezTo>
                    <a:pt x="1247" y="5776"/>
                    <a:pt x="2524" y="2797"/>
                    <a:pt x="4530" y="396"/>
                  </a:cubicBezTo>
                  <a:lnTo>
                    <a:pt x="36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126225" y="3053275"/>
              <a:ext cx="115525" cy="221150"/>
            </a:xfrm>
            <a:custGeom>
              <a:avLst/>
              <a:gdLst/>
              <a:ahLst/>
              <a:cxnLst/>
              <a:rect l="l" t="t" r="r" b="b"/>
              <a:pathLst>
                <a:path w="4621" h="8846" extrusionOk="0">
                  <a:moveTo>
                    <a:pt x="3708" y="0"/>
                  </a:moveTo>
                  <a:cubicBezTo>
                    <a:pt x="1702" y="2371"/>
                    <a:pt x="395" y="5350"/>
                    <a:pt x="0" y="8450"/>
                  </a:cubicBezTo>
                  <a:lnTo>
                    <a:pt x="882" y="8845"/>
                  </a:lnTo>
                  <a:cubicBezTo>
                    <a:pt x="1277" y="5745"/>
                    <a:pt x="2614" y="2766"/>
                    <a:pt x="4620" y="395"/>
                  </a:cubicBezTo>
                  <a:lnTo>
                    <a:pt x="3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4192325" y="3082900"/>
              <a:ext cx="807800" cy="496250"/>
            </a:xfrm>
            <a:custGeom>
              <a:avLst/>
              <a:gdLst/>
              <a:ahLst/>
              <a:cxnLst/>
              <a:rect l="l" t="t" r="r" b="b"/>
              <a:pathLst>
                <a:path w="32312" h="19850" extrusionOk="0">
                  <a:moveTo>
                    <a:pt x="3800" y="1"/>
                  </a:moveTo>
                  <a:cubicBezTo>
                    <a:pt x="1764" y="2341"/>
                    <a:pt x="396" y="5320"/>
                    <a:pt x="1" y="8420"/>
                  </a:cubicBezTo>
                  <a:lnTo>
                    <a:pt x="25199" y="19454"/>
                  </a:lnTo>
                  <a:cubicBezTo>
                    <a:pt x="25806" y="19722"/>
                    <a:pt x="26440" y="19849"/>
                    <a:pt x="27064" y="19849"/>
                  </a:cubicBezTo>
                  <a:cubicBezTo>
                    <a:pt x="28845" y="19849"/>
                    <a:pt x="30543" y="18816"/>
                    <a:pt x="31308" y="17083"/>
                  </a:cubicBezTo>
                  <a:cubicBezTo>
                    <a:pt x="32311" y="14743"/>
                    <a:pt x="31247" y="12037"/>
                    <a:pt x="28907" y="11004"/>
                  </a:cubicBezTo>
                  <a:lnTo>
                    <a:pt x="38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4170300" y="3073025"/>
              <a:ext cx="117050" cy="220400"/>
            </a:xfrm>
            <a:custGeom>
              <a:avLst/>
              <a:gdLst/>
              <a:ahLst/>
              <a:cxnLst/>
              <a:rect l="l" t="t" r="r" b="b"/>
              <a:pathLst>
                <a:path w="4682" h="8816" extrusionOk="0">
                  <a:moveTo>
                    <a:pt x="3769" y="1"/>
                  </a:moveTo>
                  <a:cubicBezTo>
                    <a:pt x="1733" y="2371"/>
                    <a:pt x="395" y="5320"/>
                    <a:pt x="0" y="8420"/>
                  </a:cubicBezTo>
                  <a:lnTo>
                    <a:pt x="882" y="8815"/>
                  </a:lnTo>
                  <a:cubicBezTo>
                    <a:pt x="1307" y="5715"/>
                    <a:pt x="2645" y="2736"/>
                    <a:pt x="4681" y="396"/>
                  </a:cubicBezTo>
                  <a:lnTo>
                    <a:pt x="37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4148250" y="3062400"/>
              <a:ext cx="116300" cy="221150"/>
            </a:xfrm>
            <a:custGeom>
              <a:avLst/>
              <a:gdLst/>
              <a:ahLst/>
              <a:cxnLst/>
              <a:rect l="l" t="t" r="r" b="b"/>
              <a:pathLst>
                <a:path w="4652" h="8846" extrusionOk="0">
                  <a:moveTo>
                    <a:pt x="3739" y="0"/>
                  </a:moveTo>
                  <a:cubicBezTo>
                    <a:pt x="1733" y="2401"/>
                    <a:pt x="396" y="5380"/>
                    <a:pt x="1" y="8480"/>
                  </a:cubicBezTo>
                  <a:lnTo>
                    <a:pt x="882" y="8845"/>
                  </a:lnTo>
                  <a:cubicBezTo>
                    <a:pt x="1277" y="5745"/>
                    <a:pt x="2615" y="2796"/>
                    <a:pt x="4651" y="426"/>
                  </a:cubicBezTo>
                  <a:lnTo>
                    <a:pt x="3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4062375" y="3025150"/>
              <a:ext cx="111750" cy="220400"/>
            </a:xfrm>
            <a:custGeom>
              <a:avLst/>
              <a:gdLst/>
              <a:ahLst/>
              <a:cxnLst/>
              <a:rect l="l" t="t" r="r" b="b"/>
              <a:pathLst>
                <a:path w="4470" h="8816" extrusionOk="0">
                  <a:moveTo>
                    <a:pt x="3740" y="1"/>
                  </a:moveTo>
                  <a:cubicBezTo>
                    <a:pt x="1734" y="2402"/>
                    <a:pt x="427" y="5350"/>
                    <a:pt x="1" y="8451"/>
                  </a:cubicBezTo>
                  <a:lnTo>
                    <a:pt x="822" y="8815"/>
                  </a:lnTo>
                  <a:cubicBezTo>
                    <a:pt x="1186" y="5715"/>
                    <a:pt x="2463" y="2706"/>
                    <a:pt x="4469" y="305"/>
                  </a:cubicBezTo>
                  <a:lnTo>
                    <a:pt x="37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3532750" y="2820425"/>
              <a:ext cx="623125" cy="416000"/>
            </a:xfrm>
            <a:custGeom>
              <a:avLst/>
              <a:gdLst/>
              <a:ahLst/>
              <a:cxnLst/>
              <a:rect l="l" t="t" r="r" b="b"/>
              <a:pathLst>
                <a:path w="24925" h="16640" extrusionOk="0">
                  <a:moveTo>
                    <a:pt x="5276" y="0"/>
                  </a:moveTo>
                  <a:cubicBezTo>
                    <a:pt x="3485" y="0"/>
                    <a:pt x="1773" y="1029"/>
                    <a:pt x="1003" y="2749"/>
                  </a:cubicBezTo>
                  <a:cubicBezTo>
                    <a:pt x="0" y="5089"/>
                    <a:pt x="1064" y="7825"/>
                    <a:pt x="3405" y="8858"/>
                  </a:cubicBezTo>
                  <a:lnTo>
                    <a:pt x="21186" y="16640"/>
                  </a:lnTo>
                  <a:cubicBezTo>
                    <a:pt x="21612" y="13539"/>
                    <a:pt x="22919" y="10591"/>
                    <a:pt x="24925" y="8190"/>
                  </a:cubicBezTo>
                  <a:lnTo>
                    <a:pt x="7113" y="378"/>
                  </a:lnTo>
                  <a:cubicBezTo>
                    <a:pt x="6515" y="122"/>
                    <a:pt x="5890" y="0"/>
                    <a:pt x="5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3800225" y="2902800"/>
              <a:ext cx="1054000" cy="462050"/>
            </a:xfrm>
            <a:custGeom>
              <a:avLst/>
              <a:gdLst/>
              <a:ahLst/>
              <a:cxnLst/>
              <a:rect l="l" t="t" r="r" b="b"/>
              <a:pathLst>
                <a:path w="42160" h="18482" extrusionOk="0">
                  <a:moveTo>
                    <a:pt x="0" y="1"/>
                  </a:moveTo>
                  <a:cubicBezTo>
                    <a:pt x="13861" y="6445"/>
                    <a:pt x="28025" y="12676"/>
                    <a:pt x="42159" y="18481"/>
                  </a:cubicBezTo>
                  <a:cubicBezTo>
                    <a:pt x="28299" y="12007"/>
                    <a:pt x="14134" y="580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" name="Google Shape;738;p22"/>
          <p:cNvSpPr/>
          <p:nvPr/>
        </p:nvSpPr>
        <p:spPr>
          <a:xfrm>
            <a:off x="126938" y="4458164"/>
            <a:ext cx="364969" cy="300828"/>
          </a:xfrm>
          <a:custGeom>
            <a:avLst/>
            <a:gdLst/>
            <a:ahLst/>
            <a:cxnLst/>
            <a:rect l="l" t="t" r="r" b="b"/>
            <a:pathLst>
              <a:path w="12644" h="10421" extrusionOk="0">
                <a:moveTo>
                  <a:pt x="2694" y="688"/>
                </a:moveTo>
                <a:cubicBezTo>
                  <a:pt x="2751" y="688"/>
                  <a:pt x="2810" y="691"/>
                  <a:pt x="2870" y="697"/>
                </a:cubicBezTo>
                <a:cubicBezTo>
                  <a:pt x="3203" y="730"/>
                  <a:pt x="3503" y="897"/>
                  <a:pt x="3770" y="1064"/>
                </a:cubicBezTo>
                <a:cubicBezTo>
                  <a:pt x="5305" y="2064"/>
                  <a:pt x="6772" y="3165"/>
                  <a:pt x="8173" y="4366"/>
                </a:cubicBezTo>
                <a:cubicBezTo>
                  <a:pt x="8674" y="4766"/>
                  <a:pt x="9107" y="5267"/>
                  <a:pt x="9574" y="5734"/>
                </a:cubicBezTo>
                <a:cubicBezTo>
                  <a:pt x="9875" y="6000"/>
                  <a:pt x="9975" y="6434"/>
                  <a:pt x="9741" y="6734"/>
                </a:cubicBezTo>
                <a:cubicBezTo>
                  <a:pt x="9591" y="6942"/>
                  <a:pt x="9376" y="7021"/>
                  <a:pt x="9152" y="7021"/>
                </a:cubicBezTo>
                <a:cubicBezTo>
                  <a:pt x="8979" y="7021"/>
                  <a:pt x="8800" y="6974"/>
                  <a:pt x="8640" y="6901"/>
                </a:cubicBezTo>
                <a:cubicBezTo>
                  <a:pt x="7873" y="6568"/>
                  <a:pt x="7173" y="6101"/>
                  <a:pt x="6506" y="5567"/>
                </a:cubicBezTo>
                <a:cubicBezTo>
                  <a:pt x="5371" y="4599"/>
                  <a:pt x="4204" y="3632"/>
                  <a:pt x="3070" y="2665"/>
                </a:cubicBezTo>
                <a:cubicBezTo>
                  <a:pt x="2906" y="2524"/>
                  <a:pt x="2709" y="2367"/>
                  <a:pt x="2537" y="2367"/>
                </a:cubicBezTo>
                <a:cubicBezTo>
                  <a:pt x="2464" y="2367"/>
                  <a:pt x="2395" y="2395"/>
                  <a:pt x="2336" y="2465"/>
                </a:cubicBezTo>
                <a:cubicBezTo>
                  <a:pt x="2136" y="2731"/>
                  <a:pt x="2436" y="3032"/>
                  <a:pt x="2636" y="3198"/>
                </a:cubicBezTo>
                <a:cubicBezTo>
                  <a:pt x="4271" y="4599"/>
                  <a:pt x="5805" y="6134"/>
                  <a:pt x="7673" y="7235"/>
                </a:cubicBezTo>
                <a:cubicBezTo>
                  <a:pt x="8111" y="7508"/>
                  <a:pt x="8571" y="7737"/>
                  <a:pt x="9090" y="7737"/>
                </a:cubicBezTo>
                <a:cubicBezTo>
                  <a:pt x="9204" y="7737"/>
                  <a:pt x="9321" y="7726"/>
                  <a:pt x="9441" y="7702"/>
                </a:cubicBezTo>
                <a:cubicBezTo>
                  <a:pt x="10075" y="7602"/>
                  <a:pt x="10508" y="7301"/>
                  <a:pt x="10608" y="6601"/>
                </a:cubicBezTo>
                <a:cubicBezTo>
                  <a:pt x="10809" y="6768"/>
                  <a:pt x="10975" y="6868"/>
                  <a:pt x="11142" y="7001"/>
                </a:cubicBezTo>
                <a:cubicBezTo>
                  <a:pt x="11809" y="7535"/>
                  <a:pt x="11976" y="8436"/>
                  <a:pt x="11509" y="9136"/>
                </a:cubicBezTo>
                <a:cubicBezTo>
                  <a:pt x="11258" y="9491"/>
                  <a:pt x="10798" y="9690"/>
                  <a:pt x="10317" y="9690"/>
                </a:cubicBezTo>
                <a:cubicBezTo>
                  <a:pt x="10030" y="9690"/>
                  <a:pt x="9736" y="9619"/>
                  <a:pt x="9474" y="9470"/>
                </a:cubicBezTo>
                <a:cubicBezTo>
                  <a:pt x="8774" y="9069"/>
                  <a:pt x="8107" y="8602"/>
                  <a:pt x="7473" y="8102"/>
                </a:cubicBezTo>
                <a:cubicBezTo>
                  <a:pt x="5872" y="6868"/>
                  <a:pt x="4304" y="5634"/>
                  <a:pt x="2736" y="4399"/>
                </a:cubicBezTo>
                <a:cubicBezTo>
                  <a:pt x="2202" y="3966"/>
                  <a:pt x="1702" y="3499"/>
                  <a:pt x="1335" y="2898"/>
                </a:cubicBezTo>
                <a:cubicBezTo>
                  <a:pt x="1068" y="2431"/>
                  <a:pt x="801" y="1964"/>
                  <a:pt x="1168" y="1497"/>
                </a:cubicBezTo>
                <a:cubicBezTo>
                  <a:pt x="1565" y="1009"/>
                  <a:pt x="2074" y="688"/>
                  <a:pt x="2694" y="688"/>
                </a:cubicBezTo>
                <a:close/>
                <a:moveTo>
                  <a:pt x="2774" y="0"/>
                </a:moveTo>
                <a:cubicBezTo>
                  <a:pt x="2350" y="0"/>
                  <a:pt x="1926" y="126"/>
                  <a:pt x="1502" y="363"/>
                </a:cubicBezTo>
                <a:cubicBezTo>
                  <a:pt x="268" y="1030"/>
                  <a:pt x="1" y="2198"/>
                  <a:pt x="768" y="3332"/>
                </a:cubicBezTo>
                <a:cubicBezTo>
                  <a:pt x="1168" y="3932"/>
                  <a:pt x="1669" y="4433"/>
                  <a:pt x="2236" y="4866"/>
                </a:cubicBezTo>
                <a:cubicBezTo>
                  <a:pt x="4404" y="6601"/>
                  <a:pt x="6572" y="8369"/>
                  <a:pt x="8874" y="9970"/>
                </a:cubicBezTo>
                <a:cubicBezTo>
                  <a:pt x="9324" y="10270"/>
                  <a:pt x="9812" y="10420"/>
                  <a:pt x="10323" y="10420"/>
                </a:cubicBezTo>
                <a:cubicBezTo>
                  <a:pt x="10494" y="10420"/>
                  <a:pt x="10667" y="10404"/>
                  <a:pt x="10842" y="10370"/>
                </a:cubicBezTo>
                <a:cubicBezTo>
                  <a:pt x="11609" y="10237"/>
                  <a:pt x="12143" y="9803"/>
                  <a:pt x="12376" y="9036"/>
                </a:cubicBezTo>
                <a:cubicBezTo>
                  <a:pt x="12643" y="8169"/>
                  <a:pt x="12643" y="7368"/>
                  <a:pt x="11909" y="6701"/>
                </a:cubicBezTo>
                <a:cubicBezTo>
                  <a:pt x="11176" y="6034"/>
                  <a:pt x="10308" y="5567"/>
                  <a:pt x="9808" y="4700"/>
                </a:cubicBezTo>
                <a:cubicBezTo>
                  <a:pt x="7907" y="3198"/>
                  <a:pt x="6039" y="1664"/>
                  <a:pt x="4004" y="363"/>
                </a:cubicBezTo>
                <a:cubicBezTo>
                  <a:pt x="3594" y="117"/>
                  <a:pt x="3184" y="0"/>
                  <a:pt x="2774" y="0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2"/>
          <p:cNvSpPr/>
          <p:nvPr/>
        </p:nvSpPr>
        <p:spPr>
          <a:xfrm>
            <a:off x="8661075" y="3575251"/>
            <a:ext cx="364940" cy="378863"/>
          </a:xfrm>
          <a:custGeom>
            <a:avLst/>
            <a:gdLst/>
            <a:ahLst/>
            <a:cxnLst/>
            <a:rect l="l" t="t" r="r" b="b"/>
            <a:pathLst>
              <a:path w="16146" h="16762" extrusionOk="0">
                <a:moveTo>
                  <a:pt x="11442" y="3456"/>
                </a:moveTo>
                <a:lnTo>
                  <a:pt x="11442" y="3456"/>
                </a:lnTo>
                <a:cubicBezTo>
                  <a:pt x="9007" y="6158"/>
                  <a:pt x="6405" y="8727"/>
                  <a:pt x="3737" y="11228"/>
                </a:cubicBezTo>
                <a:cubicBezTo>
                  <a:pt x="3640" y="11301"/>
                  <a:pt x="3561" y="11426"/>
                  <a:pt x="3448" y="11426"/>
                </a:cubicBezTo>
                <a:cubicBezTo>
                  <a:pt x="3406" y="11426"/>
                  <a:pt x="3358" y="11408"/>
                  <a:pt x="3303" y="11362"/>
                </a:cubicBezTo>
                <a:cubicBezTo>
                  <a:pt x="2736" y="10895"/>
                  <a:pt x="2035" y="10595"/>
                  <a:pt x="1301" y="10228"/>
                </a:cubicBezTo>
                <a:cubicBezTo>
                  <a:pt x="4537" y="7693"/>
                  <a:pt x="8073" y="5725"/>
                  <a:pt x="11442" y="3456"/>
                </a:cubicBezTo>
                <a:close/>
                <a:moveTo>
                  <a:pt x="15245" y="1622"/>
                </a:moveTo>
                <a:lnTo>
                  <a:pt x="15245" y="1622"/>
                </a:lnTo>
                <a:cubicBezTo>
                  <a:pt x="15045" y="2589"/>
                  <a:pt x="14644" y="3490"/>
                  <a:pt x="14377" y="4424"/>
                </a:cubicBezTo>
                <a:cubicBezTo>
                  <a:pt x="13377" y="8093"/>
                  <a:pt x="11575" y="11462"/>
                  <a:pt x="10341" y="15031"/>
                </a:cubicBezTo>
                <a:cubicBezTo>
                  <a:pt x="10159" y="15557"/>
                  <a:pt x="10075" y="15764"/>
                  <a:pt x="9852" y="15764"/>
                </a:cubicBezTo>
                <a:cubicBezTo>
                  <a:pt x="9707" y="15764"/>
                  <a:pt x="9502" y="15676"/>
                  <a:pt x="9174" y="15532"/>
                </a:cubicBezTo>
                <a:cubicBezTo>
                  <a:pt x="8140" y="15065"/>
                  <a:pt x="7206" y="14431"/>
                  <a:pt x="6338" y="13730"/>
                </a:cubicBezTo>
                <a:cubicBezTo>
                  <a:pt x="6005" y="13463"/>
                  <a:pt x="6005" y="13263"/>
                  <a:pt x="6238" y="12930"/>
                </a:cubicBezTo>
                <a:cubicBezTo>
                  <a:pt x="7272" y="11329"/>
                  <a:pt x="8573" y="9994"/>
                  <a:pt x="9707" y="8460"/>
                </a:cubicBezTo>
                <a:cubicBezTo>
                  <a:pt x="11475" y="6125"/>
                  <a:pt x="13510" y="4023"/>
                  <a:pt x="15245" y="1622"/>
                </a:cubicBezTo>
                <a:close/>
                <a:moveTo>
                  <a:pt x="12976" y="3289"/>
                </a:moveTo>
                <a:lnTo>
                  <a:pt x="12976" y="3289"/>
                </a:lnTo>
                <a:cubicBezTo>
                  <a:pt x="12376" y="3990"/>
                  <a:pt x="11742" y="4624"/>
                  <a:pt x="11209" y="5391"/>
                </a:cubicBezTo>
                <a:cubicBezTo>
                  <a:pt x="9507" y="7659"/>
                  <a:pt x="7573" y="9727"/>
                  <a:pt x="5938" y="12029"/>
                </a:cubicBezTo>
                <a:cubicBezTo>
                  <a:pt x="5404" y="12763"/>
                  <a:pt x="5037" y="13530"/>
                  <a:pt x="4937" y="14431"/>
                </a:cubicBezTo>
                <a:cubicBezTo>
                  <a:pt x="4871" y="14864"/>
                  <a:pt x="4737" y="15298"/>
                  <a:pt x="4504" y="15798"/>
                </a:cubicBezTo>
                <a:cubicBezTo>
                  <a:pt x="4170" y="15198"/>
                  <a:pt x="4137" y="14564"/>
                  <a:pt x="4037" y="13964"/>
                </a:cubicBezTo>
                <a:cubicBezTo>
                  <a:pt x="3970" y="13430"/>
                  <a:pt x="3937" y="12896"/>
                  <a:pt x="3803" y="12396"/>
                </a:cubicBezTo>
                <a:cubicBezTo>
                  <a:pt x="3770" y="12129"/>
                  <a:pt x="3903" y="11996"/>
                  <a:pt x="4037" y="11862"/>
                </a:cubicBezTo>
                <a:cubicBezTo>
                  <a:pt x="5371" y="10595"/>
                  <a:pt x="6739" y="9327"/>
                  <a:pt x="8040" y="8026"/>
                </a:cubicBezTo>
                <a:cubicBezTo>
                  <a:pt x="9374" y="6692"/>
                  <a:pt x="10641" y="5324"/>
                  <a:pt x="11942" y="3990"/>
                </a:cubicBezTo>
                <a:cubicBezTo>
                  <a:pt x="12243" y="3723"/>
                  <a:pt x="12576" y="3456"/>
                  <a:pt x="12976" y="3289"/>
                </a:cubicBezTo>
                <a:close/>
                <a:moveTo>
                  <a:pt x="5971" y="14464"/>
                </a:moveTo>
                <a:cubicBezTo>
                  <a:pt x="6238" y="14631"/>
                  <a:pt x="6472" y="14798"/>
                  <a:pt x="6705" y="14998"/>
                </a:cubicBezTo>
                <a:cubicBezTo>
                  <a:pt x="6272" y="15265"/>
                  <a:pt x="5871" y="15532"/>
                  <a:pt x="5338" y="15832"/>
                </a:cubicBezTo>
                <a:cubicBezTo>
                  <a:pt x="5605" y="15298"/>
                  <a:pt x="5771" y="14898"/>
                  <a:pt x="5971" y="14464"/>
                </a:cubicBezTo>
                <a:close/>
                <a:moveTo>
                  <a:pt x="15685" y="0"/>
                </a:moveTo>
                <a:cubicBezTo>
                  <a:pt x="15505" y="0"/>
                  <a:pt x="15325" y="177"/>
                  <a:pt x="15145" y="254"/>
                </a:cubicBezTo>
                <a:cubicBezTo>
                  <a:pt x="15078" y="254"/>
                  <a:pt x="15011" y="321"/>
                  <a:pt x="14978" y="354"/>
                </a:cubicBezTo>
                <a:cubicBezTo>
                  <a:pt x="14311" y="888"/>
                  <a:pt x="13610" y="1321"/>
                  <a:pt x="12910" y="1722"/>
                </a:cubicBezTo>
                <a:cubicBezTo>
                  <a:pt x="10208" y="3323"/>
                  <a:pt x="7673" y="5124"/>
                  <a:pt x="5004" y="6792"/>
                </a:cubicBezTo>
                <a:cubicBezTo>
                  <a:pt x="3570" y="7693"/>
                  <a:pt x="2169" y="8693"/>
                  <a:pt x="834" y="9727"/>
                </a:cubicBezTo>
                <a:cubicBezTo>
                  <a:pt x="201" y="10228"/>
                  <a:pt x="1" y="10561"/>
                  <a:pt x="968" y="10928"/>
                </a:cubicBezTo>
                <a:cubicBezTo>
                  <a:pt x="1668" y="11195"/>
                  <a:pt x="2302" y="11562"/>
                  <a:pt x="2936" y="11962"/>
                </a:cubicBezTo>
                <a:cubicBezTo>
                  <a:pt x="3069" y="12062"/>
                  <a:pt x="3103" y="12162"/>
                  <a:pt x="3103" y="12329"/>
                </a:cubicBezTo>
                <a:cubicBezTo>
                  <a:pt x="3169" y="13497"/>
                  <a:pt x="3303" y="14598"/>
                  <a:pt x="3603" y="15698"/>
                </a:cubicBezTo>
                <a:cubicBezTo>
                  <a:pt x="3794" y="16366"/>
                  <a:pt x="4326" y="16761"/>
                  <a:pt x="4919" y="16761"/>
                </a:cubicBezTo>
                <a:cubicBezTo>
                  <a:pt x="5155" y="16761"/>
                  <a:pt x="5400" y="16699"/>
                  <a:pt x="5638" y="16566"/>
                </a:cubicBezTo>
                <a:cubicBezTo>
                  <a:pt x="6172" y="16265"/>
                  <a:pt x="6672" y="15898"/>
                  <a:pt x="7239" y="15598"/>
                </a:cubicBezTo>
                <a:cubicBezTo>
                  <a:pt x="7332" y="15552"/>
                  <a:pt x="7403" y="15527"/>
                  <a:pt x="7470" y="15527"/>
                </a:cubicBezTo>
                <a:cubicBezTo>
                  <a:pt x="7546" y="15527"/>
                  <a:pt x="7617" y="15560"/>
                  <a:pt x="7706" y="15632"/>
                </a:cubicBezTo>
                <a:cubicBezTo>
                  <a:pt x="8240" y="15965"/>
                  <a:pt x="8773" y="16265"/>
                  <a:pt x="9374" y="16466"/>
                </a:cubicBezTo>
                <a:cubicBezTo>
                  <a:pt x="9673" y="16558"/>
                  <a:pt x="9889" y="16614"/>
                  <a:pt x="10057" y="16614"/>
                </a:cubicBezTo>
                <a:cubicBezTo>
                  <a:pt x="10376" y="16614"/>
                  <a:pt x="10523" y="16411"/>
                  <a:pt x="10742" y="15865"/>
                </a:cubicBezTo>
                <a:cubicBezTo>
                  <a:pt x="12276" y="11762"/>
                  <a:pt x="14177" y="7859"/>
                  <a:pt x="15378" y="3623"/>
                </a:cubicBezTo>
                <a:cubicBezTo>
                  <a:pt x="15645" y="2722"/>
                  <a:pt x="16012" y="1822"/>
                  <a:pt x="16145" y="888"/>
                </a:cubicBezTo>
                <a:cubicBezTo>
                  <a:pt x="16145" y="554"/>
                  <a:pt x="16079" y="254"/>
                  <a:pt x="15845" y="54"/>
                </a:cubicBezTo>
                <a:cubicBezTo>
                  <a:pt x="15792" y="16"/>
                  <a:pt x="15739" y="0"/>
                  <a:pt x="15685" y="0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39" name="Google Shape;39;p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713225" y="2179625"/>
            <a:ext cx="6125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500"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25" y="808156"/>
            <a:ext cx="1185300" cy="1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713225" y="3495834"/>
            <a:ext cx="4360200" cy="420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7297363" y="155913"/>
            <a:ext cx="357775" cy="184525"/>
          </a:xfrm>
          <a:custGeom>
            <a:avLst/>
            <a:gdLst/>
            <a:ahLst/>
            <a:cxnLst/>
            <a:rect l="l" t="t" r="r" b="b"/>
            <a:pathLst>
              <a:path w="14311" h="7381" extrusionOk="0">
                <a:moveTo>
                  <a:pt x="12355" y="698"/>
                </a:moveTo>
                <a:cubicBezTo>
                  <a:pt x="12618" y="698"/>
                  <a:pt x="12880" y="700"/>
                  <a:pt x="13144" y="706"/>
                </a:cubicBezTo>
                <a:lnTo>
                  <a:pt x="13377" y="706"/>
                </a:lnTo>
                <a:cubicBezTo>
                  <a:pt x="13177" y="1673"/>
                  <a:pt x="12610" y="2440"/>
                  <a:pt x="12243" y="3308"/>
                </a:cubicBezTo>
                <a:cubicBezTo>
                  <a:pt x="12143" y="3575"/>
                  <a:pt x="12143" y="3775"/>
                  <a:pt x="12243" y="4042"/>
                </a:cubicBezTo>
                <a:cubicBezTo>
                  <a:pt x="12610" y="4909"/>
                  <a:pt x="13177" y="5709"/>
                  <a:pt x="13377" y="6677"/>
                </a:cubicBezTo>
                <a:cubicBezTo>
                  <a:pt x="13080" y="6693"/>
                  <a:pt x="12785" y="6699"/>
                  <a:pt x="12492" y="6699"/>
                </a:cubicBezTo>
                <a:cubicBezTo>
                  <a:pt x="11565" y="6699"/>
                  <a:pt x="10653" y="6635"/>
                  <a:pt x="9741" y="6610"/>
                </a:cubicBezTo>
                <a:cubicBezTo>
                  <a:pt x="7740" y="6543"/>
                  <a:pt x="5705" y="6410"/>
                  <a:pt x="3703" y="6310"/>
                </a:cubicBezTo>
                <a:cubicBezTo>
                  <a:pt x="3470" y="6310"/>
                  <a:pt x="3336" y="6176"/>
                  <a:pt x="3236" y="6043"/>
                </a:cubicBezTo>
                <a:cubicBezTo>
                  <a:pt x="2603" y="5276"/>
                  <a:pt x="1902" y="4575"/>
                  <a:pt x="1168" y="3941"/>
                </a:cubicBezTo>
                <a:cubicBezTo>
                  <a:pt x="968" y="3775"/>
                  <a:pt x="901" y="3641"/>
                  <a:pt x="1135" y="3441"/>
                </a:cubicBezTo>
                <a:cubicBezTo>
                  <a:pt x="1935" y="2774"/>
                  <a:pt x="2669" y="2040"/>
                  <a:pt x="3303" y="1240"/>
                </a:cubicBezTo>
                <a:cubicBezTo>
                  <a:pt x="3403" y="1106"/>
                  <a:pt x="3537" y="1039"/>
                  <a:pt x="3703" y="1039"/>
                </a:cubicBezTo>
                <a:cubicBezTo>
                  <a:pt x="6579" y="1009"/>
                  <a:pt x="9454" y="698"/>
                  <a:pt x="12355" y="698"/>
                </a:cubicBezTo>
                <a:close/>
                <a:moveTo>
                  <a:pt x="12635" y="0"/>
                </a:moveTo>
                <a:cubicBezTo>
                  <a:pt x="10630" y="0"/>
                  <a:pt x="8604" y="119"/>
                  <a:pt x="6606" y="239"/>
                </a:cubicBezTo>
                <a:cubicBezTo>
                  <a:pt x="5638" y="306"/>
                  <a:pt x="4637" y="339"/>
                  <a:pt x="3670" y="339"/>
                </a:cubicBezTo>
                <a:cubicBezTo>
                  <a:pt x="3556" y="339"/>
                  <a:pt x="3441" y="321"/>
                  <a:pt x="3332" y="321"/>
                </a:cubicBezTo>
                <a:cubicBezTo>
                  <a:pt x="3187" y="321"/>
                  <a:pt x="3051" y="353"/>
                  <a:pt x="2936" y="506"/>
                </a:cubicBezTo>
                <a:cubicBezTo>
                  <a:pt x="2202" y="1440"/>
                  <a:pt x="1335" y="2174"/>
                  <a:pt x="501" y="3007"/>
                </a:cubicBezTo>
                <a:cubicBezTo>
                  <a:pt x="1" y="3508"/>
                  <a:pt x="1" y="3875"/>
                  <a:pt x="534" y="4375"/>
                </a:cubicBezTo>
                <a:cubicBezTo>
                  <a:pt x="1368" y="5176"/>
                  <a:pt x="2202" y="5976"/>
                  <a:pt x="2936" y="6877"/>
                </a:cubicBezTo>
                <a:cubicBezTo>
                  <a:pt x="3055" y="6966"/>
                  <a:pt x="3148" y="7082"/>
                  <a:pt x="3309" y="7082"/>
                </a:cubicBezTo>
                <a:cubicBezTo>
                  <a:pt x="3328" y="7082"/>
                  <a:pt x="3348" y="7081"/>
                  <a:pt x="3370" y="7077"/>
                </a:cubicBezTo>
                <a:cubicBezTo>
                  <a:pt x="3619" y="7038"/>
                  <a:pt x="3867" y="7024"/>
                  <a:pt x="4114" y="7024"/>
                </a:cubicBezTo>
                <a:cubicBezTo>
                  <a:pt x="4496" y="7024"/>
                  <a:pt x="4873" y="7057"/>
                  <a:pt x="5238" y="7077"/>
                </a:cubicBezTo>
                <a:cubicBezTo>
                  <a:pt x="7762" y="7171"/>
                  <a:pt x="10286" y="7380"/>
                  <a:pt x="12838" y="7380"/>
                </a:cubicBezTo>
                <a:cubicBezTo>
                  <a:pt x="13018" y="7380"/>
                  <a:pt x="13197" y="7379"/>
                  <a:pt x="13377" y="7377"/>
                </a:cubicBezTo>
                <a:cubicBezTo>
                  <a:pt x="14044" y="7344"/>
                  <a:pt x="14311" y="7010"/>
                  <a:pt x="14111" y="6377"/>
                </a:cubicBezTo>
                <a:cubicBezTo>
                  <a:pt x="13977" y="5910"/>
                  <a:pt x="13877" y="5443"/>
                  <a:pt x="13611" y="5076"/>
                </a:cubicBezTo>
                <a:cubicBezTo>
                  <a:pt x="12977" y="4142"/>
                  <a:pt x="12943" y="3274"/>
                  <a:pt x="13611" y="2307"/>
                </a:cubicBezTo>
                <a:cubicBezTo>
                  <a:pt x="13911" y="1840"/>
                  <a:pt x="14078" y="1273"/>
                  <a:pt x="14178" y="773"/>
                </a:cubicBezTo>
                <a:cubicBezTo>
                  <a:pt x="14178" y="239"/>
                  <a:pt x="13877" y="5"/>
                  <a:pt x="13344" y="5"/>
                </a:cubicBezTo>
                <a:cubicBezTo>
                  <a:pt x="13108" y="2"/>
                  <a:pt x="12871" y="0"/>
                  <a:pt x="12635" y="0"/>
                </a:cubicBezTo>
                <a:close/>
              </a:path>
            </a:pathLst>
          </a:custGeom>
          <a:solidFill>
            <a:srgbClr val="0D0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8593425" y="4427275"/>
            <a:ext cx="357800" cy="362575"/>
          </a:xfrm>
          <a:custGeom>
            <a:avLst/>
            <a:gdLst/>
            <a:ahLst/>
            <a:cxnLst/>
            <a:rect l="l" t="t" r="r" b="b"/>
            <a:pathLst>
              <a:path w="14312" h="14503" extrusionOk="0">
                <a:moveTo>
                  <a:pt x="11201" y="729"/>
                </a:moveTo>
                <a:cubicBezTo>
                  <a:pt x="11368" y="729"/>
                  <a:pt x="11584" y="824"/>
                  <a:pt x="11943" y="975"/>
                </a:cubicBezTo>
                <a:cubicBezTo>
                  <a:pt x="12276" y="1142"/>
                  <a:pt x="12610" y="1342"/>
                  <a:pt x="12944" y="1509"/>
                </a:cubicBezTo>
                <a:cubicBezTo>
                  <a:pt x="13310" y="1676"/>
                  <a:pt x="13344" y="1843"/>
                  <a:pt x="13110" y="2243"/>
                </a:cubicBezTo>
                <a:cubicBezTo>
                  <a:pt x="11543" y="4645"/>
                  <a:pt x="9708" y="6880"/>
                  <a:pt x="8107" y="9281"/>
                </a:cubicBezTo>
                <a:cubicBezTo>
                  <a:pt x="7173" y="10749"/>
                  <a:pt x="6205" y="12150"/>
                  <a:pt x="5171" y="13584"/>
                </a:cubicBezTo>
                <a:cubicBezTo>
                  <a:pt x="3837" y="11850"/>
                  <a:pt x="2403" y="10215"/>
                  <a:pt x="1002" y="8481"/>
                </a:cubicBezTo>
                <a:cubicBezTo>
                  <a:pt x="2002" y="8281"/>
                  <a:pt x="2970" y="8247"/>
                  <a:pt x="3904" y="8147"/>
                </a:cubicBezTo>
                <a:cubicBezTo>
                  <a:pt x="4104" y="8147"/>
                  <a:pt x="4171" y="8214"/>
                  <a:pt x="4204" y="8414"/>
                </a:cubicBezTo>
                <a:cubicBezTo>
                  <a:pt x="4337" y="8848"/>
                  <a:pt x="4471" y="9248"/>
                  <a:pt x="4638" y="9682"/>
                </a:cubicBezTo>
                <a:cubicBezTo>
                  <a:pt x="4749" y="9961"/>
                  <a:pt x="4861" y="10095"/>
                  <a:pt x="5013" y="10095"/>
                </a:cubicBezTo>
                <a:cubicBezTo>
                  <a:pt x="5134" y="10095"/>
                  <a:pt x="5280" y="10011"/>
                  <a:pt x="5472" y="9848"/>
                </a:cubicBezTo>
                <a:cubicBezTo>
                  <a:pt x="6039" y="9348"/>
                  <a:pt x="6372" y="8648"/>
                  <a:pt x="6672" y="7980"/>
                </a:cubicBezTo>
                <a:cubicBezTo>
                  <a:pt x="7773" y="5679"/>
                  <a:pt x="9141" y="3544"/>
                  <a:pt x="10508" y="1409"/>
                </a:cubicBezTo>
                <a:cubicBezTo>
                  <a:pt x="10822" y="920"/>
                  <a:pt x="10962" y="729"/>
                  <a:pt x="11201" y="729"/>
                </a:cubicBezTo>
                <a:close/>
                <a:moveTo>
                  <a:pt x="11350" y="1"/>
                </a:moveTo>
                <a:cubicBezTo>
                  <a:pt x="11103" y="1"/>
                  <a:pt x="10872" y="95"/>
                  <a:pt x="10642" y="242"/>
                </a:cubicBezTo>
                <a:cubicBezTo>
                  <a:pt x="10408" y="408"/>
                  <a:pt x="10208" y="642"/>
                  <a:pt x="10041" y="875"/>
                </a:cubicBezTo>
                <a:cubicBezTo>
                  <a:pt x="8674" y="3044"/>
                  <a:pt x="7239" y="5178"/>
                  <a:pt x="6172" y="7513"/>
                </a:cubicBezTo>
                <a:cubicBezTo>
                  <a:pt x="5905" y="8080"/>
                  <a:pt x="5638" y="8648"/>
                  <a:pt x="5171" y="9181"/>
                </a:cubicBezTo>
                <a:cubicBezTo>
                  <a:pt x="5005" y="8681"/>
                  <a:pt x="4838" y="8247"/>
                  <a:pt x="4738" y="7814"/>
                </a:cubicBezTo>
                <a:cubicBezTo>
                  <a:pt x="4671" y="7513"/>
                  <a:pt x="4504" y="7380"/>
                  <a:pt x="4237" y="7380"/>
                </a:cubicBezTo>
                <a:cubicBezTo>
                  <a:pt x="3137" y="7447"/>
                  <a:pt x="2002" y="7513"/>
                  <a:pt x="935" y="7747"/>
                </a:cubicBezTo>
                <a:cubicBezTo>
                  <a:pt x="168" y="7914"/>
                  <a:pt x="1" y="8481"/>
                  <a:pt x="468" y="9081"/>
                </a:cubicBezTo>
                <a:cubicBezTo>
                  <a:pt x="1836" y="10716"/>
                  <a:pt x="3203" y="12350"/>
                  <a:pt x="4538" y="14051"/>
                </a:cubicBezTo>
                <a:cubicBezTo>
                  <a:pt x="4759" y="14352"/>
                  <a:pt x="4959" y="14503"/>
                  <a:pt x="5157" y="14503"/>
                </a:cubicBezTo>
                <a:cubicBezTo>
                  <a:pt x="5376" y="14503"/>
                  <a:pt x="5593" y="14319"/>
                  <a:pt x="5838" y="13951"/>
                </a:cubicBezTo>
                <a:cubicBezTo>
                  <a:pt x="6572" y="12917"/>
                  <a:pt x="7239" y="11883"/>
                  <a:pt x="7973" y="10849"/>
                </a:cubicBezTo>
                <a:cubicBezTo>
                  <a:pt x="9941" y="8014"/>
                  <a:pt x="11943" y="5178"/>
                  <a:pt x="13944" y="2343"/>
                </a:cubicBezTo>
                <a:cubicBezTo>
                  <a:pt x="14311" y="1843"/>
                  <a:pt x="14278" y="1609"/>
                  <a:pt x="13777" y="1209"/>
                </a:cubicBezTo>
                <a:cubicBezTo>
                  <a:pt x="13177" y="775"/>
                  <a:pt x="12477" y="442"/>
                  <a:pt x="11809" y="108"/>
                </a:cubicBezTo>
                <a:cubicBezTo>
                  <a:pt x="11648" y="34"/>
                  <a:pt x="11496" y="1"/>
                  <a:pt x="11350" y="1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3"/>
          <p:cNvGrpSpPr/>
          <p:nvPr/>
        </p:nvGrpSpPr>
        <p:grpSpPr>
          <a:xfrm rot="803821" flipH="1">
            <a:off x="-383528" y="4338418"/>
            <a:ext cx="1807072" cy="864786"/>
            <a:chOff x="0" y="2794150"/>
            <a:chExt cx="1807050" cy="864775"/>
          </a:xfrm>
        </p:grpSpPr>
        <p:sp>
          <p:nvSpPr>
            <p:cNvPr id="70" name="Google Shape;70;p3"/>
            <p:cNvSpPr/>
            <p:nvPr/>
          </p:nvSpPr>
          <p:spPr>
            <a:xfrm>
              <a:off x="0" y="2794150"/>
              <a:ext cx="1807050" cy="864775"/>
            </a:xfrm>
            <a:custGeom>
              <a:avLst/>
              <a:gdLst/>
              <a:ahLst/>
              <a:cxnLst/>
              <a:rect l="l" t="t" r="r" b="b"/>
              <a:pathLst>
                <a:path w="72282" h="34591" extrusionOk="0">
                  <a:moveTo>
                    <a:pt x="12250" y="0"/>
                  </a:moveTo>
                  <a:cubicBezTo>
                    <a:pt x="12159" y="0"/>
                    <a:pt x="12037" y="31"/>
                    <a:pt x="11946" y="31"/>
                  </a:cubicBezTo>
                  <a:cubicBezTo>
                    <a:pt x="11733" y="92"/>
                    <a:pt x="10122" y="396"/>
                    <a:pt x="8542" y="1551"/>
                  </a:cubicBezTo>
                  <a:lnTo>
                    <a:pt x="3071" y="547"/>
                  </a:lnTo>
                  <a:cubicBezTo>
                    <a:pt x="2979" y="517"/>
                    <a:pt x="2858" y="517"/>
                    <a:pt x="2736" y="517"/>
                  </a:cubicBezTo>
                  <a:cubicBezTo>
                    <a:pt x="2037" y="517"/>
                    <a:pt x="1399" y="912"/>
                    <a:pt x="1064" y="1551"/>
                  </a:cubicBezTo>
                  <a:lnTo>
                    <a:pt x="305" y="3010"/>
                  </a:lnTo>
                  <a:cubicBezTo>
                    <a:pt x="31" y="3496"/>
                    <a:pt x="1" y="4043"/>
                    <a:pt x="213" y="4560"/>
                  </a:cubicBezTo>
                  <a:cubicBezTo>
                    <a:pt x="365" y="4985"/>
                    <a:pt x="700" y="5350"/>
                    <a:pt x="1095" y="5563"/>
                  </a:cubicBezTo>
                  <a:cubicBezTo>
                    <a:pt x="1338" y="5715"/>
                    <a:pt x="2645" y="6535"/>
                    <a:pt x="5654" y="8450"/>
                  </a:cubicBezTo>
                  <a:cubicBezTo>
                    <a:pt x="5867" y="10365"/>
                    <a:pt x="6688" y="11703"/>
                    <a:pt x="6840" y="11946"/>
                  </a:cubicBezTo>
                  <a:cubicBezTo>
                    <a:pt x="6870" y="11976"/>
                    <a:pt x="6870" y="12007"/>
                    <a:pt x="6900" y="12037"/>
                  </a:cubicBezTo>
                  <a:cubicBezTo>
                    <a:pt x="6992" y="12159"/>
                    <a:pt x="7083" y="12250"/>
                    <a:pt x="7204" y="12341"/>
                  </a:cubicBezTo>
                  <a:cubicBezTo>
                    <a:pt x="7356" y="12463"/>
                    <a:pt x="7508" y="12584"/>
                    <a:pt x="7691" y="12645"/>
                  </a:cubicBezTo>
                  <a:cubicBezTo>
                    <a:pt x="7721" y="12675"/>
                    <a:pt x="7751" y="12675"/>
                    <a:pt x="7782" y="12675"/>
                  </a:cubicBezTo>
                  <a:lnTo>
                    <a:pt x="65838" y="34469"/>
                  </a:lnTo>
                  <a:cubicBezTo>
                    <a:pt x="66050" y="34560"/>
                    <a:pt x="66294" y="34591"/>
                    <a:pt x="66506" y="34591"/>
                  </a:cubicBezTo>
                  <a:cubicBezTo>
                    <a:pt x="67023" y="34591"/>
                    <a:pt x="67540" y="34378"/>
                    <a:pt x="67874" y="34013"/>
                  </a:cubicBezTo>
                  <a:cubicBezTo>
                    <a:pt x="70427" y="31308"/>
                    <a:pt x="72008" y="27600"/>
                    <a:pt x="72251" y="23831"/>
                  </a:cubicBezTo>
                  <a:cubicBezTo>
                    <a:pt x="72282" y="22979"/>
                    <a:pt x="71795" y="22220"/>
                    <a:pt x="71005" y="21916"/>
                  </a:cubicBezTo>
                  <a:lnTo>
                    <a:pt x="12919" y="122"/>
                  </a:lnTo>
                  <a:cubicBezTo>
                    <a:pt x="12706" y="61"/>
                    <a:pt x="12493" y="0"/>
                    <a:pt x="12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68700" y="2842025"/>
              <a:ext cx="141350" cy="224950"/>
            </a:xfrm>
            <a:custGeom>
              <a:avLst/>
              <a:gdLst/>
              <a:ahLst/>
              <a:cxnLst/>
              <a:rect l="l" t="t" r="r" b="b"/>
              <a:pathLst>
                <a:path w="5654" h="8998" extrusionOk="0">
                  <a:moveTo>
                    <a:pt x="5532" y="0"/>
                  </a:moveTo>
                  <a:cubicBezTo>
                    <a:pt x="5532" y="0"/>
                    <a:pt x="2219" y="578"/>
                    <a:pt x="1125" y="3526"/>
                  </a:cubicBezTo>
                  <a:cubicBezTo>
                    <a:pt x="0" y="6475"/>
                    <a:pt x="1672" y="8997"/>
                    <a:pt x="1672" y="8997"/>
                  </a:cubicBezTo>
                  <a:lnTo>
                    <a:pt x="5654" y="4256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580575" y="3356475"/>
              <a:ext cx="177850" cy="255325"/>
            </a:xfrm>
            <a:custGeom>
              <a:avLst/>
              <a:gdLst/>
              <a:ahLst/>
              <a:cxnLst/>
              <a:rect l="l" t="t" r="r" b="b"/>
              <a:pathLst>
                <a:path w="7114" h="10213" extrusionOk="0">
                  <a:moveTo>
                    <a:pt x="3861" y="0"/>
                  </a:moveTo>
                  <a:cubicBezTo>
                    <a:pt x="3648" y="3313"/>
                    <a:pt x="2280" y="6566"/>
                    <a:pt x="1" y="8967"/>
                  </a:cubicBezTo>
                  <a:lnTo>
                    <a:pt x="3283" y="10213"/>
                  </a:lnTo>
                  <a:cubicBezTo>
                    <a:pt x="5563" y="7781"/>
                    <a:pt x="6931" y="4529"/>
                    <a:pt x="7113" y="1216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38150" y="2889900"/>
              <a:ext cx="1338950" cy="690750"/>
            </a:xfrm>
            <a:custGeom>
              <a:avLst/>
              <a:gdLst/>
              <a:ahLst/>
              <a:cxnLst/>
              <a:rect l="l" t="t" r="r" b="b"/>
              <a:pathLst>
                <a:path w="53558" h="27630" extrusionOk="0">
                  <a:moveTo>
                    <a:pt x="3831" y="0"/>
                  </a:moveTo>
                  <a:cubicBezTo>
                    <a:pt x="3527" y="3283"/>
                    <a:pt x="2189" y="6505"/>
                    <a:pt x="1" y="8967"/>
                  </a:cubicBezTo>
                  <a:lnTo>
                    <a:pt x="49698" y="27630"/>
                  </a:lnTo>
                  <a:cubicBezTo>
                    <a:pt x="51977" y="25229"/>
                    <a:pt x="53345" y="21976"/>
                    <a:pt x="53558" y="18663"/>
                  </a:cubicBezTo>
                  <a:lnTo>
                    <a:pt x="3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10500" y="2842025"/>
              <a:ext cx="223425" cy="272050"/>
            </a:xfrm>
            <a:custGeom>
              <a:avLst/>
              <a:gdLst/>
              <a:ahLst/>
              <a:cxnLst/>
              <a:rect l="l" t="t" r="r" b="b"/>
              <a:pathLst>
                <a:path w="8937" h="10882" extrusionOk="0">
                  <a:moveTo>
                    <a:pt x="3860" y="0"/>
                  </a:moveTo>
                  <a:cubicBezTo>
                    <a:pt x="3648" y="3313"/>
                    <a:pt x="2280" y="6566"/>
                    <a:pt x="0" y="8997"/>
                  </a:cubicBezTo>
                  <a:lnTo>
                    <a:pt x="5107" y="10882"/>
                  </a:lnTo>
                  <a:cubicBezTo>
                    <a:pt x="7295" y="8420"/>
                    <a:pt x="8633" y="5198"/>
                    <a:pt x="8937" y="1915"/>
                  </a:cubicBezTo>
                  <a:lnTo>
                    <a:pt x="3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9400" y="2854950"/>
              <a:ext cx="198350" cy="133750"/>
            </a:xfrm>
            <a:custGeom>
              <a:avLst/>
              <a:gdLst/>
              <a:ahLst/>
              <a:cxnLst/>
              <a:rect l="l" t="t" r="r" b="b"/>
              <a:pathLst>
                <a:path w="7934" h="5350" extrusionOk="0">
                  <a:moveTo>
                    <a:pt x="760" y="0"/>
                  </a:moveTo>
                  <a:lnTo>
                    <a:pt x="0" y="1459"/>
                  </a:lnTo>
                  <a:cubicBezTo>
                    <a:pt x="152" y="1489"/>
                    <a:pt x="6140" y="5350"/>
                    <a:pt x="6140" y="5350"/>
                  </a:cubicBezTo>
                  <a:cubicBezTo>
                    <a:pt x="6140" y="5350"/>
                    <a:pt x="6931" y="4742"/>
                    <a:pt x="7447" y="3435"/>
                  </a:cubicBezTo>
                  <a:cubicBezTo>
                    <a:pt x="7934" y="2128"/>
                    <a:pt x="7660" y="1246"/>
                    <a:pt x="7660" y="1246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06850" y="3017000"/>
              <a:ext cx="1034250" cy="450900"/>
            </a:xfrm>
            <a:custGeom>
              <a:avLst/>
              <a:gdLst/>
              <a:ahLst/>
              <a:cxnLst/>
              <a:rect l="l" t="t" r="r" b="b"/>
              <a:pathLst>
                <a:path w="41370" h="18036" extrusionOk="0">
                  <a:moveTo>
                    <a:pt x="2470" y="1"/>
                  </a:moveTo>
                  <a:cubicBezTo>
                    <a:pt x="1589" y="1"/>
                    <a:pt x="754" y="530"/>
                    <a:pt x="426" y="1421"/>
                  </a:cubicBezTo>
                  <a:cubicBezTo>
                    <a:pt x="0" y="2546"/>
                    <a:pt x="578" y="3822"/>
                    <a:pt x="1733" y="4248"/>
                  </a:cubicBezTo>
                  <a:lnTo>
                    <a:pt x="38117" y="17895"/>
                  </a:lnTo>
                  <a:cubicBezTo>
                    <a:pt x="38368" y="17990"/>
                    <a:pt x="38627" y="18035"/>
                    <a:pt x="38882" y="18035"/>
                  </a:cubicBezTo>
                  <a:cubicBezTo>
                    <a:pt x="39769" y="18035"/>
                    <a:pt x="40613" y="17492"/>
                    <a:pt x="40944" y="16619"/>
                  </a:cubicBezTo>
                  <a:cubicBezTo>
                    <a:pt x="41369" y="15494"/>
                    <a:pt x="40792" y="14217"/>
                    <a:pt x="39667" y="13792"/>
                  </a:cubicBezTo>
                  <a:lnTo>
                    <a:pt x="3253" y="144"/>
                  </a:lnTo>
                  <a:cubicBezTo>
                    <a:pt x="2996" y="47"/>
                    <a:pt x="2731" y="1"/>
                    <a:pt x="24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550950" y="3428650"/>
              <a:ext cx="50925" cy="44875"/>
            </a:xfrm>
            <a:custGeom>
              <a:avLst/>
              <a:gdLst/>
              <a:ahLst/>
              <a:cxnLst/>
              <a:rect l="l" t="t" r="r" b="b"/>
              <a:pathLst>
                <a:path w="2037" h="1795" extrusionOk="0">
                  <a:moveTo>
                    <a:pt x="1022" y="1"/>
                  </a:moveTo>
                  <a:cubicBezTo>
                    <a:pt x="664" y="1"/>
                    <a:pt x="324" y="226"/>
                    <a:pt x="183" y="578"/>
                  </a:cubicBezTo>
                  <a:cubicBezTo>
                    <a:pt x="0" y="1034"/>
                    <a:pt x="243" y="1551"/>
                    <a:pt x="699" y="1733"/>
                  </a:cubicBezTo>
                  <a:cubicBezTo>
                    <a:pt x="803" y="1775"/>
                    <a:pt x="910" y="1794"/>
                    <a:pt x="1015" y="1794"/>
                  </a:cubicBezTo>
                  <a:cubicBezTo>
                    <a:pt x="1373" y="1794"/>
                    <a:pt x="1713" y="1569"/>
                    <a:pt x="1854" y="1217"/>
                  </a:cubicBezTo>
                  <a:cubicBezTo>
                    <a:pt x="2037" y="761"/>
                    <a:pt x="1794" y="244"/>
                    <a:pt x="1338" y="61"/>
                  </a:cubicBezTo>
                  <a:cubicBezTo>
                    <a:pt x="1234" y="20"/>
                    <a:pt x="1127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34650" y="3009950"/>
              <a:ext cx="50950" cy="44875"/>
            </a:xfrm>
            <a:custGeom>
              <a:avLst/>
              <a:gdLst/>
              <a:ahLst/>
              <a:cxnLst/>
              <a:rect l="l" t="t" r="r" b="b"/>
              <a:pathLst>
                <a:path w="2038" h="1795" extrusionOk="0">
                  <a:moveTo>
                    <a:pt x="1023" y="1"/>
                  </a:moveTo>
                  <a:cubicBezTo>
                    <a:pt x="665" y="1"/>
                    <a:pt x="324" y="226"/>
                    <a:pt x="183" y="578"/>
                  </a:cubicBezTo>
                  <a:cubicBezTo>
                    <a:pt x="1" y="1034"/>
                    <a:pt x="244" y="1551"/>
                    <a:pt x="700" y="1733"/>
                  </a:cubicBezTo>
                  <a:cubicBezTo>
                    <a:pt x="810" y="1775"/>
                    <a:pt x="923" y="1794"/>
                    <a:pt x="1032" y="1794"/>
                  </a:cubicBezTo>
                  <a:cubicBezTo>
                    <a:pt x="1402" y="1794"/>
                    <a:pt x="1738" y="1569"/>
                    <a:pt x="1855" y="1217"/>
                  </a:cubicBezTo>
                  <a:cubicBezTo>
                    <a:pt x="2037" y="730"/>
                    <a:pt x="1794" y="213"/>
                    <a:pt x="1338" y="62"/>
                  </a:cubicBezTo>
                  <a:cubicBezTo>
                    <a:pt x="1235" y="20"/>
                    <a:pt x="1128" y="1"/>
                    <a:pt x="1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53050" y="3239450"/>
              <a:ext cx="786525" cy="295625"/>
            </a:xfrm>
            <a:custGeom>
              <a:avLst/>
              <a:gdLst/>
              <a:ahLst/>
              <a:cxnLst/>
              <a:rect l="l" t="t" r="r" b="b"/>
              <a:pathLst>
                <a:path w="31461" h="11825" extrusionOk="0">
                  <a:moveTo>
                    <a:pt x="1" y="0"/>
                  </a:moveTo>
                  <a:lnTo>
                    <a:pt x="1" y="0"/>
                  </a:lnTo>
                  <a:cubicBezTo>
                    <a:pt x="10305" y="4408"/>
                    <a:pt x="20791" y="8359"/>
                    <a:pt x="31460" y="11824"/>
                  </a:cubicBezTo>
                  <a:cubicBezTo>
                    <a:pt x="21156" y="7417"/>
                    <a:pt x="10670" y="346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05025" y="3108750"/>
              <a:ext cx="311575" cy="117050"/>
            </a:xfrm>
            <a:custGeom>
              <a:avLst/>
              <a:gdLst/>
              <a:ahLst/>
              <a:cxnLst/>
              <a:rect l="l" t="t" r="r" b="b"/>
              <a:pathLst>
                <a:path w="12463" h="4682" extrusionOk="0">
                  <a:moveTo>
                    <a:pt x="0" y="0"/>
                  </a:moveTo>
                  <a:lnTo>
                    <a:pt x="0" y="0"/>
                  </a:lnTo>
                  <a:cubicBezTo>
                    <a:pt x="4073" y="1793"/>
                    <a:pt x="8238" y="3374"/>
                    <a:pt x="12463" y="4681"/>
                  </a:cubicBezTo>
                  <a:cubicBezTo>
                    <a:pt x="8390" y="2888"/>
                    <a:pt x="4225" y="133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3"/>
          <p:cNvGrpSpPr/>
          <p:nvPr/>
        </p:nvGrpSpPr>
        <p:grpSpPr>
          <a:xfrm rot="5970904">
            <a:off x="7909184" y="1744053"/>
            <a:ext cx="1683878" cy="854088"/>
            <a:chOff x="3496275" y="2772875"/>
            <a:chExt cx="1683950" cy="854125"/>
          </a:xfrm>
        </p:grpSpPr>
        <p:sp>
          <p:nvSpPr>
            <p:cNvPr id="82" name="Google Shape;82;p3"/>
            <p:cNvSpPr/>
            <p:nvPr/>
          </p:nvSpPr>
          <p:spPr>
            <a:xfrm>
              <a:off x="3496275" y="2772875"/>
              <a:ext cx="1683950" cy="854125"/>
            </a:xfrm>
            <a:custGeom>
              <a:avLst/>
              <a:gdLst/>
              <a:ahLst/>
              <a:cxnLst/>
              <a:rect l="l" t="t" r="r" b="b"/>
              <a:pathLst>
                <a:path w="67358" h="34165" extrusionOk="0">
                  <a:moveTo>
                    <a:pt x="6687" y="0"/>
                  </a:moveTo>
                  <a:cubicBezTo>
                    <a:pt x="4104" y="0"/>
                    <a:pt x="1763" y="1520"/>
                    <a:pt x="730" y="3891"/>
                  </a:cubicBezTo>
                  <a:cubicBezTo>
                    <a:pt x="31" y="5502"/>
                    <a:pt x="0" y="7265"/>
                    <a:pt x="638" y="8876"/>
                  </a:cubicBezTo>
                  <a:cubicBezTo>
                    <a:pt x="1125" y="10213"/>
                    <a:pt x="2037" y="11307"/>
                    <a:pt x="3222" y="12037"/>
                  </a:cubicBezTo>
                  <a:cubicBezTo>
                    <a:pt x="3435" y="13526"/>
                    <a:pt x="4438" y="14833"/>
                    <a:pt x="5867" y="15502"/>
                  </a:cubicBezTo>
                  <a:lnTo>
                    <a:pt x="20061" y="21703"/>
                  </a:lnTo>
                  <a:cubicBezTo>
                    <a:pt x="20305" y="21824"/>
                    <a:pt x="20578" y="21855"/>
                    <a:pt x="20821" y="21855"/>
                  </a:cubicBezTo>
                  <a:cubicBezTo>
                    <a:pt x="21520" y="21855"/>
                    <a:pt x="22159" y="21490"/>
                    <a:pt x="22523" y="20852"/>
                  </a:cubicBezTo>
                  <a:cubicBezTo>
                    <a:pt x="22554" y="20760"/>
                    <a:pt x="22584" y="20700"/>
                    <a:pt x="22615" y="20608"/>
                  </a:cubicBezTo>
                  <a:lnTo>
                    <a:pt x="52281" y="33618"/>
                  </a:lnTo>
                  <a:cubicBezTo>
                    <a:pt x="53101" y="33952"/>
                    <a:pt x="53983" y="34165"/>
                    <a:pt x="54895" y="34165"/>
                  </a:cubicBezTo>
                  <a:cubicBezTo>
                    <a:pt x="56354" y="34165"/>
                    <a:pt x="57752" y="33648"/>
                    <a:pt x="58907" y="32767"/>
                  </a:cubicBezTo>
                  <a:cubicBezTo>
                    <a:pt x="62858" y="34013"/>
                    <a:pt x="63953" y="34013"/>
                    <a:pt x="64348" y="34013"/>
                  </a:cubicBezTo>
                  <a:cubicBezTo>
                    <a:pt x="65837" y="34013"/>
                    <a:pt x="66415" y="33101"/>
                    <a:pt x="66567" y="32736"/>
                  </a:cubicBezTo>
                  <a:cubicBezTo>
                    <a:pt x="67357" y="30913"/>
                    <a:pt x="65898" y="29606"/>
                    <a:pt x="61400" y="27113"/>
                  </a:cubicBezTo>
                  <a:cubicBezTo>
                    <a:pt x="61187" y="24742"/>
                    <a:pt x="59728" y="22645"/>
                    <a:pt x="57509" y="21672"/>
                  </a:cubicBezTo>
                  <a:lnTo>
                    <a:pt x="9301" y="547"/>
                  </a:lnTo>
                  <a:cubicBezTo>
                    <a:pt x="8481" y="183"/>
                    <a:pt x="7599" y="0"/>
                    <a:pt x="6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532750" y="2819975"/>
              <a:ext cx="1591225" cy="759175"/>
            </a:xfrm>
            <a:custGeom>
              <a:avLst/>
              <a:gdLst/>
              <a:ahLst/>
              <a:cxnLst/>
              <a:rect l="l" t="t" r="r" b="b"/>
              <a:pathLst>
                <a:path w="63649" h="30367" extrusionOk="0">
                  <a:moveTo>
                    <a:pt x="5235" y="1"/>
                  </a:moveTo>
                  <a:cubicBezTo>
                    <a:pt x="3467" y="1"/>
                    <a:pt x="1768" y="1034"/>
                    <a:pt x="1003" y="2767"/>
                  </a:cubicBezTo>
                  <a:cubicBezTo>
                    <a:pt x="0" y="5107"/>
                    <a:pt x="1064" y="7843"/>
                    <a:pt x="3374" y="8846"/>
                  </a:cubicBezTo>
                  <a:lnTo>
                    <a:pt x="3648" y="8968"/>
                  </a:lnTo>
                  <a:cubicBezTo>
                    <a:pt x="3435" y="10153"/>
                    <a:pt x="4043" y="11369"/>
                    <a:pt x="5198" y="11855"/>
                  </a:cubicBezTo>
                  <a:lnTo>
                    <a:pt x="19362" y="18086"/>
                  </a:lnTo>
                  <a:lnTo>
                    <a:pt x="19362" y="18086"/>
                  </a:lnTo>
                  <a:lnTo>
                    <a:pt x="7417" y="10639"/>
                  </a:lnTo>
                  <a:lnTo>
                    <a:pt x="7417" y="10639"/>
                  </a:lnTo>
                  <a:lnTo>
                    <a:pt x="21186" y="16658"/>
                  </a:lnTo>
                  <a:lnTo>
                    <a:pt x="22007" y="17022"/>
                  </a:lnTo>
                  <a:lnTo>
                    <a:pt x="22858" y="17387"/>
                  </a:lnTo>
                  <a:lnTo>
                    <a:pt x="23739" y="17782"/>
                  </a:lnTo>
                  <a:lnTo>
                    <a:pt x="24621" y="18177"/>
                  </a:lnTo>
                  <a:lnTo>
                    <a:pt x="25502" y="18542"/>
                  </a:lnTo>
                  <a:lnTo>
                    <a:pt x="26384" y="18937"/>
                  </a:lnTo>
                  <a:lnTo>
                    <a:pt x="51582" y="29971"/>
                  </a:lnTo>
                  <a:cubicBezTo>
                    <a:pt x="52187" y="30240"/>
                    <a:pt x="52816" y="30366"/>
                    <a:pt x="53434" y="30366"/>
                  </a:cubicBezTo>
                  <a:cubicBezTo>
                    <a:pt x="54772" y="30366"/>
                    <a:pt x="56058" y="29774"/>
                    <a:pt x="56931" y="28755"/>
                  </a:cubicBezTo>
                  <a:cubicBezTo>
                    <a:pt x="58568" y="29276"/>
                    <a:pt x="61643" y="30222"/>
                    <a:pt x="62867" y="30222"/>
                  </a:cubicBezTo>
                  <a:cubicBezTo>
                    <a:pt x="63143" y="30222"/>
                    <a:pt x="63325" y="30174"/>
                    <a:pt x="63375" y="30062"/>
                  </a:cubicBezTo>
                  <a:cubicBezTo>
                    <a:pt x="63649" y="29454"/>
                    <a:pt x="59728" y="27266"/>
                    <a:pt x="58026" y="26323"/>
                  </a:cubicBezTo>
                  <a:cubicBezTo>
                    <a:pt x="58269" y="24348"/>
                    <a:pt x="57235" y="22372"/>
                    <a:pt x="55290" y="21521"/>
                  </a:cubicBezTo>
                  <a:lnTo>
                    <a:pt x="30183" y="10518"/>
                  </a:lnTo>
                  <a:lnTo>
                    <a:pt x="29271" y="10092"/>
                  </a:lnTo>
                  <a:lnTo>
                    <a:pt x="28359" y="9697"/>
                  </a:lnTo>
                  <a:lnTo>
                    <a:pt x="27447" y="9302"/>
                  </a:lnTo>
                  <a:lnTo>
                    <a:pt x="26536" y="8907"/>
                  </a:lnTo>
                  <a:lnTo>
                    <a:pt x="25624" y="8512"/>
                  </a:lnTo>
                  <a:lnTo>
                    <a:pt x="24925" y="8208"/>
                  </a:lnTo>
                  <a:lnTo>
                    <a:pt x="7082" y="396"/>
                  </a:lnTo>
                  <a:cubicBezTo>
                    <a:pt x="6483" y="128"/>
                    <a:pt x="5855" y="1"/>
                    <a:pt x="5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930175" y="3468175"/>
              <a:ext cx="196075" cy="107275"/>
            </a:xfrm>
            <a:custGeom>
              <a:avLst/>
              <a:gdLst/>
              <a:ahLst/>
              <a:cxnLst/>
              <a:rect l="l" t="t" r="r" b="b"/>
              <a:pathLst>
                <a:path w="7843" h="4291" extrusionOk="0">
                  <a:moveTo>
                    <a:pt x="1369" y="0"/>
                  </a:moveTo>
                  <a:lnTo>
                    <a:pt x="1" y="2462"/>
                  </a:lnTo>
                  <a:cubicBezTo>
                    <a:pt x="1" y="2462"/>
                    <a:pt x="5305" y="4290"/>
                    <a:pt x="6986" y="4290"/>
                  </a:cubicBezTo>
                  <a:cubicBezTo>
                    <a:pt x="7256" y="4290"/>
                    <a:pt x="7432" y="4243"/>
                    <a:pt x="7478" y="4134"/>
                  </a:cubicBezTo>
                  <a:cubicBezTo>
                    <a:pt x="7843" y="3344"/>
                    <a:pt x="1369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614050" y="3029725"/>
              <a:ext cx="403525" cy="242425"/>
            </a:xfrm>
            <a:custGeom>
              <a:avLst/>
              <a:gdLst/>
              <a:ahLst/>
              <a:cxnLst/>
              <a:rect l="l" t="t" r="r" b="b"/>
              <a:pathLst>
                <a:path w="16141" h="9697" fill="none" extrusionOk="0">
                  <a:moveTo>
                    <a:pt x="578" y="0"/>
                  </a:moveTo>
                  <a:lnTo>
                    <a:pt x="578" y="0"/>
                  </a:lnTo>
                  <a:cubicBezTo>
                    <a:pt x="1" y="1337"/>
                    <a:pt x="608" y="2888"/>
                    <a:pt x="1946" y="3465"/>
                  </a:cubicBezTo>
                  <a:lnTo>
                    <a:pt x="16141" y="9696"/>
                  </a:lnTo>
                </a:path>
              </a:pathLst>
            </a:custGeom>
            <a:noFill/>
            <a:ln w="357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104950" y="3042625"/>
              <a:ext cx="114000" cy="221925"/>
            </a:xfrm>
            <a:custGeom>
              <a:avLst/>
              <a:gdLst/>
              <a:ahLst/>
              <a:cxnLst/>
              <a:rect l="l" t="t" r="r" b="b"/>
              <a:pathLst>
                <a:path w="4560" h="8877" extrusionOk="0">
                  <a:moveTo>
                    <a:pt x="3648" y="1"/>
                  </a:moveTo>
                  <a:cubicBezTo>
                    <a:pt x="1672" y="2402"/>
                    <a:pt x="365" y="5381"/>
                    <a:pt x="0" y="8481"/>
                  </a:cubicBezTo>
                  <a:lnTo>
                    <a:pt x="882" y="8876"/>
                  </a:lnTo>
                  <a:cubicBezTo>
                    <a:pt x="1246" y="5776"/>
                    <a:pt x="2553" y="2797"/>
                    <a:pt x="4559" y="396"/>
                  </a:cubicBezTo>
                  <a:lnTo>
                    <a:pt x="3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082900" y="3032750"/>
              <a:ext cx="113250" cy="221925"/>
            </a:xfrm>
            <a:custGeom>
              <a:avLst/>
              <a:gdLst/>
              <a:ahLst/>
              <a:cxnLst/>
              <a:rect l="l" t="t" r="r" b="b"/>
              <a:pathLst>
                <a:path w="4530" h="8877" extrusionOk="0">
                  <a:moveTo>
                    <a:pt x="3618" y="1"/>
                  </a:moveTo>
                  <a:cubicBezTo>
                    <a:pt x="1642" y="2402"/>
                    <a:pt x="365" y="5411"/>
                    <a:pt x="1" y="8511"/>
                  </a:cubicBezTo>
                  <a:lnTo>
                    <a:pt x="882" y="8876"/>
                  </a:lnTo>
                  <a:cubicBezTo>
                    <a:pt x="1247" y="5776"/>
                    <a:pt x="2524" y="2797"/>
                    <a:pt x="4530" y="396"/>
                  </a:cubicBezTo>
                  <a:lnTo>
                    <a:pt x="36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126225" y="3053275"/>
              <a:ext cx="115525" cy="221150"/>
            </a:xfrm>
            <a:custGeom>
              <a:avLst/>
              <a:gdLst/>
              <a:ahLst/>
              <a:cxnLst/>
              <a:rect l="l" t="t" r="r" b="b"/>
              <a:pathLst>
                <a:path w="4621" h="8846" extrusionOk="0">
                  <a:moveTo>
                    <a:pt x="3708" y="0"/>
                  </a:moveTo>
                  <a:cubicBezTo>
                    <a:pt x="1702" y="2371"/>
                    <a:pt x="395" y="5350"/>
                    <a:pt x="0" y="8450"/>
                  </a:cubicBezTo>
                  <a:lnTo>
                    <a:pt x="882" y="8845"/>
                  </a:lnTo>
                  <a:cubicBezTo>
                    <a:pt x="1277" y="5745"/>
                    <a:pt x="2614" y="2766"/>
                    <a:pt x="4620" y="395"/>
                  </a:cubicBezTo>
                  <a:lnTo>
                    <a:pt x="3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192325" y="3082900"/>
              <a:ext cx="807800" cy="496250"/>
            </a:xfrm>
            <a:custGeom>
              <a:avLst/>
              <a:gdLst/>
              <a:ahLst/>
              <a:cxnLst/>
              <a:rect l="l" t="t" r="r" b="b"/>
              <a:pathLst>
                <a:path w="32312" h="19850" extrusionOk="0">
                  <a:moveTo>
                    <a:pt x="3800" y="1"/>
                  </a:moveTo>
                  <a:cubicBezTo>
                    <a:pt x="1764" y="2341"/>
                    <a:pt x="396" y="5320"/>
                    <a:pt x="1" y="8420"/>
                  </a:cubicBezTo>
                  <a:lnTo>
                    <a:pt x="25199" y="19454"/>
                  </a:lnTo>
                  <a:cubicBezTo>
                    <a:pt x="25806" y="19722"/>
                    <a:pt x="26440" y="19849"/>
                    <a:pt x="27064" y="19849"/>
                  </a:cubicBezTo>
                  <a:cubicBezTo>
                    <a:pt x="28845" y="19849"/>
                    <a:pt x="30543" y="18816"/>
                    <a:pt x="31308" y="17083"/>
                  </a:cubicBezTo>
                  <a:cubicBezTo>
                    <a:pt x="32311" y="14743"/>
                    <a:pt x="31247" y="12037"/>
                    <a:pt x="28907" y="11004"/>
                  </a:cubicBezTo>
                  <a:lnTo>
                    <a:pt x="38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170300" y="3073025"/>
              <a:ext cx="117050" cy="220400"/>
            </a:xfrm>
            <a:custGeom>
              <a:avLst/>
              <a:gdLst/>
              <a:ahLst/>
              <a:cxnLst/>
              <a:rect l="l" t="t" r="r" b="b"/>
              <a:pathLst>
                <a:path w="4682" h="8816" extrusionOk="0">
                  <a:moveTo>
                    <a:pt x="3769" y="1"/>
                  </a:moveTo>
                  <a:cubicBezTo>
                    <a:pt x="1733" y="2371"/>
                    <a:pt x="395" y="5320"/>
                    <a:pt x="0" y="8420"/>
                  </a:cubicBezTo>
                  <a:lnTo>
                    <a:pt x="882" y="8815"/>
                  </a:lnTo>
                  <a:cubicBezTo>
                    <a:pt x="1307" y="5715"/>
                    <a:pt x="2645" y="2736"/>
                    <a:pt x="4681" y="396"/>
                  </a:cubicBezTo>
                  <a:lnTo>
                    <a:pt x="37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148250" y="3062400"/>
              <a:ext cx="116300" cy="221150"/>
            </a:xfrm>
            <a:custGeom>
              <a:avLst/>
              <a:gdLst/>
              <a:ahLst/>
              <a:cxnLst/>
              <a:rect l="l" t="t" r="r" b="b"/>
              <a:pathLst>
                <a:path w="4652" h="8846" extrusionOk="0">
                  <a:moveTo>
                    <a:pt x="3739" y="0"/>
                  </a:moveTo>
                  <a:cubicBezTo>
                    <a:pt x="1733" y="2401"/>
                    <a:pt x="396" y="5380"/>
                    <a:pt x="1" y="8480"/>
                  </a:cubicBezTo>
                  <a:lnTo>
                    <a:pt x="882" y="8845"/>
                  </a:lnTo>
                  <a:cubicBezTo>
                    <a:pt x="1277" y="5745"/>
                    <a:pt x="2615" y="2796"/>
                    <a:pt x="4651" y="426"/>
                  </a:cubicBezTo>
                  <a:lnTo>
                    <a:pt x="3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062375" y="3025150"/>
              <a:ext cx="111750" cy="220400"/>
            </a:xfrm>
            <a:custGeom>
              <a:avLst/>
              <a:gdLst/>
              <a:ahLst/>
              <a:cxnLst/>
              <a:rect l="l" t="t" r="r" b="b"/>
              <a:pathLst>
                <a:path w="4470" h="8816" extrusionOk="0">
                  <a:moveTo>
                    <a:pt x="3740" y="1"/>
                  </a:moveTo>
                  <a:cubicBezTo>
                    <a:pt x="1734" y="2402"/>
                    <a:pt x="427" y="5350"/>
                    <a:pt x="1" y="8451"/>
                  </a:cubicBezTo>
                  <a:lnTo>
                    <a:pt x="822" y="8815"/>
                  </a:lnTo>
                  <a:cubicBezTo>
                    <a:pt x="1186" y="5715"/>
                    <a:pt x="2463" y="2706"/>
                    <a:pt x="4469" y="305"/>
                  </a:cubicBezTo>
                  <a:lnTo>
                    <a:pt x="37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532750" y="2820425"/>
              <a:ext cx="623125" cy="416000"/>
            </a:xfrm>
            <a:custGeom>
              <a:avLst/>
              <a:gdLst/>
              <a:ahLst/>
              <a:cxnLst/>
              <a:rect l="l" t="t" r="r" b="b"/>
              <a:pathLst>
                <a:path w="24925" h="16640" extrusionOk="0">
                  <a:moveTo>
                    <a:pt x="5276" y="0"/>
                  </a:moveTo>
                  <a:cubicBezTo>
                    <a:pt x="3485" y="0"/>
                    <a:pt x="1773" y="1029"/>
                    <a:pt x="1003" y="2749"/>
                  </a:cubicBezTo>
                  <a:cubicBezTo>
                    <a:pt x="0" y="5089"/>
                    <a:pt x="1064" y="7825"/>
                    <a:pt x="3405" y="8858"/>
                  </a:cubicBezTo>
                  <a:lnTo>
                    <a:pt x="21186" y="16640"/>
                  </a:lnTo>
                  <a:cubicBezTo>
                    <a:pt x="21612" y="13539"/>
                    <a:pt x="22919" y="10591"/>
                    <a:pt x="24925" y="8190"/>
                  </a:cubicBezTo>
                  <a:lnTo>
                    <a:pt x="7113" y="378"/>
                  </a:lnTo>
                  <a:cubicBezTo>
                    <a:pt x="6515" y="122"/>
                    <a:pt x="5890" y="0"/>
                    <a:pt x="5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800225" y="2902800"/>
              <a:ext cx="1054000" cy="462050"/>
            </a:xfrm>
            <a:custGeom>
              <a:avLst/>
              <a:gdLst/>
              <a:ahLst/>
              <a:cxnLst/>
              <a:rect l="l" t="t" r="r" b="b"/>
              <a:pathLst>
                <a:path w="42160" h="18482" extrusionOk="0">
                  <a:moveTo>
                    <a:pt x="0" y="1"/>
                  </a:moveTo>
                  <a:cubicBezTo>
                    <a:pt x="13861" y="6445"/>
                    <a:pt x="28025" y="12676"/>
                    <a:pt x="42159" y="18481"/>
                  </a:cubicBezTo>
                  <a:cubicBezTo>
                    <a:pt x="28299" y="12007"/>
                    <a:pt x="14134" y="580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2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742" name="Google Shape;742;p2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23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768" name="Google Shape;768;p23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23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770" name="Google Shape;770;p23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23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772" name="Google Shape;772;p23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2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47" name="Google Shape;847;p25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25"/>
          <p:cNvSpPr/>
          <p:nvPr/>
        </p:nvSpPr>
        <p:spPr>
          <a:xfrm>
            <a:off x="713213" y="418738"/>
            <a:ext cx="527900" cy="241525"/>
          </a:xfrm>
          <a:custGeom>
            <a:avLst/>
            <a:gdLst/>
            <a:ahLst/>
            <a:cxnLst/>
            <a:rect l="l" t="t" r="r" b="b"/>
            <a:pathLst>
              <a:path w="21116" h="9661" extrusionOk="0">
                <a:moveTo>
                  <a:pt x="8356" y="644"/>
                </a:moveTo>
                <a:cubicBezTo>
                  <a:pt x="9487" y="644"/>
                  <a:pt x="10620" y="699"/>
                  <a:pt x="11742" y="776"/>
                </a:cubicBezTo>
                <a:cubicBezTo>
                  <a:pt x="13443" y="843"/>
                  <a:pt x="15178" y="876"/>
                  <a:pt x="16879" y="977"/>
                </a:cubicBezTo>
                <a:cubicBezTo>
                  <a:pt x="17846" y="1043"/>
                  <a:pt x="18847" y="1077"/>
                  <a:pt x="19848" y="1277"/>
                </a:cubicBezTo>
                <a:cubicBezTo>
                  <a:pt x="19714" y="1710"/>
                  <a:pt x="19381" y="2011"/>
                  <a:pt x="19147" y="2378"/>
                </a:cubicBezTo>
                <a:cubicBezTo>
                  <a:pt x="18780" y="2878"/>
                  <a:pt x="18447" y="3412"/>
                  <a:pt x="18147" y="3945"/>
                </a:cubicBezTo>
                <a:cubicBezTo>
                  <a:pt x="17813" y="4512"/>
                  <a:pt x="17846" y="4679"/>
                  <a:pt x="18347" y="5079"/>
                </a:cubicBezTo>
                <a:cubicBezTo>
                  <a:pt x="18614" y="5280"/>
                  <a:pt x="18847" y="5513"/>
                  <a:pt x="19081" y="5747"/>
                </a:cubicBezTo>
                <a:cubicBezTo>
                  <a:pt x="19448" y="6114"/>
                  <a:pt x="19781" y="6514"/>
                  <a:pt x="20181" y="6947"/>
                </a:cubicBezTo>
                <a:cubicBezTo>
                  <a:pt x="18981" y="7014"/>
                  <a:pt x="17846" y="7114"/>
                  <a:pt x="16746" y="7114"/>
                </a:cubicBezTo>
                <a:cubicBezTo>
                  <a:pt x="16019" y="7109"/>
                  <a:pt x="15293" y="7106"/>
                  <a:pt x="14568" y="7106"/>
                </a:cubicBezTo>
                <a:cubicBezTo>
                  <a:pt x="11066" y="7106"/>
                  <a:pt x="7579" y="7170"/>
                  <a:pt x="4070" y="7281"/>
                </a:cubicBezTo>
                <a:cubicBezTo>
                  <a:pt x="3849" y="7295"/>
                  <a:pt x="3628" y="7303"/>
                  <a:pt x="3407" y="7303"/>
                </a:cubicBezTo>
                <a:cubicBezTo>
                  <a:pt x="3094" y="7303"/>
                  <a:pt x="2781" y="7287"/>
                  <a:pt x="2469" y="7248"/>
                </a:cubicBezTo>
                <a:cubicBezTo>
                  <a:pt x="2202" y="7214"/>
                  <a:pt x="2102" y="7148"/>
                  <a:pt x="2102" y="6847"/>
                </a:cubicBezTo>
                <a:cubicBezTo>
                  <a:pt x="2068" y="5013"/>
                  <a:pt x="2068" y="3145"/>
                  <a:pt x="2169" y="1310"/>
                </a:cubicBezTo>
                <a:cubicBezTo>
                  <a:pt x="2169" y="1177"/>
                  <a:pt x="2102" y="1043"/>
                  <a:pt x="2335" y="1043"/>
                </a:cubicBezTo>
                <a:cubicBezTo>
                  <a:pt x="2414" y="1045"/>
                  <a:pt x="2493" y="1046"/>
                  <a:pt x="2572" y="1046"/>
                </a:cubicBezTo>
                <a:cubicBezTo>
                  <a:pt x="3690" y="1046"/>
                  <a:pt x="4783" y="836"/>
                  <a:pt x="5905" y="743"/>
                </a:cubicBezTo>
                <a:cubicBezTo>
                  <a:pt x="6718" y="673"/>
                  <a:pt x="7536" y="644"/>
                  <a:pt x="8356" y="644"/>
                </a:cubicBezTo>
                <a:close/>
                <a:moveTo>
                  <a:pt x="1468" y="1610"/>
                </a:moveTo>
                <a:lnTo>
                  <a:pt x="1468" y="3512"/>
                </a:lnTo>
                <a:cubicBezTo>
                  <a:pt x="1468" y="4579"/>
                  <a:pt x="1468" y="5647"/>
                  <a:pt x="1501" y="6714"/>
                </a:cubicBezTo>
                <a:cubicBezTo>
                  <a:pt x="1501" y="7248"/>
                  <a:pt x="1468" y="7715"/>
                  <a:pt x="901" y="8115"/>
                </a:cubicBezTo>
                <a:cubicBezTo>
                  <a:pt x="901" y="6214"/>
                  <a:pt x="701" y="4379"/>
                  <a:pt x="768" y="2544"/>
                </a:cubicBezTo>
                <a:cubicBezTo>
                  <a:pt x="768" y="2111"/>
                  <a:pt x="1201" y="2044"/>
                  <a:pt x="1468" y="1610"/>
                </a:cubicBezTo>
                <a:close/>
                <a:moveTo>
                  <a:pt x="19952" y="7634"/>
                </a:moveTo>
                <a:cubicBezTo>
                  <a:pt x="19987" y="7634"/>
                  <a:pt x="20034" y="7658"/>
                  <a:pt x="20081" y="7681"/>
                </a:cubicBezTo>
                <a:cubicBezTo>
                  <a:pt x="19908" y="8057"/>
                  <a:pt x="19559" y="8082"/>
                  <a:pt x="19274" y="8082"/>
                </a:cubicBezTo>
                <a:cubicBezTo>
                  <a:pt x="19230" y="8082"/>
                  <a:pt x="19187" y="8082"/>
                  <a:pt x="19147" y="8082"/>
                </a:cubicBezTo>
                <a:cubicBezTo>
                  <a:pt x="17341" y="8191"/>
                  <a:pt x="15556" y="8458"/>
                  <a:pt x="13758" y="8458"/>
                </a:cubicBezTo>
                <a:cubicBezTo>
                  <a:pt x="13365" y="8458"/>
                  <a:pt x="12971" y="8445"/>
                  <a:pt x="12576" y="8415"/>
                </a:cubicBezTo>
                <a:cubicBezTo>
                  <a:pt x="11873" y="8352"/>
                  <a:pt x="11172" y="8326"/>
                  <a:pt x="10474" y="8326"/>
                </a:cubicBezTo>
                <a:cubicBezTo>
                  <a:pt x="7827" y="8326"/>
                  <a:pt x="5208" y="8704"/>
                  <a:pt x="2569" y="8916"/>
                </a:cubicBezTo>
                <a:cubicBezTo>
                  <a:pt x="2135" y="8949"/>
                  <a:pt x="1702" y="8949"/>
                  <a:pt x="1201" y="9049"/>
                </a:cubicBezTo>
                <a:cubicBezTo>
                  <a:pt x="1435" y="8582"/>
                  <a:pt x="1768" y="8315"/>
                  <a:pt x="1902" y="7915"/>
                </a:cubicBezTo>
                <a:cubicBezTo>
                  <a:pt x="1923" y="7851"/>
                  <a:pt x="1957" y="7828"/>
                  <a:pt x="2005" y="7828"/>
                </a:cubicBezTo>
                <a:cubicBezTo>
                  <a:pt x="2033" y="7828"/>
                  <a:pt x="2065" y="7836"/>
                  <a:pt x="2102" y="7848"/>
                </a:cubicBezTo>
                <a:cubicBezTo>
                  <a:pt x="2895" y="7984"/>
                  <a:pt x="3694" y="8029"/>
                  <a:pt x="4493" y="8029"/>
                </a:cubicBezTo>
                <a:cubicBezTo>
                  <a:pt x="5844" y="8029"/>
                  <a:pt x="7199" y="7902"/>
                  <a:pt x="8540" y="7881"/>
                </a:cubicBezTo>
                <a:cubicBezTo>
                  <a:pt x="10308" y="7815"/>
                  <a:pt x="12042" y="7848"/>
                  <a:pt x="13777" y="7815"/>
                </a:cubicBezTo>
                <a:cubicBezTo>
                  <a:pt x="14529" y="7815"/>
                  <a:pt x="15277" y="7824"/>
                  <a:pt x="16021" y="7824"/>
                </a:cubicBezTo>
                <a:cubicBezTo>
                  <a:pt x="17325" y="7824"/>
                  <a:pt x="18620" y="7797"/>
                  <a:pt x="19915" y="7648"/>
                </a:cubicBezTo>
                <a:cubicBezTo>
                  <a:pt x="19924" y="7638"/>
                  <a:pt x="19937" y="7634"/>
                  <a:pt x="19952" y="7634"/>
                </a:cubicBezTo>
                <a:close/>
                <a:moveTo>
                  <a:pt x="8263" y="0"/>
                </a:moveTo>
                <a:cubicBezTo>
                  <a:pt x="6631" y="0"/>
                  <a:pt x="5010" y="168"/>
                  <a:pt x="3369" y="376"/>
                </a:cubicBezTo>
                <a:cubicBezTo>
                  <a:pt x="2702" y="443"/>
                  <a:pt x="1968" y="309"/>
                  <a:pt x="1401" y="876"/>
                </a:cubicBezTo>
                <a:cubicBezTo>
                  <a:pt x="734" y="1544"/>
                  <a:pt x="0" y="2111"/>
                  <a:pt x="67" y="3211"/>
                </a:cubicBezTo>
                <a:cubicBezTo>
                  <a:pt x="167" y="5046"/>
                  <a:pt x="200" y="6881"/>
                  <a:pt x="267" y="8682"/>
                </a:cubicBezTo>
                <a:cubicBezTo>
                  <a:pt x="297" y="9398"/>
                  <a:pt x="513" y="9660"/>
                  <a:pt x="1131" y="9660"/>
                </a:cubicBezTo>
                <a:cubicBezTo>
                  <a:pt x="1204" y="9660"/>
                  <a:pt x="1283" y="9656"/>
                  <a:pt x="1368" y="9649"/>
                </a:cubicBezTo>
                <a:cubicBezTo>
                  <a:pt x="2602" y="9583"/>
                  <a:pt x="3803" y="9449"/>
                  <a:pt x="5037" y="9349"/>
                </a:cubicBezTo>
                <a:cubicBezTo>
                  <a:pt x="6572" y="9216"/>
                  <a:pt x="8073" y="9082"/>
                  <a:pt x="9607" y="8982"/>
                </a:cubicBezTo>
                <a:cubicBezTo>
                  <a:pt x="9852" y="8964"/>
                  <a:pt x="10095" y="8957"/>
                  <a:pt x="10338" y="8957"/>
                </a:cubicBezTo>
                <a:cubicBezTo>
                  <a:pt x="11360" y="8957"/>
                  <a:pt x="12367" y="9086"/>
                  <a:pt x="13373" y="9086"/>
                </a:cubicBezTo>
                <a:cubicBezTo>
                  <a:pt x="13463" y="9086"/>
                  <a:pt x="13553" y="9085"/>
                  <a:pt x="13643" y="9082"/>
                </a:cubicBezTo>
                <a:cubicBezTo>
                  <a:pt x="13731" y="9084"/>
                  <a:pt x="13818" y="9085"/>
                  <a:pt x="13905" y="9085"/>
                </a:cubicBezTo>
                <a:cubicBezTo>
                  <a:pt x="15652" y="9085"/>
                  <a:pt x="17398" y="8781"/>
                  <a:pt x="19114" y="8749"/>
                </a:cubicBezTo>
                <a:cubicBezTo>
                  <a:pt x="19981" y="8715"/>
                  <a:pt x="20648" y="8449"/>
                  <a:pt x="20949" y="7548"/>
                </a:cubicBezTo>
                <a:cubicBezTo>
                  <a:pt x="21115" y="7148"/>
                  <a:pt x="21082" y="6881"/>
                  <a:pt x="20815" y="6581"/>
                </a:cubicBezTo>
                <a:cubicBezTo>
                  <a:pt x="20348" y="6080"/>
                  <a:pt x="19881" y="5546"/>
                  <a:pt x="19414" y="5079"/>
                </a:cubicBezTo>
                <a:cubicBezTo>
                  <a:pt x="18614" y="4246"/>
                  <a:pt x="18614" y="4279"/>
                  <a:pt x="19281" y="3345"/>
                </a:cubicBezTo>
                <a:cubicBezTo>
                  <a:pt x="19648" y="2744"/>
                  <a:pt x="20081" y="2177"/>
                  <a:pt x="20482" y="1577"/>
                </a:cubicBezTo>
                <a:cubicBezTo>
                  <a:pt x="20849" y="1010"/>
                  <a:pt x="20715" y="776"/>
                  <a:pt x="20048" y="643"/>
                </a:cubicBezTo>
                <a:cubicBezTo>
                  <a:pt x="19714" y="610"/>
                  <a:pt x="19414" y="576"/>
                  <a:pt x="19114" y="543"/>
                </a:cubicBezTo>
                <a:cubicBezTo>
                  <a:pt x="15945" y="209"/>
                  <a:pt x="12776" y="243"/>
                  <a:pt x="9641" y="42"/>
                </a:cubicBezTo>
                <a:cubicBezTo>
                  <a:pt x="9180" y="13"/>
                  <a:pt x="8721" y="0"/>
                  <a:pt x="8263" y="0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5"/>
          <p:cNvSpPr/>
          <p:nvPr/>
        </p:nvSpPr>
        <p:spPr>
          <a:xfrm>
            <a:off x="775350" y="4399038"/>
            <a:ext cx="403650" cy="419050"/>
          </a:xfrm>
          <a:custGeom>
            <a:avLst/>
            <a:gdLst/>
            <a:ahLst/>
            <a:cxnLst/>
            <a:rect l="l" t="t" r="r" b="b"/>
            <a:pathLst>
              <a:path w="16146" h="16762" extrusionOk="0">
                <a:moveTo>
                  <a:pt x="11442" y="3456"/>
                </a:moveTo>
                <a:lnTo>
                  <a:pt x="11442" y="3456"/>
                </a:lnTo>
                <a:cubicBezTo>
                  <a:pt x="9007" y="6158"/>
                  <a:pt x="6405" y="8727"/>
                  <a:pt x="3737" y="11228"/>
                </a:cubicBezTo>
                <a:cubicBezTo>
                  <a:pt x="3640" y="11301"/>
                  <a:pt x="3561" y="11426"/>
                  <a:pt x="3448" y="11426"/>
                </a:cubicBezTo>
                <a:cubicBezTo>
                  <a:pt x="3406" y="11426"/>
                  <a:pt x="3358" y="11408"/>
                  <a:pt x="3303" y="11362"/>
                </a:cubicBezTo>
                <a:cubicBezTo>
                  <a:pt x="2736" y="10895"/>
                  <a:pt x="2035" y="10595"/>
                  <a:pt x="1301" y="10228"/>
                </a:cubicBezTo>
                <a:cubicBezTo>
                  <a:pt x="4537" y="7693"/>
                  <a:pt x="8073" y="5725"/>
                  <a:pt x="11442" y="3456"/>
                </a:cubicBezTo>
                <a:close/>
                <a:moveTo>
                  <a:pt x="15245" y="1622"/>
                </a:moveTo>
                <a:lnTo>
                  <a:pt x="15245" y="1622"/>
                </a:lnTo>
                <a:cubicBezTo>
                  <a:pt x="15045" y="2589"/>
                  <a:pt x="14644" y="3490"/>
                  <a:pt x="14377" y="4424"/>
                </a:cubicBezTo>
                <a:cubicBezTo>
                  <a:pt x="13377" y="8093"/>
                  <a:pt x="11575" y="11462"/>
                  <a:pt x="10341" y="15031"/>
                </a:cubicBezTo>
                <a:cubicBezTo>
                  <a:pt x="10159" y="15557"/>
                  <a:pt x="10075" y="15764"/>
                  <a:pt x="9852" y="15764"/>
                </a:cubicBezTo>
                <a:cubicBezTo>
                  <a:pt x="9707" y="15764"/>
                  <a:pt x="9502" y="15676"/>
                  <a:pt x="9174" y="15532"/>
                </a:cubicBezTo>
                <a:cubicBezTo>
                  <a:pt x="8140" y="15065"/>
                  <a:pt x="7206" y="14431"/>
                  <a:pt x="6338" y="13730"/>
                </a:cubicBezTo>
                <a:cubicBezTo>
                  <a:pt x="6005" y="13463"/>
                  <a:pt x="6005" y="13263"/>
                  <a:pt x="6238" y="12930"/>
                </a:cubicBezTo>
                <a:cubicBezTo>
                  <a:pt x="7272" y="11329"/>
                  <a:pt x="8573" y="9994"/>
                  <a:pt x="9707" y="8460"/>
                </a:cubicBezTo>
                <a:cubicBezTo>
                  <a:pt x="11475" y="6125"/>
                  <a:pt x="13510" y="4023"/>
                  <a:pt x="15245" y="1622"/>
                </a:cubicBezTo>
                <a:close/>
                <a:moveTo>
                  <a:pt x="12976" y="3289"/>
                </a:moveTo>
                <a:lnTo>
                  <a:pt x="12976" y="3289"/>
                </a:lnTo>
                <a:cubicBezTo>
                  <a:pt x="12376" y="3990"/>
                  <a:pt x="11742" y="4624"/>
                  <a:pt x="11209" y="5391"/>
                </a:cubicBezTo>
                <a:cubicBezTo>
                  <a:pt x="9507" y="7659"/>
                  <a:pt x="7573" y="9727"/>
                  <a:pt x="5938" y="12029"/>
                </a:cubicBezTo>
                <a:cubicBezTo>
                  <a:pt x="5404" y="12763"/>
                  <a:pt x="5037" y="13530"/>
                  <a:pt x="4937" y="14431"/>
                </a:cubicBezTo>
                <a:cubicBezTo>
                  <a:pt x="4871" y="14864"/>
                  <a:pt x="4737" y="15298"/>
                  <a:pt x="4504" y="15798"/>
                </a:cubicBezTo>
                <a:cubicBezTo>
                  <a:pt x="4170" y="15198"/>
                  <a:pt x="4137" y="14564"/>
                  <a:pt x="4037" y="13964"/>
                </a:cubicBezTo>
                <a:cubicBezTo>
                  <a:pt x="3970" y="13430"/>
                  <a:pt x="3937" y="12896"/>
                  <a:pt x="3803" y="12396"/>
                </a:cubicBezTo>
                <a:cubicBezTo>
                  <a:pt x="3770" y="12129"/>
                  <a:pt x="3903" y="11996"/>
                  <a:pt x="4037" y="11862"/>
                </a:cubicBezTo>
                <a:cubicBezTo>
                  <a:pt x="5371" y="10595"/>
                  <a:pt x="6739" y="9327"/>
                  <a:pt x="8040" y="8026"/>
                </a:cubicBezTo>
                <a:cubicBezTo>
                  <a:pt x="9374" y="6692"/>
                  <a:pt x="10641" y="5324"/>
                  <a:pt x="11942" y="3990"/>
                </a:cubicBezTo>
                <a:cubicBezTo>
                  <a:pt x="12243" y="3723"/>
                  <a:pt x="12576" y="3456"/>
                  <a:pt x="12976" y="3289"/>
                </a:cubicBezTo>
                <a:close/>
                <a:moveTo>
                  <a:pt x="5971" y="14464"/>
                </a:moveTo>
                <a:cubicBezTo>
                  <a:pt x="6238" y="14631"/>
                  <a:pt x="6472" y="14798"/>
                  <a:pt x="6705" y="14998"/>
                </a:cubicBezTo>
                <a:cubicBezTo>
                  <a:pt x="6272" y="15265"/>
                  <a:pt x="5871" y="15532"/>
                  <a:pt x="5338" y="15832"/>
                </a:cubicBezTo>
                <a:cubicBezTo>
                  <a:pt x="5605" y="15298"/>
                  <a:pt x="5771" y="14898"/>
                  <a:pt x="5971" y="14464"/>
                </a:cubicBezTo>
                <a:close/>
                <a:moveTo>
                  <a:pt x="15685" y="0"/>
                </a:moveTo>
                <a:cubicBezTo>
                  <a:pt x="15505" y="0"/>
                  <a:pt x="15325" y="177"/>
                  <a:pt x="15145" y="254"/>
                </a:cubicBezTo>
                <a:cubicBezTo>
                  <a:pt x="15078" y="254"/>
                  <a:pt x="15011" y="321"/>
                  <a:pt x="14978" y="354"/>
                </a:cubicBezTo>
                <a:cubicBezTo>
                  <a:pt x="14311" y="888"/>
                  <a:pt x="13610" y="1321"/>
                  <a:pt x="12910" y="1722"/>
                </a:cubicBezTo>
                <a:cubicBezTo>
                  <a:pt x="10208" y="3323"/>
                  <a:pt x="7673" y="5124"/>
                  <a:pt x="5004" y="6792"/>
                </a:cubicBezTo>
                <a:cubicBezTo>
                  <a:pt x="3570" y="7693"/>
                  <a:pt x="2169" y="8693"/>
                  <a:pt x="834" y="9727"/>
                </a:cubicBezTo>
                <a:cubicBezTo>
                  <a:pt x="201" y="10228"/>
                  <a:pt x="1" y="10561"/>
                  <a:pt x="968" y="10928"/>
                </a:cubicBezTo>
                <a:cubicBezTo>
                  <a:pt x="1668" y="11195"/>
                  <a:pt x="2302" y="11562"/>
                  <a:pt x="2936" y="11962"/>
                </a:cubicBezTo>
                <a:cubicBezTo>
                  <a:pt x="3069" y="12062"/>
                  <a:pt x="3103" y="12162"/>
                  <a:pt x="3103" y="12329"/>
                </a:cubicBezTo>
                <a:cubicBezTo>
                  <a:pt x="3169" y="13497"/>
                  <a:pt x="3303" y="14598"/>
                  <a:pt x="3603" y="15698"/>
                </a:cubicBezTo>
                <a:cubicBezTo>
                  <a:pt x="3794" y="16366"/>
                  <a:pt x="4326" y="16761"/>
                  <a:pt x="4919" y="16761"/>
                </a:cubicBezTo>
                <a:cubicBezTo>
                  <a:pt x="5155" y="16761"/>
                  <a:pt x="5400" y="16699"/>
                  <a:pt x="5638" y="16566"/>
                </a:cubicBezTo>
                <a:cubicBezTo>
                  <a:pt x="6172" y="16265"/>
                  <a:pt x="6672" y="15898"/>
                  <a:pt x="7239" y="15598"/>
                </a:cubicBezTo>
                <a:cubicBezTo>
                  <a:pt x="7332" y="15552"/>
                  <a:pt x="7403" y="15527"/>
                  <a:pt x="7470" y="15527"/>
                </a:cubicBezTo>
                <a:cubicBezTo>
                  <a:pt x="7546" y="15527"/>
                  <a:pt x="7617" y="15560"/>
                  <a:pt x="7706" y="15632"/>
                </a:cubicBezTo>
                <a:cubicBezTo>
                  <a:pt x="8240" y="15965"/>
                  <a:pt x="8773" y="16265"/>
                  <a:pt x="9374" y="16466"/>
                </a:cubicBezTo>
                <a:cubicBezTo>
                  <a:pt x="9673" y="16558"/>
                  <a:pt x="9889" y="16614"/>
                  <a:pt x="10057" y="16614"/>
                </a:cubicBezTo>
                <a:cubicBezTo>
                  <a:pt x="10376" y="16614"/>
                  <a:pt x="10523" y="16411"/>
                  <a:pt x="10742" y="15865"/>
                </a:cubicBezTo>
                <a:cubicBezTo>
                  <a:pt x="12276" y="11762"/>
                  <a:pt x="14177" y="7859"/>
                  <a:pt x="15378" y="3623"/>
                </a:cubicBezTo>
                <a:cubicBezTo>
                  <a:pt x="15645" y="2722"/>
                  <a:pt x="16012" y="1822"/>
                  <a:pt x="16145" y="888"/>
                </a:cubicBezTo>
                <a:cubicBezTo>
                  <a:pt x="16145" y="554"/>
                  <a:pt x="16079" y="254"/>
                  <a:pt x="15845" y="54"/>
                </a:cubicBezTo>
                <a:cubicBezTo>
                  <a:pt x="15792" y="16"/>
                  <a:pt x="15739" y="0"/>
                  <a:pt x="15685" y="0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5"/>
          <p:cNvSpPr/>
          <p:nvPr/>
        </p:nvSpPr>
        <p:spPr>
          <a:xfrm rot="-4500040">
            <a:off x="8258870" y="140857"/>
            <a:ext cx="343790" cy="500110"/>
          </a:xfrm>
          <a:custGeom>
            <a:avLst/>
            <a:gdLst/>
            <a:ahLst/>
            <a:cxnLst/>
            <a:rect l="l" t="t" r="r" b="b"/>
            <a:pathLst>
              <a:path w="13752" h="20005" extrusionOk="0">
                <a:moveTo>
                  <a:pt x="976" y="784"/>
                </a:moveTo>
                <a:lnTo>
                  <a:pt x="976" y="784"/>
                </a:lnTo>
                <a:cubicBezTo>
                  <a:pt x="2844" y="1218"/>
                  <a:pt x="4679" y="1251"/>
                  <a:pt x="6647" y="1618"/>
                </a:cubicBezTo>
                <a:cubicBezTo>
                  <a:pt x="6146" y="1918"/>
                  <a:pt x="5813" y="2152"/>
                  <a:pt x="5413" y="2352"/>
                </a:cubicBezTo>
                <a:cubicBezTo>
                  <a:pt x="5246" y="2419"/>
                  <a:pt x="5046" y="2486"/>
                  <a:pt x="5046" y="2686"/>
                </a:cubicBezTo>
                <a:cubicBezTo>
                  <a:pt x="5046" y="2919"/>
                  <a:pt x="5179" y="3119"/>
                  <a:pt x="5379" y="3186"/>
                </a:cubicBezTo>
                <a:cubicBezTo>
                  <a:pt x="5713" y="3253"/>
                  <a:pt x="5913" y="3453"/>
                  <a:pt x="6146" y="3686"/>
                </a:cubicBezTo>
                <a:cubicBezTo>
                  <a:pt x="6713" y="4253"/>
                  <a:pt x="7314" y="4854"/>
                  <a:pt x="7881" y="5454"/>
                </a:cubicBezTo>
                <a:cubicBezTo>
                  <a:pt x="9015" y="6755"/>
                  <a:pt x="9882" y="8256"/>
                  <a:pt x="10716" y="9757"/>
                </a:cubicBezTo>
                <a:cubicBezTo>
                  <a:pt x="11817" y="11759"/>
                  <a:pt x="12618" y="13894"/>
                  <a:pt x="12918" y="16195"/>
                </a:cubicBezTo>
                <a:cubicBezTo>
                  <a:pt x="13018" y="17063"/>
                  <a:pt x="12951" y="17930"/>
                  <a:pt x="12718" y="18797"/>
                </a:cubicBezTo>
                <a:cubicBezTo>
                  <a:pt x="12631" y="19117"/>
                  <a:pt x="12493" y="19310"/>
                  <a:pt x="12149" y="19310"/>
                </a:cubicBezTo>
                <a:cubicBezTo>
                  <a:pt x="12099" y="19310"/>
                  <a:pt x="12044" y="19306"/>
                  <a:pt x="11984" y="19298"/>
                </a:cubicBezTo>
                <a:cubicBezTo>
                  <a:pt x="10316" y="19064"/>
                  <a:pt x="8648" y="18864"/>
                  <a:pt x="6980" y="18697"/>
                </a:cubicBezTo>
                <a:cubicBezTo>
                  <a:pt x="6680" y="18664"/>
                  <a:pt x="6547" y="18630"/>
                  <a:pt x="6713" y="18297"/>
                </a:cubicBezTo>
                <a:cubicBezTo>
                  <a:pt x="7714" y="16129"/>
                  <a:pt x="8014" y="13860"/>
                  <a:pt x="7781" y="11525"/>
                </a:cubicBezTo>
                <a:cubicBezTo>
                  <a:pt x="7581" y="9257"/>
                  <a:pt x="6647" y="7222"/>
                  <a:pt x="5679" y="5187"/>
                </a:cubicBezTo>
                <a:cubicBezTo>
                  <a:pt x="5413" y="4654"/>
                  <a:pt x="5079" y="4153"/>
                  <a:pt x="4712" y="3653"/>
                </a:cubicBezTo>
                <a:cubicBezTo>
                  <a:pt x="4565" y="3424"/>
                  <a:pt x="4425" y="3315"/>
                  <a:pt x="4282" y="3315"/>
                </a:cubicBezTo>
                <a:cubicBezTo>
                  <a:pt x="4134" y="3315"/>
                  <a:pt x="3981" y="3432"/>
                  <a:pt x="3811" y="3653"/>
                </a:cubicBezTo>
                <a:cubicBezTo>
                  <a:pt x="3444" y="4187"/>
                  <a:pt x="3178" y="4787"/>
                  <a:pt x="2644" y="5288"/>
                </a:cubicBezTo>
                <a:cubicBezTo>
                  <a:pt x="2277" y="3720"/>
                  <a:pt x="1610" y="2285"/>
                  <a:pt x="976" y="784"/>
                </a:cubicBezTo>
                <a:close/>
                <a:moveTo>
                  <a:pt x="762" y="1"/>
                </a:moveTo>
                <a:cubicBezTo>
                  <a:pt x="217" y="1"/>
                  <a:pt x="1" y="360"/>
                  <a:pt x="209" y="984"/>
                </a:cubicBezTo>
                <a:cubicBezTo>
                  <a:pt x="309" y="1318"/>
                  <a:pt x="476" y="1618"/>
                  <a:pt x="609" y="1918"/>
                </a:cubicBezTo>
                <a:cubicBezTo>
                  <a:pt x="1243" y="3153"/>
                  <a:pt x="1610" y="4454"/>
                  <a:pt x="2010" y="5788"/>
                </a:cubicBezTo>
                <a:cubicBezTo>
                  <a:pt x="2077" y="6021"/>
                  <a:pt x="2144" y="6288"/>
                  <a:pt x="2444" y="6322"/>
                </a:cubicBezTo>
                <a:cubicBezTo>
                  <a:pt x="2479" y="6330"/>
                  <a:pt x="2513" y="6333"/>
                  <a:pt x="2544" y="6333"/>
                </a:cubicBezTo>
                <a:cubicBezTo>
                  <a:pt x="2776" y="6333"/>
                  <a:pt x="2893" y="6131"/>
                  <a:pt x="3011" y="5955"/>
                </a:cubicBezTo>
                <a:cubicBezTo>
                  <a:pt x="3411" y="5388"/>
                  <a:pt x="3811" y="4854"/>
                  <a:pt x="4278" y="4220"/>
                </a:cubicBezTo>
                <a:cubicBezTo>
                  <a:pt x="5579" y="6455"/>
                  <a:pt x="6680" y="8723"/>
                  <a:pt x="7014" y="11225"/>
                </a:cubicBezTo>
                <a:cubicBezTo>
                  <a:pt x="7381" y="13760"/>
                  <a:pt x="7114" y="16229"/>
                  <a:pt x="5813" y="18497"/>
                </a:cubicBezTo>
                <a:cubicBezTo>
                  <a:pt x="5546" y="18964"/>
                  <a:pt x="5746" y="19231"/>
                  <a:pt x="6347" y="19298"/>
                </a:cubicBezTo>
                <a:cubicBezTo>
                  <a:pt x="7814" y="19464"/>
                  <a:pt x="9282" y="19631"/>
                  <a:pt x="10750" y="19831"/>
                </a:cubicBezTo>
                <a:cubicBezTo>
                  <a:pt x="11283" y="19865"/>
                  <a:pt x="11817" y="19931"/>
                  <a:pt x="12351" y="19998"/>
                </a:cubicBezTo>
                <a:cubicBezTo>
                  <a:pt x="12391" y="20002"/>
                  <a:pt x="12430" y="20004"/>
                  <a:pt x="12467" y="20004"/>
                </a:cubicBezTo>
                <a:cubicBezTo>
                  <a:pt x="12733" y="20004"/>
                  <a:pt x="12909" y="19895"/>
                  <a:pt x="13085" y="19631"/>
                </a:cubicBezTo>
                <a:cubicBezTo>
                  <a:pt x="13685" y="18564"/>
                  <a:pt x="13752" y="17396"/>
                  <a:pt x="13652" y="16229"/>
                </a:cubicBezTo>
                <a:cubicBezTo>
                  <a:pt x="13452" y="14027"/>
                  <a:pt x="12718" y="11992"/>
                  <a:pt x="11717" y="10024"/>
                </a:cubicBezTo>
                <a:cubicBezTo>
                  <a:pt x="10316" y="7256"/>
                  <a:pt x="8615" y="4754"/>
                  <a:pt x="6246" y="2719"/>
                </a:cubicBezTo>
                <a:cubicBezTo>
                  <a:pt x="6647" y="2452"/>
                  <a:pt x="7014" y="2185"/>
                  <a:pt x="7414" y="1918"/>
                </a:cubicBezTo>
                <a:cubicBezTo>
                  <a:pt x="7614" y="1818"/>
                  <a:pt x="7748" y="1685"/>
                  <a:pt x="7748" y="1451"/>
                </a:cubicBezTo>
                <a:cubicBezTo>
                  <a:pt x="7748" y="1185"/>
                  <a:pt x="7547" y="1151"/>
                  <a:pt x="7347" y="1051"/>
                </a:cubicBezTo>
                <a:cubicBezTo>
                  <a:pt x="6280" y="618"/>
                  <a:pt x="5146" y="584"/>
                  <a:pt x="4045" y="484"/>
                </a:cubicBezTo>
                <a:cubicBezTo>
                  <a:pt x="3011" y="384"/>
                  <a:pt x="2010" y="151"/>
                  <a:pt x="976" y="17"/>
                </a:cubicBezTo>
                <a:cubicBezTo>
                  <a:pt x="900" y="6"/>
                  <a:pt x="828" y="1"/>
                  <a:pt x="762" y="1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25"/>
          <p:cNvGrpSpPr/>
          <p:nvPr/>
        </p:nvGrpSpPr>
        <p:grpSpPr>
          <a:xfrm flipH="1">
            <a:off x="7629825" y="4032038"/>
            <a:ext cx="1848850" cy="955225"/>
            <a:chOff x="6581925" y="2094138"/>
            <a:chExt cx="1848850" cy="955225"/>
          </a:xfrm>
        </p:grpSpPr>
        <p:sp>
          <p:nvSpPr>
            <p:cNvPr id="876" name="Google Shape;876;p25"/>
            <p:cNvSpPr/>
            <p:nvPr/>
          </p:nvSpPr>
          <p:spPr>
            <a:xfrm>
              <a:off x="6581925" y="2094138"/>
              <a:ext cx="1848850" cy="955225"/>
            </a:xfrm>
            <a:custGeom>
              <a:avLst/>
              <a:gdLst/>
              <a:ahLst/>
              <a:cxnLst/>
              <a:rect l="l" t="t" r="r" b="b"/>
              <a:pathLst>
                <a:path w="73954" h="38209" extrusionOk="0">
                  <a:moveTo>
                    <a:pt x="6414" y="1"/>
                  </a:moveTo>
                  <a:cubicBezTo>
                    <a:pt x="4347" y="1"/>
                    <a:pt x="2402" y="1004"/>
                    <a:pt x="1216" y="2645"/>
                  </a:cubicBezTo>
                  <a:cubicBezTo>
                    <a:pt x="1004" y="2980"/>
                    <a:pt x="791" y="3314"/>
                    <a:pt x="639" y="3679"/>
                  </a:cubicBezTo>
                  <a:cubicBezTo>
                    <a:pt x="244" y="4530"/>
                    <a:pt x="61" y="5502"/>
                    <a:pt x="31" y="6627"/>
                  </a:cubicBezTo>
                  <a:cubicBezTo>
                    <a:pt x="0" y="9241"/>
                    <a:pt x="1551" y="11612"/>
                    <a:pt x="3952" y="12706"/>
                  </a:cubicBezTo>
                  <a:lnTo>
                    <a:pt x="60397" y="38026"/>
                  </a:lnTo>
                  <a:cubicBezTo>
                    <a:pt x="60640" y="38147"/>
                    <a:pt x="60913" y="38208"/>
                    <a:pt x="61187" y="38208"/>
                  </a:cubicBezTo>
                  <a:lnTo>
                    <a:pt x="61278" y="38208"/>
                  </a:lnTo>
                  <a:lnTo>
                    <a:pt x="72008" y="37631"/>
                  </a:lnTo>
                  <a:cubicBezTo>
                    <a:pt x="72737" y="37570"/>
                    <a:pt x="73376" y="37144"/>
                    <a:pt x="73680" y="36476"/>
                  </a:cubicBezTo>
                  <a:cubicBezTo>
                    <a:pt x="73953" y="35807"/>
                    <a:pt x="73832" y="35017"/>
                    <a:pt x="73345" y="34469"/>
                  </a:cubicBezTo>
                  <a:lnTo>
                    <a:pt x="66445" y="26506"/>
                  </a:lnTo>
                  <a:cubicBezTo>
                    <a:pt x="66263" y="26293"/>
                    <a:pt x="66050" y="26111"/>
                    <a:pt x="65807" y="26019"/>
                  </a:cubicBezTo>
                  <a:lnTo>
                    <a:pt x="9180" y="609"/>
                  </a:lnTo>
                  <a:cubicBezTo>
                    <a:pt x="8329" y="214"/>
                    <a:pt x="7387" y="1"/>
                    <a:pt x="6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6629800" y="2142113"/>
              <a:ext cx="328300" cy="294775"/>
            </a:xfrm>
            <a:custGeom>
              <a:avLst/>
              <a:gdLst/>
              <a:ahLst/>
              <a:cxnLst/>
              <a:rect l="l" t="t" r="r" b="b"/>
              <a:pathLst>
                <a:path w="13132" h="11791" extrusionOk="0">
                  <a:moveTo>
                    <a:pt x="4503" y="1"/>
                  </a:moveTo>
                  <a:cubicBezTo>
                    <a:pt x="3077" y="1"/>
                    <a:pt x="1698" y="623"/>
                    <a:pt x="851" y="1820"/>
                  </a:cubicBezTo>
                  <a:cubicBezTo>
                    <a:pt x="699" y="2033"/>
                    <a:pt x="578" y="2276"/>
                    <a:pt x="456" y="2520"/>
                  </a:cubicBezTo>
                  <a:cubicBezTo>
                    <a:pt x="152" y="3219"/>
                    <a:pt x="31" y="3979"/>
                    <a:pt x="31" y="4708"/>
                  </a:cubicBezTo>
                  <a:cubicBezTo>
                    <a:pt x="0" y="6593"/>
                    <a:pt x="1095" y="8295"/>
                    <a:pt x="2797" y="9055"/>
                  </a:cubicBezTo>
                  <a:lnTo>
                    <a:pt x="8906" y="11790"/>
                  </a:lnTo>
                  <a:cubicBezTo>
                    <a:pt x="9301" y="8599"/>
                    <a:pt x="10791" y="5559"/>
                    <a:pt x="13131" y="3401"/>
                  </a:cubicBezTo>
                  <a:lnTo>
                    <a:pt x="6505" y="422"/>
                  </a:lnTo>
                  <a:cubicBezTo>
                    <a:pt x="5861" y="140"/>
                    <a:pt x="5177" y="1"/>
                    <a:pt x="4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6852450" y="2227138"/>
              <a:ext cx="142125" cy="225700"/>
            </a:xfrm>
            <a:custGeom>
              <a:avLst/>
              <a:gdLst/>
              <a:ahLst/>
              <a:cxnLst/>
              <a:rect l="l" t="t" r="r" b="b"/>
              <a:pathLst>
                <a:path w="5685" h="9028" extrusionOk="0">
                  <a:moveTo>
                    <a:pt x="4225" y="0"/>
                  </a:moveTo>
                  <a:cubicBezTo>
                    <a:pt x="1885" y="2158"/>
                    <a:pt x="395" y="5198"/>
                    <a:pt x="0" y="8389"/>
                  </a:cubicBezTo>
                  <a:lnTo>
                    <a:pt x="1459" y="9028"/>
                  </a:lnTo>
                  <a:cubicBezTo>
                    <a:pt x="1854" y="5866"/>
                    <a:pt x="3374" y="2827"/>
                    <a:pt x="5684" y="638"/>
                  </a:cubicBezTo>
                  <a:lnTo>
                    <a:pt x="4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6888925" y="2243088"/>
              <a:ext cx="142875" cy="226475"/>
            </a:xfrm>
            <a:custGeom>
              <a:avLst/>
              <a:gdLst/>
              <a:ahLst/>
              <a:cxnLst/>
              <a:rect l="l" t="t" r="r" b="b"/>
              <a:pathLst>
                <a:path w="5715" h="9059" extrusionOk="0">
                  <a:moveTo>
                    <a:pt x="4225" y="0"/>
                  </a:moveTo>
                  <a:cubicBezTo>
                    <a:pt x="1915" y="2189"/>
                    <a:pt x="395" y="5228"/>
                    <a:pt x="0" y="8390"/>
                  </a:cubicBezTo>
                  <a:lnTo>
                    <a:pt x="1490" y="9058"/>
                  </a:lnTo>
                  <a:cubicBezTo>
                    <a:pt x="1854" y="5897"/>
                    <a:pt x="3374" y="2858"/>
                    <a:pt x="5715" y="669"/>
                  </a:cubicBezTo>
                  <a:lnTo>
                    <a:pt x="4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6926150" y="2259813"/>
              <a:ext cx="142125" cy="226450"/>
            </a:xfrm>
            <a:custGeom>
              <a:avLst/>
              <a:gdLst/>
              <a:ahLst/>
              <a:cxnLst/>
              <a:rect l="l" t="t" r="r" b="b"/>
              <a:pathLst>
                <a:path w="5685" h="9058" extrusionOk="0">
                  <a:moveTo>
                    <a:pt x="4226" y="0"/>
                  </a:moveTo>
                  <a:cubicBezTo>
                    <a:pt x="1885" y="2189"/>
                    <a:pt x="365" y="5228"/>
                    <a:pt x="1" y="8389"/>
                  </a:cubicBezTo>
                  <a:lnTo>
                    <a:pt x="1460" y="9058"/>
                  </a:lnTo>
                  <a:cubicBezTo>
                    <a:pt x="1855" y="5897"/>
                    <a:pt x="3344" y="2827"/>
                    <a:pt x="5685" y="669"/>
                  </a:cubicBezTo>
                  <a:lnTo>
                    <a:pt x="4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6962625" y="2276513"/>
              <a:ext cx="1244725" cy="724975"/>
            </a:xfrm>
            <a:custGeom>
              <a:avLst/>
              <a:gdLst/>
              <a:ahLst/>
              <a:cxnLst/>
              <a:rect l="l" t="t" r="r" b="b"/>
              <a:pathLst>
                <a:path w="49789" h="28999" extrusionOk="0">
                  <a:moveTo>
                    <a:pt x="4226" y="1"/>
                  </a:moveTo>
                  <a:cubicBezTo>
                    <a:pt x="1885" y="2159"/>
                    <a:pt x="396" y="5229"/>
                    <a:pt x="1" y="8390"/>
                  </a:cubicBezTo>
                  <a:lnTo>
                    <a:pt x="45959" y="28998"/>
                  </a:lnTo>
                  <a:lnTo>
                    <a:pt x="49789" y="20457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8075875" y="2780938"/>
              <a:ext cx="210500" cy="220550"/>
            </a:xfrm>
            <a:custGeom>
              <a:avLst/>
              <a:gdLst/>
              <a:ahLst/>
              <a:cxnLst/>
              <a:rect l="l" t="t" r="r" b="b"/>
              <a:pathLst>
                <a:path w="8420" h="8822" extrusionOk="0">
                  <a:moveTo>
                    <a:pt x="3856" y="0"/>
                  </a:moveTo>
                  <a:cubicBezTo>
                    <a:pt x="3408" y="0"/>
                    <a:pt x="2992" y="113"/>
                    <a:pt x="2858" y="493"/>
                  </a:cubicBezTo>
                  <a:cubicBezTo>
                    <a:pt x="2523" y="1435"/>
                    <a:pt x="3769" y="1982"/>
                    <a:pt x="3769" y="1982"/>
                  </a:cubicBezTo>
                  <a:cubicBezTo>
                    <a:pt x="3769" y="1982"/>
                    <a:pt x="3572" y="1956"/>
                    <a:pt x="3303" y="1956"/>
                  </a:cubicBezTo>
                  <a:cubicBezTo>
                    <a:pt x="2802" y="1956"/>
                    <a:pt x="2052" y="2046"/>
                    <a:pt x="1855" y="2560"/>
                  </a:cubicBezTo>
                  <a:cubicBezTo>
                    <a:pt x="1551" y="3350"/>
                    <a:pt x="2766" y="4019"/>
                    <a:pt x="2766" y="4019"/>
                  </a:cubicBezTo>
                  <a:cubicBezTo>
                    <a:pt x="2766" y="4019"/>
                    <a:pt x="2760" y="4019"/>
                    <a:pt x="2749" y="4019"/>
                  </a:cubicBezTo>
                  <a:cubicBezTo>
                    <a:pt x="2583" y="4019"/>
                    <a:pt x="1290" y="4045"/>
                    <a:pt x="1034" y="4870"/>
                  </a:cubicBezTo>
                  <a:cubicBezTo>
                    <a:pt x="760" y="5751"/>
                    <a:pt x="1976" y="6329"/>
                    <a:pt x="1976" y="6329"/>
                  </a:cubicBezTo>
                  <a:cubicBezTo>
                    <a:pt x="1976" y="6329"/>
                    <a:pt x="1857" y="6310"/>
                    <a:pt x="1682" y="6310"/>
                  </a:cubicBezTo>
                  <a:cubicBezTo>
                    <a:pt x="1268" y="6310"/>
                    <a:pt x="539" y="6415"/>
                    <a:pt x="304" y="7119"/>
                  </a:cubicBezTo>
                  <a:cubicBezTo>
                    <a:pt x="0" y="8122"/>
                    <a:pt x="1429" y="8821"/>
                    <a:pt x="1429" y="8821"/>
                  </a:cubicBezTo>
                  <a:lnTo>
                    <a:pt x="6475" y="8548"/>
                  </a:lnTo>
                  <a:cubicBezTo>
                    <a:pt x="6475" y="7757"/>
                    <a:pt x="6627" y="6967"/>
                    <a:pt x="6900" y="6207"/>
                  </a:cubicBezTo>
                  <a:cubicBezTo>
                    <a:pt x="7235" y="5356"/>
                    <a:pt x="7751" y="4566"/>
                    <a:pt x="8420" y="3897"/>
                  </a:cubicBezTo>
                  <a:lnTo>
                    <a:pt x="5259" y="250"/>
                  </a:lnTo>
                  <a:cubicBezTo>
                    <a:pt x="5259" y="250"/>
                    <a:pt x="4521" y="0"/>
                    <a:pt x="3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8237725" y="2878363"/>
              <a:ext cx="142125" cy="116275"/>
            </a:xfrm>
            <a:custGeom>
              <a:avLst/>
              <a:gdLst/>
              <a:ahLst/>
              <a:cxnLst/>
              <a:rect l="l" t="t" r="r" b="b"/>
              <a:pathLst>
                <a:path w="5685" h="4651" extrusionOk="0">
                  <a:moveTo>
                    <a:pt x="1946" y="0"/>
                  </a:moveTo>
                  <a:cubicBezTo>
                    <a:pt x="1277" y="669"/>
                    <a:pt x="761" y="1459"/>
                    <a:pt x="426" y="2310"/>
                  </a:cubicBezTo>
                  <a:cubicBezTo>
                    <a:pt x="153" y="3070"/>
                    <a:pt x="1" y="3860"/>
                    <a:pt x="1" y="4651"/>
                  </a:cubicBezTo>
                  <a:lnTo>
                    <a:pt x="5685" y="4347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7031025" y="2319063"/>
              <a:ext cx="1139850" cy="511450"/>
            </a:xfrm>
            <a:custGeom>
              <a:avLst/>
              <a:gdLst/>
              <a:ahLst/>
              <a:cxnLst/>
              <a:rect l="l" t="t" r="r" b="b"/>
              <a:pathLst>
                <a:path w="45594" h="20458" extrusionOk="0">
                  <a:moveTo>
                    <a:pt x="0" y="1"/>
                  </a:moveTo>
                  <a:lnTo>
                    <a:pt x="0" y="1"/>
                  </a:lnTo>
                  <a:cubicBezTo>
                    <a:pt x="14925" y="7235"/>
                    <a:pt x="30244" y="14104"/>
                    <a:pt x="45594" y="20457"/>
                  </a:cubicBezTo>
                  <a:cubicBezTo>
                    <a:pt x="30639" y="13253"/>
                    <a:pt x="15320" y="63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6999875" y="2367713"/>
              <a:ext cx="1145175" cy="513700"/>
            </a:xfrm>
            <a:custGeom>
              <a:avLst/>
              <a:gdLst/>
              <a:ahLst/>
              <a:cxnLst/>
              <a:rect l="l" t="t" r="r" b="b"/>
              <a:pathLst>
                <a:path w="45807" h="20548" extrusionOk="0">
                  <a:moveTo>
                    <a:pt x="0" y="0"/>
                  </a:moveTo>
                  <a:cubicBezTo>
                    <a:pt x="15016" y="7265"/>
                    <a:pt x="30396" y="14165"/>
                    <a:pt x="45806" y="20548"/>
                  </a:cubicBezTo>
                  <a:cubicBezTo>
                    <a:pt x="30791" y="13283"/>
                    <a:pt x="15411" y="638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6978600" y="2424688"/>
              <a:ext cx="1145925" cy="514475"/>
            </a:xfrm>
            <a:custGeom>
              <a:avLst/>
              <a:gdLst/>
              <a:ahLst/>
              <a:cxnLst/>
              <a:rect l="l" t="t" r="r" b="b"/>
              <a:pathLst>
                <a:path w="45837" h="20579" extrusionOk="0">
                  <a:moveTo>
                    <a:pt x="0" y="1"/>
                  </a:moveTo>
                  <a:lnTo>
                    <a:pt x="0" y="1"/>
                  </a:lnTo>
                  <a:cubicBezTo>
                    <a:pt x="15015" y="7296"/>
                    <a:pt x="30426" y="14196"/>
                    <a:pt x="45837" y="20579"/>
                  </a:cubicBezTo>
                  <a:cubicBezTo>
                    <a:pt x="30821" y="13314"/>
                    <a:pt x="15441" y="641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6695900" y="2165013"/>
              <a:ext cx="224200" cy="75050"/>
            </a:xfrm>
            <a:custGeom>
              <a:avLst/>
              <a:gdLst/>
              <a:ahLst/>
              <a:cxnLst/>
              <a:rect l="l" t="t" r="r" b="b"/>
              <a:pathLst>
                <a:path w="8968" h="3002" extrusionOk="0">
                  <a:moveTo>
                    <a:pt x="2079" y="1"/>
                  </a:moveTo>
                  <a:cubicBezTo>
                    <a:pt x="1275" y="1"/>
                    <a:pt x="514" y="250"/>
                    <a:pt x="1" y="935"/>
                  </a:cubicBezTo>
                  <a:cubicBezTo>
                    <a:pt x="534" y="647"/>
                    <a:pt x="1067" y="531"/>
                    <a:pt x="1598" y="531"/>
                  </a:cubicBezTo>
                  <a:cubicBezTo>
                    <a:pt x="3311" y="531"/>
                    <a:pt x="5011" y="1732"/>
                    <a:pt x="6657" y="2242"/>
                  </a:cubicBezTo>
                  <a:cubicBezTo>
                    <a:pt x="7417" y="2515"/>
                    <a:pt x="8177" y="2789"/>
                    <a:pt x="8968" y="3002"/>
                  </a:cubicBezTo>
                  <a:cubicBezTo>
                    <a:pt x="7600" y="2120"/>
                    <a:pt x="6171" y="1391"/>
                    <a:pt x="4682" y="692"/>
                  </a:cubicBezTo>
                  <a:cubicBezTo>
                    <a:pt x="3956" y="321"/>
                    <a:pt x="2990" y="1"/>
                    <a:pt x="2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2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90" name="Google Shape;890;p26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26"/>
          <p:cNvGrpSpPr/>
          <p:nvPr/>
        </p:nvGrpSpPr>
        <p:grpSpPr>
          <a:xfrm rot="-3182718">
            <a:off x="-674902" y="4116435"/>
            <a:ext cx="1936706" cy="871479"/>
            <a:chOff x="3880025" y="-93425"/>
            <a:chExt cx="1936975" cy="871600"/>
          </a:xfrm>
        </p:grpSpPr>
        <p:sp>
          <p:nvSpPr>
            <p:cNvPr id="916" name="Google Shape;916;p26"/>
            <p:cNvSpPr/>
            <p:nvPr/>
          </p:nvSpPr>
          <p:spPr>
            <a:xfrm>
              <a:off x="3880025" y="-93425"/>
              <a:ext cx="1936975" cy="871600"/>
            </a:xfrm>
            <a:custGeom>
              <a:avLst/>
              <a:gdLst/>
              <a:ahLst/>
              <a:cxnLst/>
              <a:rect l="l" t="t" r="r" b="b"/>
              <a:pathLst>
                <a:path w="77479" h="34864" extrusionOk="0">
                  <a:moveTo>
                    <a:pt x="63405" y="0"/>
                  </a:moveTo>
                  <a:cubicBezTo>
                    <a:pt x="61156" y="0"/>
                    <a:pt x="59636" y="183"/>
                    <a:pt x="58664" y="578"/>
                  </a:cubicBezTo>
                  <a:cubicBezTo>
                    <a:pt x="56171" y="1550"/>
                    <a:pt x="54439" y="3708"/>
                    <a:pt x="54013" y="6292"/>
                  </a:cubicBezTo>
                  <a:cubicBezTo>
                    <a:pt x="53101" y="6657"/>
                    <a:pt x="52007" y="7113"/>
                    <a:pt x="50822" y="7569"/>
                  </a:cubicBezTo>
                  <a:cubicBezTo>
                    <a:pt x="47600" y="8876"/>
                    <a:pt x="45290" y="9757"/>
                    <a:pt x="44043" y="10243"/>
                  </a:cubicBezTo>
                  <a:cubicBezTo>
                    <a:pt x="42706" y="10760"/>
                    <a:pt x="41429" y="11216"/>
                    <a:pt x="40092" y="11702"/>
                  </a:cubicBezTo>
                  <a:cubicBezTo>
                    <a:pt x="39666" y="11824"/>
                    <a:pt x="39271" y="11976"/>
                    <a:pt x="38876" y="12098"/>
                  </a:cubicBezTo>
                  <a:cubicBezTo>
                    <a:pt x="38481" y="12250"/>
                    <a:pt x="38086" y="12371"/>
                    <a:pt x="37691" y="12493"/>
                  </a:cubicBezTo>
                  <a:cubicBezTo>
                    <a:pt x="32067" y="14347"/>
                    <a:pt x="27569" y="15441"/>
                    <a:pt x="23587" y="16383"/>
                  </a:cubicBezTo>
                  <a:cubicBezTo>
                    <a:pt x="18724" y="17569"/>
                    <a:pt x="14529" y="18572"/>
                    <a:pt x="9605" y="20608"/>
                  </a:cubicBezTo>
                  <a:cubicBezTo>
                    <a:pt x="0" y="24529"/>
                    <a:pt x="122" y="29150"/>
                    <a:pt x="608" y="30912"/>
                  </a:cubicBezTo>
                  <a:cubicBezTo>
                    <a:pt x="638" y="31004"/>
                    <a:pt x="699" y="31186"/>
                    <a:pt x="760" y="31368"/>
                  </a:cubicBezTo>
                  <a:cubicBezTo>
                    <a:pt x="851" y="31581"/>
                    <a:pt x="912" y="31733"/>
                    <a:pt x="973" y="31824"/>
                  </a:cubicBezTo>
                  <a:cubicBezTo>
                    <a:pt x="1550" y="32949"/>
                    <a:pt x="3161" y="34864"/>
                    <a:pt x="7052" y="34864"/>
                  </a:cubicBezTo>
                  <a:cubicBezTo>
                    <a:pt x="9149" y="34864"/>
                    <a:pt x="11672" y="34317"/>
                    <a:pt x="14590" y="33192"/>
                  </a:cubicBezTo>
                  <a:cubicBezTo>
                    <a:pt x="19575" y="31277"/>
                    <a:pt x="23314" y="29119"/>
                    <a:pt x="27660" y="26657"/>
                  </a:cubicBezTo>
                  <a:cubicBezTo>
                    <a:pt x="31277" y="24590"/>
                    <a:pt x="35381" y="22219"/>
                    <a:pt x="40882" y="19666"/>
                  </a:cubicBezTo>
                  <a:cubicBezTo>
                    <a:pt x="41247" y="19514"/>
                    <a:pt x="41612" y="19332"/>
                    <a:pt x="42007" y="19149"/>
                  </a:cubicBezTo>
                  <a:cubicBezTo>
                    <a:pt x="42372" y="18997"/>
                    <a:pt x="42767" y="18815"/>
                    <a:pt x="43132" y="18663"/>
                  </a:cubicBezTo>
                  <a:cubicBezTo>
                    <a:pt x="44378" y="18116"/>
                    <a:pt x="45563" y="17599"/>
                    <a:pt x="46749" y="17113"/>
                  </a:cubicBezTo>
                  <a:cubicBezTo>
                    <a:pt x="48025" y="16566"/>
                    <a:pt x="50426" y="15624"/>
                    <a:pt x="53740" y="14317"/>
                  </a:cubicBezTo>
                  <a:cubicBezTo>
                    <a:pt x="54712" y="13921"/>
                    <a:pt x="55655" y="13557"/>
                    <a:pt x="56445" y="13253"/>
                  </a:cubicBezTo>
                  <a:cubicBezTo>
                    <a:pt x="57813" y="14438"/>
                    <a:pt x="59606" y="15137"/>
                    <a:pt x="61430" y="15137"/>
                  </a:cubicBezTo>
                  <a:cubicBezTo>
                    <a:pt x="62402" y="15137"/>
                    <a:pt x="63314" y="14955"/>
                    <a:pt x="64226" y="14590"/>
                  </a:cubicBezTo>
                  <a:cubicBezTo>
                    <a:pt x="65229" y="14195"/>
                    <a:pt x="66506" y="13222"/>
                    <a:pt x="68238" y="11581"/>
                  </a:cubicBezTo>
                  <a:cubicBezTo>
                    <a:pt x="71460" y="8511"/>
                    <a:pt x="75260" y="3921"/>
                    <a:pt x="75290" y="3860"/>
                  </a:cubicBezTo>
                  <a:lnTo>
                    <a:pt x="77479" y="1216"/>
                  </a:lnTo>
                  <a:lnTo>
                    <a:pt x="74074" y="790"/>
                  </a:lnTo>
                  <a:cubicBezTo>
                    <a:pt x="73831" y="760"/>
                    <a:pt x="67965" y="0"/>
                    <a:pt x="63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3911925" y="-64550"/>
              <a:ext cx="1850375" cy="814625"/>
            </a:xfrm>
            <a:custGeom>
              <a:avLst/>
              <a:gdLst/>
              <a:ahLst/>
              <a:cxnLst/>
              <a:rect l="l" t="t" r="r" b="b"/>
              <a:pathLst>
                <a:path w="74015" h="32585" extrusionOk="0">
                  <a:moveTo>
                    <a:pt x="62129" y="0"/>
                  </a:moveTo>
                  <a:cubicBezTo>
                    <a:pt x="60032" y="0"/>
                    <a:pt x="58634" y="152"/>
                    <a:pt x="57783" y="487"/>
                  </a:cubicBezTo>
                  <a:cubicBezTo>
                    <a:pt x="55503" y="1398"/>
                    <a:pt x="53953" y="3496"/>
                    <a:pt x="53771" y="5958"/>
                  </a:cubicBezTo>
                  <a:cubicBezTo>
                    <a:pt x="52798" y="6353"/>
                    <a:pt x="51430" y="6900"/>
                    <a:pt x="49971" y="7478"/>
                  </a:cubicBezTo>
                  <a:cubicBezTo>
                    <a:pt x="46719" y="8754"/>
                    <a:pt x="44439" y="9666"/>
                    <a:pt x="43163" y="10152"/>
                  </a:cubicBezTo>
                  <a:cubicBezTo>
                    <a:pt x="41825" y="10669"/>
                    <a:pt x="40518" y="11125"/>
                    <a:pt x="39181" y="11611"/>
                  </a:cubicBezTo>
                  <a:cubicBezTo>
                    <a:pt x="38786" y="11763"/>
                    <a:pt x="38390" y="11885"/>
                    <a:pt x="37995" y="12006"/>
                  </a:cubicBezTo>
                  <a:cubicBezTo>
                    <a:pt x="37570" y="12158"/>
                    <a:pt x="37175" y="12280"/>
                    <a:pt x="36779" y="12432"/>
                  </a:cubicBezTo>
                  <a:cubicBezTo>
                    <a:pt x="31126" y="14286"/>
                    <a:pt x="26597" y="15380"/>
                    <a:pt x="22585" y="16353"/>
                  </a:cubicBezTo>
                  <a:cubicBezTo>
                    <a:pt x="17782" y="17508"/>
                    <a:pt x="13618" y="18511"/>
                    <a:pt x="8755" y="20487"/>
                  </a:cubicBezTo>
                  <a:cubicBezTo>
                    <a:pt x="1" y="24104"/>
                    <a:pt x="31" y="27964"/>
                    <a:pt x="457" y="29484"/>
                  </a:cubicBezTo>
                  <a:cubicBezTo>
                    <a:pt x="457" y="29545"/>
                    <a:pt x="487" y="29666"/>
                    <a:pt x="548" y="29818"/>
                  </a:cubicBezTo>
                  <a:cubicBezTo>
                    <a:pt x="609" y="29970"/>
                    <a:pt x="669" y="30092"/>
                    <a:pt x="700" y="30122"/>
                  </a:cubicBezTo>
                  <a:cubicBezTo>
                    <a:pt x="1186" y="31064"/>
                    <a:pt x="2493" y="32584"/>
                    <a:pt x="5776" y="32584"/>
                  </a:cubicBezTo>
                  <a:cubicBezTo>
                    <a:pt x="7721" y="32584"/>
                    <a:pt x="10122" y="32037"/>
                    <a:pt x="12919" y="30973"/>
                  </a:cubicBezTo>
                  <a:cubicBezTo>
                    <a:pt x="17813" y="29089"/>
                    <a:pt x="21521" y="26961"/>
                    <a:pt x="25807" y="24499"/>
                  </a:cubicBezTo>
                  <a:cubicBezTo>
                    <a:pt x="29454" y="22432"/>
                    <a:pt x="33588" y="20061"/>
                    <a:pt x="39120" y="17508"/>
                  </a:cubicBezTo>
                  <a:cubicBezTo>
                    <a:pt x="39485" y="17326"/>
                    <a:pt x="39880" y="17143"/>
                    <a:pt x="40245" y="16961"/>
                  </a:cubicBezTo>
                  <a:cubicBezTo>
                    <a:pt x="40640" y="16809"/>
                    <a:pt x="41004" y="16627"/>
                    <a:pt x="41400" y="16444"/>
                  </a:cubicBezTo>
                  <a:cubicBezTo>
                    <a:pt x="42646" y="15897"/>
                    <a:pt x="43831" y="15411"/>
                    <a:pt x="45047" y="14894"/>
                  </a:cubicBezTo>
                  <a:cubicBezTo>
                    <a:pt x="46324" y="14377"/>
                    <a:pt x="48725" y="13405"/>
                    <a:pt x="52038" y="12098"/>
                  </a:cubicBezTo>
                  <a:cubicBezTo>
                    <a:pt x="53315" y="11581"/>
                    <a:pt x="54531" y="11125"/>
                    <a:pt x="55442" y="10760"/>
                  </a:cubicBezTo>
                  <a:cubicBezTo>
                    <a:pt x="56658" y="12067"/>
                    <a:pt x="58360" y="12827"/>
                    <a:pt x="60154" y="12827"/>
                  </a:cubicBezTo>
                  <a:cubicBezTo>
                    <a:pt x="60974" y="12827"/>
                    <a:pt x="61765" y="12675"/>
                    <a:pt x="62525" y="12371"/>
                  </a:cubicBezTo>
                  <a:cubicBezTo>
                    <a:pt x="63376" y="12037"/>
                    <a:pt x="64591" y="11125"/>
                    <a:pt x="66172" y="9605"/>
                  </a:cubicBezTo>
                  <a:cubicBezTo>
                    <a:pt x="69364" y="6566"/>
                    <a:pt x="73102" y="2037"/>
                    <a:pt x="73133" y="2006"/>
                  </a:cubicBezTo>
                  <a:lnTo>
                    <a:pt x="74014" y="942"/>
                  </a:lnTo>
                  <a:lnTo>
                    <a:pt x="72646" y="760"/>
                  </a:lnTo>
                  <a:cubicBezTo>
                    <a:pt x="72403" y="730"/>
                    <a:pt x="66567" y="0"/>
                    <a:pt x="62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3910400" y="-74425"/>
              <a:ext cx="1879250" cy="833625"/>
            </a:xfrm>
            <a:custGeom>
              <a:avLst/>
              <a:gdLst/>
              <a:ahLst/>
              <a:cxnLst/>
              <a:rect l="l" t="t" r="r" b="b"/>
              <a:pathLst>
                <a:path w="75170" h="33345" extrusionOk="0">
                  <a:moveTo>
                    <a:pt x="62525" y="0"/>
                  </a:moveTo>
                  <a:cubicBezTo>
                    <a:pt x="60397" y="0"/>
                    <a:pt x="58938" y="182"/>
                    <a:pt x="58057" y="517"/>
                  </a:cubicBezTo>
                  <a:cubicBezTo>
                    <a:pt x="55686" y="1459"/>
                    <a:pt x="54105" y="3587"/>
                    <a:pt x="53832" y="6079"/>
                  </a:cubicBezTo>
                  <a:cubicBezTo>
                    <a:pt x="52859" y="6474"/>
                    <a:pt x="51613" y="6961"/>
                    <a:pt x="50245" y="7508"/>
                  </a:cubicBezTo>
                  <a:cubicBezTo>
                    <a:pt x="47053" y="8784"/>
                    <a:pt x="44713" y="9727"/>
                    <a:pt x="43436" y="10183"/>
                  </a:cubicBezTo>
                  <a:cubicBezTo>
                    <a:pt x="42099" y="10699"/>
                    <a:pt x="40822" y="11186"/>
                    <a:pt x="39454" y="11642"/>
                  </a:cubicBezTo>
                  <a:cubicBezTo>
                    <a:pt x="39059" y="11794"/>
                    <a:pt x="38664" y="11915"/>
                    <a:pt x="38269" y="12067"/>
                  </a:cubicBezTo>
                  <a:cubicBezTo>
                    <a:pt x="37874" y="12189"/>
                    <a:pt x="37479" y="12341"/>
                    <a:pt x="37084" y="12462"/>
                  </a:cubicBezTo>
                  <a:cubicBezTo>
                    <a:pt x="31430" y="14316"/>
                    <a:pt x="26901" y="15411"/>
                    <a:pt x="22919" y="16383"/>
                  </a:cubicBezTo>
                  <a:cubicBezTo>
                    <a:pt x="18086" y="17538"/>
                    <a:pt x="13892" y="18541"/>
                    <a:pt x="9028" y="20547"/>
                  </a:cubicBezTo>
                  <a:cubicBezTo>
                    <a:pt x="1" y="24256"/>
                    <a:pt x="31" y="28359"/>
                    <a:pt x="487" y="29970"/>
                  </a:cubicBezTo>
                  <a:cubicBezTo>
                    <a:pt x="518" y="30061"/>
                    <a:pt x="548" y="30183"/>
                    <a:pt x="609" y="30335"/>
                  </a:cubicBezTo>
                  <a:cubicBezTo>
                    <a:pt x="670" y="30517"/>
                    <a:pt x="730" y="30639"/>
                    <a:pt x="791" y="30700"/>
                  </a:cubicBezTo>
                  <a:cubicBezTo>
                    <a:pt x="1308" y="31703"/>
                    <a:pt x="2706" y="33344"/>
                    <a:pt x="6202" y="33344"/>
                  </a:cubicBezTo>
                  <a:cubicBezTo>
                    <a:pt x="8208" y="33344"/>
                    <a:pt x="10639" y="32797"/>
                    <a:pt x="13466" y="31703"/>
                  </a:cubicBezTo>
                  <a:cubicBezTo>
                    <a:pt x="18390" y="29818"/>
                    <a:pt x="22099" y="27690"/>
                    <a:pt x="26415" y="25228"/>
                  </a:cubicBezTo>
                  <a:cubicBezTo>
                    <a:pt x="30062" y="23162"/>
                    <a:pt x="34166" y="20791"/>
                    <a:pt x="39698" y="18237"/>
                  </a:cubicBezTo>
                  <a:cubicBezTo>
                    <a:pt x="40062" y="18055"/>
                    <a:pt x="40458" y="17903"/>
                    <a:pt x="40822" y="17721"/>
                  </a:cubicBezTo>
                  <a:cubicBezTo>
                    <a:pt x="41217" y="17538"/>
                    <a:pt x="41582" y="17386"/>
                    <a:pt x="41977" y="17204"/>
                  </a:cubicBezTo>
                  <a:cubicBezTo>
                    <a:pt x="43224" y="16657"/>
                    <a:pt x="44409" y="16140"/>
                    <a:pt x="45594" y="15654"/>
                  </a:cubicBezTo>
                  <a:cubicBezTo>
                    <a:pt x="46871" y="15107"/>
                    <a:pt x="49242" y="14164"/>
                    <a:pt x="52585" y="12857"/>
                  </a:cubicBezTo>
                  <a:cubicBezTo>
                    <a:pt x="53771" y="12371"/>
                    <a:pt x="54865" y="11946"/>
                    <a:pt x="55777" y="11611"/>
                  </a:cubicBezTo>
                  <a:cubicBezTo>
                    <a:pt x="57023" y="12857"/>
                    <a:pt x="58756" y="13617"/>
                    <a:pt x="60579" y="13617"/>
                  </a:cubicBezTo>
                  <a:cubicBezTo>
                    <a:pt x="61431" y="13617"/>
                    <a:pt x="62282" y="13435"/>
                    <a:pt x="63072" y="13131"/>
                  </a:cubicBezTo>
                  <a:cubicBezTo>
                    <a:pt x="63984" y="12766"/>
                    <a:pt x="65230" y="11824"/>
                    <a:pt x="66871" y="10274"/>
                  </a:cubicBezTo>
                  <a:cubicBezTo>
                    <a:pt x="70063" y="7204"/>
                    <a:pt x="73710" y="2827"/>
                    <a:pt x="73862" y="2644"/>
                  </a:cubicBezTo>
                  <a:lnTo>
                    <a:pt x="75169" y="1034"/>
                  </a:lnTo>
                  <a:lnTo>
                    <a:pt x="73103" y="760"/>
                  </a:lnTo>
                  <a:cubicBezTo>
                    <a:pt x="72859" y="730"/>
                    <a:pt x="67023" y="0"/>
                    <a:pt x="62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3939275" y="-45550"/>
              <a:ext cx="1794900" cy="776525"/>
            </a:xfrm>
            <a:custGeom>
              <a:avLst/>
              <a:gdLst/>
              <a:ahLst/>
              <a:cxnLst/>
              <a:rect l="l" t="t" r="r" b="b"/>
              <a:pathLst>
                <a:path w="71796" h="31061" extrusionOk="0">
                  <a:moveTo>
                    <a:pt x="61400" y="0"/>
                  </a:moveTo>
                  <a:cubicBezTo>
                    <a:pt x="59668" y="0"/>
                    <a:pt x="58148" y="91"/>
                    <a:pt x="57327" y="426"/>
                  </a:cubicBezTo>
                  <a:cubicBezTo>
                    <a:pt x="55108" y="1307"/>
                    <a:pt x="53771" y="3465"/>
                    <a:pt x="53771" y="5714"/>
                  </a:cubicBezTo>
                  <a:cubicBezTo>
                    <a:pt x="52768" y="6110"/>
                    <a:pt x="51218" y="6748"/>
                    <a:pt x="49515" y="7417"/>
                  </a:cubicBezTo>
                  <a:cubicBezTo>
                    <a:pt x="46993" y="8420"/>
                    <a:pt x="44227" y="9514"/>
                    <a:pt x="42676" y="10122"/>
                  </a:cubicBezTo>
                  <a:cubicBezTo>
                    <a:pt x="41278" y="10639"/>
                    <a:pt x="39971" y="11125"/>
                    <a:pt x="38695" y="11581"/>
                  </a:cubicBezTo>
                  <a:cubicBezTo>
                    <a:pt x="38269" y="11702"/>
                    <a:pt x="37874" y="11854"/>
                    <a:pt x="37479" y="11976"/>
                  </a:cubicBezTo>
                  <a:cubicBezTo>
                    <a:pt x="37084" y="12128"/>
                    <a:pt x="36688" y="12250"/>
                    <a:pt x="36263" y="12402"/>
                  </a:cubicBezTo>
                  <a:cubicBezTo>
                    <a:pt x="23922" y="16475"/>
                    <a:pt x="17205" y="16809"/>
                    <a:pt x="8299" y="20456"/>
                  </a:cubicBezTo>
                  <a:cubicBezTo>
                    <a:pt x="1" y="23830"/>
                    <a:pt x="92" y="27295"/>
                    <a:pt x="426" y="28542"/>
                  </a:cubicBezTo>
                  <a:cubicBezTo>
                    <a:pt x="426" y="28542"/>
                    <a:pt x="457" y="28633"/>
                    <a:pt x="518" y="28785"/>
                  </a:cubicBezTo>
                  <a:cubicBezTo>
                    <a:pt x="578" y="28906"/>
                    <a:pt x="609" y="28997"/>
                    <a:pt x="609" y="28997"/>
                  </a:cubicBezTo>
                  <a:cubicBezTo>
                    <a:pt x="1000" y="29740"/>
                    <a:pt x="2094" y="31061"/>
                    <a:pt x="5048" y="31061"/>
                  </a:cubicBezTo>
                  <a:cubicBezTo>
                    <a:pt x="6688" y="31061"/>
                    <a:pt x="8901" y="30654"/>
                    <a:pt x="11886" y="29514"/>
                  </a:cubicBezTo>
                  <a:cubicBezTo>
                    <a:pt x="20944" y="26019"/>
                    <a:pt x="26080" y="21611"/>
                    <a:pt x="38056" y="16049"/>
                  </a:cubicBezTo>
                  <a:cubicBezTo>
                    <a:pt x="38421" y="15867"/>
                    <a:pt x="38816" y="15715"/>
                    <a:pt x="39211" y="15532"/>
                  </a:cubicBezTo>
                  <a:cubicBezTo>
                    <a:pt x="39576" y="15350"/>
                    <a:pt x="39971" y="15198"/>
                    <a:pt x="40336" y="15016"/>
                  </a:cubicBezTo>
                  <a:cubicBezTo>
                    <a:pt x="41521" y="14499"/>
                    <a:pt x="42707" y="13982"/>
                    <a:pt x="44014" y="13435"/>
                  </a:cubicBezTo>
                  <a:cubicBezTo>
                    <a:pt x="45564" y="12797"/>
                    <a:pt x="48452" y="11642"/>
                    <a:pt x="51005" y="10639"/>
                  </a:cubicBezTo>
                  <a:cubicBezTo>
                    <a:pt x="52555" y="10031"/>
                    <a:pt x="53984" y="9484"/>
                    <a:pt x="54926" y="9088"/>
                  </a:cubicBezTo>
                  <a:cubicBezTo>
                    <a:pt x="55990" y="10500"/>
                    <a:pt x="57658" y="11322"/>
                    <a:pt x="59400" y="11322"/>
                  </a:cubicBezTo>
                  <a:cubicBezTo>
                    <a:pt x="60097" y="11322"/>
                    <a:pt x="60805" y="11190"/>
                    <a:pt x="61491" y="10912"/>
                  </a:cubicBezTo>
                  <a:cubicBezTo>
                    <a:pt x="62342" y="10578"/>
                    <a:pt x="63589" y="9575"/>
                    <a:pt x="64926" y="8298"/>
                  </a:cubicBezTo>
                  <a:cubicBezTo>
                    <a:pt x="68118" y="5259"/>
                    <a:pt x="71796" y="760"/>
                    <a:pt x="71796" y="760"/>
                  </a:cubicBezTo>
                  <a:cubicBezTo>
                    <a:pt x="71796" y="760"/>
                    <a:pt x="65838" y="0"/>
                    <a:pt x="61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3939275" y="263725"/>
              <a:ext cx="951425" cy="467050"/>
            </a:xfrm>
            <a:custGeom>
              <a:avLst/>
              <a:gdLst/>
              <a:ahLst/>
              <a:cxnLst/>
              <a:rect l="l" t="t" r="r" b="b"/>
              <a:pathLst>
                <a:path w="38057" h="18682" extrusionOk="0">
                  <a:moveTo>
                    <a:pt x="36263" y="0"/>
                  </a:moveTo>
                  <a:cubicBezTo>
                    <a:pt x="23922" y="4104"/>
                    <a:pt x="17205" y="4438"/>
                    <a:pt x="8299" y="8085"/>
                  </a:cubicBezTo>
                  <a:cubicBezTo>
                    <a:pt x="1" y="11459"/>
                    <a:pt x="92" y="14924"/>
                    <a:pt x="426" y="16171"/>
                  </a:cubicBezTo>
                  <a:cubicBezTo>
                    <a:pt x="426" y="16171"/>
                    <a:pt x="457" y="16262"/>
                    <a:pt x="518" y="16414"/>
                  </a:cubicBezTo>
                  <a:cubicBezTo>
                    <a:pt x="578" y="16535"/>
                    <a:pt x="609" y="16626"/>
                    <a:pt x="609" y="16626"/>
                  </a:cubicBezTo>
                  <a:cubicBezTo>
                    <a:pt x="998" y="17367"/>
                    <a:pt x="2088" y="18682"/>
                    <a:pt x="5021" y="18682"/>
                  </a:cubicBezTo>
                  <a:cubicBezTo>
                    <a:pt x="6664" y="18682"/>
                    <a:pt x="8885" y="18269"/>
                    <a:pt x="11886" y="17113"/>
                  </a:cubicBezTo>
                  <a:cubicBezTo>
                    <a:pt x="20944" y="13648"/>
                    <a:pt x="26080" y="9240"/>
                    <a:pt x="38056" y="3678"/>
                  </a:cubicBezTo>
                  <a:cubicBezTo>
                    <a:pt x="37266" y="2553"/>
                    <a:pt x="36658" y="1338"/>
                    <a:pt x="36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4845825" y="253825"/>
              <a:ext cx="73750" cy="101850"/>
            </a:xfrm>
            <a:custGeom>
              <a:avLst/>
              <a:gdLst/>
              <a:ahLst/>
              <a:cxnLst/>
              <a:rect l="l" t="t" r="r" b="b"/>
              <a:pathLst>
                <a:path w="2950" h="4074" extrusionOk="0">
                  <a:moveTo>
                    <a:pt x="1217" y="1"/>
                  </a:moveTo>
                  <a:cubicBezTo>
                    <a:pt x="822" y="153"/>
                    <a:pt x="396" y="275"/>
                    <a:pt x="1" y="427"/>
                  </a:cubicBezTo>
                  <a:cubicBezTo>
                    <a:pt x="396" y="1703"/>
                    <a:pt x="1004" y="2949"/>
                    <a:pt x="1794" y="4074"/>
                  </a:cubicBezTo>
                  <a:cubicBezTo>
                    <a:pt x="2159" y="3892"/>
                    <a:pt x="2554" y="3740"/>
                    <a:pt x="2949" y="3557"/>
                  </a:cubicBezTo>
                  <a:cubicBezTo>
                    <a:pt x="2189" y="2463"/>
                    <a:pt x="1612" y="1278"/>
                    <a:pt x="1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4876225" y="243950"/>
              <a:ext cx="71450" cy="98825"/>
            </a:xfrm>
            <a:custGeom>
              <a:avLst/>
              <a:gdLst/>
              <a:ahLst/>
              <a:cxnLst/>
              <a:rect l="l" t="t" r="r" b="b"/>
              <a:pathLst>
                <a:path w="2858" h="3953" extrusionOk="0">
                  <a:moveTo>
                    <a:pt x="1217" y="1"/>
                  </a:moveTo>
                  <a:cubicBezTo>
                    <a:pt x="791" y="122"/>
                    <a:pt x="396" y="274"/>
                    <a:pt x="1" y="396"/>
                  </a:cubicBezTo>
                  <a:cubicBezTo>
                    <a:pt x="396" y="1673"/>
                    <a:pt x="973" y="2858"/>
                    <a:pt x="1733" y="3952"/>
                  </a:cubicBezTo>
                  <a:cubicBezTo>
                    <a:pt x="2098" y="3770"/>
                    <a:pt x="2493" y="3618"/>
                    <a:pt x="2858" y="3436"/>
                  </a:cubicBezTo>
                  <a:cubicBezTo>
                    <a:pt x="2159" y="2372"/>
                    <a:pt x="1581" y="1217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5177150" y="86650"/>
              <a:ext cx="166450" cy="133775"/>
            </a:xfrm>
            <a:custGeom>
              <a:avLst/>
              <a:gdLst/>
              <a:ahLst/>
              <a:cxnLst/>
              <a:rect l="l" t="t" r="r" b="b"/>
              <a:pathLst>
                <a:path w="6658" h="5351" extrusionOk="0">
                  <a:moveTo>
                    <a:pt x="5320" y="1"/>
                  </a:moveTo>
                  <a:cubicBezTo>
                    <a:pt x="5320" y="1"/>
                    <a:pt x="2827" y="1004"/>
                    <a:pt x="0" y="2129"/>
                  </a:cubicBezTo>
                  <a:cubicBezTo>
                    <a:pt x="244" y="3314"/>
                    <a:pt x="791" y="4408"/>
                    <a:pt x="1490" y="5351"/>
                  </a:cubicBezTo>
                  <a:cubicBezTo>
                    <a:pt x="4256" y="4256"/>
                    <a:pt x="6657" y="3314"/>
                    <a:pt x="6657" y="3314"/>
                  </a:cubicBezTo>
                  <a:lnTo>
                    <a:pt x="6171" y="1855"/>
                  </a:lnTo>
                  <a:lnTo>
                    <a:pt x="6201" y="1855"/>
                  </a:lnTo>
                  <a:lnTo>
                    <a:pt x="6110" y="1612"/>
                  </a:lnTo>
                  <a:lnTo>
                    <a:pt x="6019" y="1369"/>
                  </a:lnTo>
                  <a:lnTo>
                    <a:pt x="5988" y="1369"/>
                  </a:lnTo>
                  <a:lnTo>
                    <a:pt x="53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4906625" y="139850"/>
              <a:ext cx="307775" cy="190000"/>
            </a:xfrm>
            <a:custGeom>
              <a:avLst/>
              <a:gdLst/>
              <a:ahLst/>
              <a:cxnLst/>
              <a:rect l="l" t="t" r="r" b="b"/>
              <a:pathLst>
                <a:path w="12311" h="7600" extrusionOk="0">
                  <a:moveTo>
                    <a:pt x="10821" y="1"/>
                  </a:moveTo>
                  <a:cubicBezTo>
                    <a:pt x="8299" y="1004"/>
                    <a:pt x="5502" y="2098"/>
                    <a:pt x="3982" y="2675"/>
                  </a:cubicBezTo>
                  <a:cubicBezTo>
                    <a:pt x="2584" y="3223"/>
                    <a:pt x="1277" y="3709"/>
                    <a:pt x="1" y="4134"/>
                  </a:cubicBezTo>
                  <a:cubicBezTo>
                    <a:pt x="365" y="5381"/>
                    <a:pt x="943" y="6536"/>
                    <a:pt x="1672" y="7600"/>
                  </a:cubicBezTo>
                  <a:cubicBezTo>
                    <a:pt x="2827" y="7083"/>
                    <a:pt x="4043" y="6566"/>
                    <a:pt x="5320" y="6019"/>
                  </a:cubicBezTo>
                  <a:cubicBezTo>
                    <a:pt x="6870" y="5381"/>
                    <a:pt x="9758" y="4226"/>
                    <a:pt x="12311" y="3223"/>
                  </a:cubicBezTo>
                  <a:cubicBezTo>
                    <a:pt x="11612" y="2280"/>
                    <a:pt x="11065" y="1156"/>
                    <a:pt x="10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5264525" y="-45550"/>
              <a:ext cx="297925" cy="282825"/>
            </a:xfrm>
            <a:custGeom>
              <a:avLst/>
              <a:gdLst/>
              <a:ahLst/>
              <a:cxnLst/>
              <a:rect l="l" t="t" r="r" b="b"/>
              <a:pathLst>
                <a:path w="11917" h="11313" extrusionOk="0">
                  <a:moveTo>
                    <a:pt x="8390" y="0"/>
                  </a:moveTo>
                  <a:cubicBezTo>
                    <a:pt x="6658" y="0"/>
                    <a:pt x="5138" y="91"/>
                    <a:pt x="4317" y="426"/>
                  </a:cubicBezTo>
                  <a:cubicBezTo>
                    <a:pt x="1430" y="1581"/>
                    <a:pt x="1" y="4863"/>
                    <a:pt x="1156" y="7751"/>
                  </a:cubicBezTo>
                  <a:cubicBezTo>
                    <a:pt x="2039" y="9958"/>
                    <a:pt x="4165" y="11313"/>
                    <a:pt x="6408" y="11313"/>
                  </a:cubicBezTo>
                  <a:cubicBezTo>
                    <a:pt x="7099" y="11313"/>
                    <a:pt x="7801" y="11184"/>
                    <a:pt x="8481" y="10912"/>
                  </a:cubicBezTo>
                  <a:cubicBezTo>
                    <a:pt x="9332" y="10578"/>
                    <a:pt x="10579" y="9544"/>
                    <a:pt x="11916" y="8298"/>
                  </a:cubicBezTo>
                  <a:cubicBezTo>
                    <a:pt x="11643" y="8237"/>
                    <a:pt x="11399" y="8085"/>
                    <a:pt x="11217" y="7873"/>
                  </a:cubicBezTo>
                  <a:cubicBezTo>
                    <a:pt x="10822" y="7356"/>
                    <a:pt x="10913" y="6505"/>
                    <a:pt x="11460" y="6079"/>
                  </a:cubicBezTo>
                  <a:lnTo>
                    <a:pt x="11460" y="6079"/>
                  </a:lnTo>
                  <a:cubicBezTo>
                    <a:pt x="11209" y="6153"/>
                    <a:pt x="10937" y="6212"/>
                    <a:pt x="10685" y="6212"/>
                  </a:cubicBezTo>
                  <a:cubicBezTo>
                    <a:pt x="10418" y="6212"/>
                    <a:pt x="10173" y="6145"/>
                    <a:pt x="10001" y="5958"/>
                  </a:cubicBezTo>
                  <a:cubicBezTo>
                    <a:pt x="9606" y="5502"/>
                    <a:pt x="9940" y="4803"/>
                    <a:pt x="10305" y="4286"/>
                  </a:cubicBezTo>
                  <a:lnTo>
                    <a:pt x="10305" y="4286"/>
                  </a:lnTo>
                  <a:cubicBezTo>
                    <a:pt x="9870" y="4306"/>
                    <a:pt x="9421" y="4441"/>
                    <a:pt x="9010" y="4441"/>
                  </a:cubicBezTo>
                  <a:cubicBezTo>
                    <a:pt x="8790" y="4441"/>
                    <a:pt x="8581" y="4403"/>
                    <a:pt x="8390" y="4286"/>
                  </a:cubicBezTo>
                  <a:cubicBezTo>
                    <a:pt x="7904" y="3952"/>
                    <a:pt x="7843" y="3222"/>
                    <a:pt x="8117" y="2705"/>
                  </a:cubicBezTo>
                  <a:cubicBezTo>
                    <a:pt x="8390" y="2189"/>
                    <a:pt x="8907" y="1824"/>
                    <a:pt x="9393" y="1489"/>
                  </a:cubicBezTo>
                  <a:cubicBezTo>
                    <a:pt x="8907" y="1368"/>
                    <a:pt x="8360" y="1155"/>
                    <a:pt x="8238" y="699"/>
                  </a:cubicBezTo>
                  <a:cubicBezTo>
                    <a:pt x="8177" y="456"/>
                    <a:pt x="8269" y="213"/>
                    <a:pt x="8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5460600" y="-45550"/>
              <a:ext cx="273575" cy="207475"/>
            </a:xfrm>
            <a:custGeom>
              <a:avLst/>
              <a:gdLst/>
              <a:ahLst/>
              <a:cxnLst/>
              <a:rect l="l" t="t" r="r" b="b"/>
              <a:pathLst>
                <a:path w="10943" h="8299" extrusionOk="0">
                  <a:moveTo>
                    <a:pt x="547" y="0"/>
                  </a:moveTo>
                  <a:cubicBezTo>
                    <a:pt x="395" y="213"/>
                    <a:pt x="334" y="456"/>
                    <a:pt x="395" y="699"/>
                  </a:cubicBezTo>
                  <a:cubicBezTo>
                    <a:pt x="517" y="1155"/>
                    <a:pt x="1064" y="1368"/>
                    <a:pt x="1550" y="1489"/>
                  </a:cubicBezTo>
                  <a:cubicBezTo>
                    <a:pt x="1064" y="1824"/>
                    <a:pt x="547" y="2189"/>
                    <a:pt x="274" y="2705"/>
                  </a:cubicBezTo>
                  <a:cubicBezTo>
                    <a:pt x="0" y="3222"/>
                    <a:pt x="30" y="3982"/>
                    <a:pt x="547" y="4286"/>
                  </a:cubicBezTo>
                  <a:cubicBezTo>
                    <a:pt x="737" y="4413"/>
                    <a:pt x="946" y="4455"/>
                    <a:pt x="1165" y="4455"/>
                  </a:cubicBezTo>
                  <a:cubicBezTo>
                    <a:pt x="1577" y="4455"/>
                    <a:pt x="2026" y="4306"/>
                    <a:pt x="2462" y="4286"/>
                  </a:cubicBezTo>
                  <a:lnTo>
                    <a:pt x="2462" y="4286"/>
                  </a:lnTo>
                  <a:cubicBezTo>
                    <a:pt x="2097" y="4803"/>
                    <a:pt x="1763" y="5502"/>
                    <a:pt x="2158" y="5958"/>
                  </a:cubicBezTo>
                  <a:cubicBezTo>
                    <a:pt x="2325" y="6155"/>
                    <a:pt x="2561" y="6224"/>
                    <a:pt x="2819" y="6224"/>
                  </a:cubicBezTo>
                  <a:cubicBezTo>
                    <a:pt x="3078" y="6224"/>
                    <a:pt x="3359" y="6155"/>
                    <a:pt x="3617" y="6079"/>
                  </a:cubicBezTo>
                  <a:lnTo>
                    <a:pt x="3617" y="6079"/>
                  </a:lnTo>
                  <a:cubicBezTo>
                    <a:pt x="3070" y="6505"/>
                    <a:pt x="2979" y="7356"/>
                    <a:pt x="3374" y="7873"/>
                  </a:cubicBezTo>
                  <a:cubicBezTo>
                    <a:pt x="3556" y="8085"/>
                    <a:pt x="3800" y="8237"/>
                    <a:pt x="4043" y="8298"/>
                  </a:cubicBezTo>
                  <a:cubicBezTo>
                    <a:pt x="7265" y="5259"/>
                    <a:pt x="10943" y="760"/>
                    <a:pt x="10943" y="760"/>
                  </a:cubicBezTo>
                  <a:cubicBezTo>
                    <a:pt x="10943" y="760"/>
                    <a:pt x="4985" y="0"/>
                    <a:pt x="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5335200" y="-14725"/>
              <a:ext cx="284225" cy="56575"/>
            </a:xfrm>
            <a:custGeom>
              <a:avLst/>
              <a:gdLst/>
              <a:ahLst/>
              <a:cxnLst/>
              <a:rect l="l" t="t" r="r" b="b"/>
              <a:pathLst>
                <a:path w="11369" h="2263" extrusionOk="0">
                  <a:moveTo>
                    <a:pt x="8602" y="1"/>
                  </a:moveTo>
                  <a:cubicBezTo>
                    <a:pt x="5607" y="1"/>
                    <a:pt x="2600" y="777"/>
                    <a:pt x="1" y="2263"/>
                  </a:cubicBezTo>
                  <a:cubicBezTo>
                    <a:pt x="3679" y="1016"/>
                    <a:pt x="7509" y="348"/>
                    <a:pt x="11369" y="226"/>
                  </a:cubicBezTo>
                  <a:cubicBezTo>
                    <a:pt x="10456" y="75"/>
                    <a:pt x="9530" y="1"/>
                    <a:pt x="8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5325325" y="31950"/>
              <a:ext cx="248525" cy="70700"/>
            </a:xfrm>
            <a:custGeom>
              <a:avLst/>
              <a:gdLst/>
              <a:ahLst/>
              <a:cxnLst/>
              <a:rect l="l" t="t" r="r" b="b"/>
              <a:pathLst>
                <a:path w="9941" h="2828" extrusionOk="0">
                  <a:moveTo>
                    <a:pt x="9940" y="0"/>
                  </a:moveTo>
                  <a:cubicBezTo>
                    <a:pt x="6505" y="365"/>
                    <a:pt x="3101" y="1338"/>
                    <a:pt x="1" y="2827"/>
                  </a:cubicBezTo>
                  <a:cubicBezTo>
                    <a:pt x="3283" y="2037"/>
                    <a:pt x="6718" y="1064"/>
                    <a:pt x="9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5333675" y="25875"/>
              <a:ext cx="299425" cy="145925"/>
            </a:xfrm>
            <a:custGeom>
              <a:avLst/>
              <a:gdLst/>
              <a:ahLst/>
              <a:cxnLst/>
              <a:rect l="l" t="t" r="r" b="b"/>
              <a:pathLst>
                <a:path w="11977" h="5837" extrusionOk="0">
                  <a:moveTo>
                    <a:pt x="11977" y="0"/>
                  </a:moveTo>
                  <a:lnTo>
                    <a:pt x="11977" y="0"/>
                  </a:lnTo>
                  <a:cubicBezTo>
                    <a:pt x="8238" y="2462"/>
                    <a:pt x="4256" y="4408"/>
                    <a:pt x="1" y="5836"/>
                  </a:cubicBezTo>
                  <a:cubicBezTo>
                    <a:pt x="4439" y="5107"/>
                    <a:pt x="8694" y="304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5442350" y="101850"/>
              <a:ext cx="146675" cy="89700"/>
            </a:xfrm>
            <a:custGeom>
              <a:avLst/>
              <a:gdLst/>
              <a:ahLst/>
              <a:cxnLst/>
              <a:rect l="l" t="t" r="r" b="b"/>
              <a:pathLst>
                <a:path w="5867" h="3588" extrusionOk="0">
                  <a:moveTo>
                    <a:pt x="5867" y="1"/>
                  </a:moveTo>
                  <a:cubicBezTo>
                    <a:pt x="3922" y="1247"/>
                    <a:pt x="2007" y="2432"/>
                    <a:pt x="1" y="3588"/>
                  </a:cubicBezTo>
                  <a:cubicBezTo>
                    <a:pt x="2280" y="3132"/>
                    <a:pt x="4408" y="1825"/>
                    <a:pt x="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3989425" y="408100"/>
              <a:ext cx="486375" cy="197600"/>
            </a:xfrm>
            <a:custGeom>
              <a:avLst/>
              <a:gdLst/>
              <a:ahLst/>
              <a:cxnLst/>
              <a:rect l="l" t="t" r="r" b="b"/>
              <a:pathLst>
                <a:path w="19455" h="7904" extrusionOk="0">
                  <a:moveTo>
                    <a:pt x="19454" y="0"/>
                  </a:moveTo>
                  <a:cubicBezTo>
                    <a:pt x="12524" y="943"/>
                    <a:pt x="5016" y="2645"/>
                    <a:pt x="1" y="7903"/>
                  </a:cubicBezTo>
                  <a:cubicBezTo>
                    <a:pt x="5624" y="3435"/>
                    <a:pt x="12706" y="1915"/>
                    <a:pt x="19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2" name="Google Shape;932;p26"/>
          <p:cNvSpPr/>
          <p:nvPr/>
        </p:nvSpPr>
        <p:spPr>
          <a:xfrm rot="5400000">
            <a:off x="8450913" y="4471056"/>
            <a:ext cx="533264" cy="275035"/>
          </a:xfrm>
          <a:custGeom>
            <a:avLst/>
            <a:gdLst/>
            <a:ahLst/>
            <a:cxnLst/>
            <a:rect l="l" t="t" r="r" b="b"/>
            <a:pathLst>
              <a:path w="14311" h="7381" extrusionOk="0">
                <a:moveTo>
                  <a:pt x="12355" y="698"/>
                </a:moveTo>
                <a:cubicBezTo>
                  <a:pt x="12618" y="698"/>
                  <a:pt x="12880" y="700"/>
                  <a:pt x="13144" y="706"/>
                </a:cubicBezTo>
                <a:lnTo>
                  <a:pt x="13377" y="706"/>
                </a:lnTo>
                <a:cubicBezTo>
                  <a:pt x="13177" y="1673"/>
                  <a:pt x="12610" y="2440"/>
                  <a:pt x="12243" y="3308"/>
                </a:cubicBezTo>
                <a:cubicBezTo>
                  <a:pt x="12143" y="3575"/>
                  <a:pt x="12143" y="3775"/>
                  <a:pt x="12243" y="4042"/>
                </a:cubicBezTo>
                <a:cubicBezTo>
                  <a:pt x="12610" y="4909"/>
                  <a:pt x="13177" y="5709"/>
                  <a:pt x="13377" y="6677"/>
                </a:cubicBezTo>
                <a:cubicBezTo>
                  <a:pt x="13080" y="6693"/>
                  <a:pt x="12785" y="6699"/>
                  <a:pt x="12492" y="6699"/>
                </a:cubicBezTo>
                <a:cubicBezTo>
                  <a:pt x="11565" y="6699"/>
                  <a:pt x="10653" y="6635"/>
                  <a:pt x="9741" y="6610"/>
                </a:cubicBezTo>
                <a:cubicBezTo>
                  <a:pt x="7740" y="6543"/>
                  <a:pt x="5705" y="6410"/>
                  <a:pt x="3703" y="6310"/>
                </a:cubicBezTo>
                <a:cubicBezTo>
                  <a:pt x="3470" y="6310"/>
                  <a:pt x="3336" y="6176"/>
                  <a:pt x="3236" y="6043"/>
                </a:cubicBezTo>
                <a:cubicBezTo>
                  <a:pt x="2603" y="5276"/>
                  <a:pt x="1902" y="4575"/>
                  <a:pt x="1168" y="3941"/>
                </a:cubicBezTo>
                <a:cubicBezTo>
                  <a:pt x="968" y="3775"/>
                  <a:pt x="901" y="3641"/>
                  <a:pt x="1135" y="3441"/>
                </a:cubicBezTo>
                <a:cubicBezTo>
                  <a:pt x="1935" y="2774"/>
                  <a:pt x="2669" y="2040"/>
                  <a:pt x="3303" y="1240"/>
                </a:cubicBezTo>
                <a:cubicBezTo>
                  <a:pt x="3403" y="1106"/>
                  <a:pt x="3537" y="1039"/>
                  <a:pt x="3703" y="1039"/>
                </a:cubicBezTo>
                <a:cubicBezTo>
                  <a:pt x="6579" y="1009"/>
                  <a:pt x="9454" y="698"/>
                  <a:pt x="12355" y="698"/>
                </a:cubicBezTo>
                <a:close/>
                <a:moveTo>
                  <a:pt x="12635" y="0"/>
                </a:moveTo>
                <a:cubicBezTo>
                  <a:pt x="10630" y="0"/>
                  <a:pt x="8604" y="119"/>
                  <a:pt x="6606" y="239"/>
                </a:cubicBezTo>
                <a:cubicBezTo>
                  <a:pt x="5638" y="306"/>
                  <a:pt x="4637" y="339"/>
                  <a:pt x="3670" y="339"/>
                </a:cubicBezTo>
                <a:cubicBezTo>
                  <a:pt x="3556" y="339"/>
                  <a:pt x="3441" y="321"/>
                  <a:pt x="3332" y="321"/>
                </a:cubicBezTo>
                <a:cubicBezTo>
                  <a:pt x="3187" y="321"/>
                  <a:pt x="3051" y="353"/>
                  <a:pt x="2936" y="506"/>
                </a:cubicBezTo>
                <a:cubicBezTo>
                  <a:pt x="2202" y="1440"/>
                  <a:pt x="1335" y="2174"/>
                  <a:pt x="501" y="3007"/>
                </a:cubicBezTo>
                <a:cubicBezTo>
                  <a:pt x="1" y="3508"/>
                  <a:pt x="1" y="3875"/>
                  <a:pt x="534" y="4375"/>
                </a:cubicBezTo>
                <a:cubicBezTo>
                  <a:pt x="1368" y="5176"/>
                  <a:pt x="2202" y="5976"/>
                  <a:pt x="2936" y="6877"/>
                </a:cubicBezTo>
                <a:cubicBezTo>
                  <a:pt x="3055" y="6966"/>
                  <a:pt x="3148" y="7082"/>
                  <a:pt x="3309" y="7082"/>
                </a:cubicBezTo>
                <a:cubicBezTo>
                  <a:pt x="3328" y="7082"/>
                  <a:pt x="3348" y="7081"/>
                  <a:pt x="3370" y="7077"/>
                </a:cubicBezTo>
                <a:cubicBezTo>
                  <a:pt x="3619" y="7038"/>
                  <a:pt x="3867" y="7024"/>
                  <a:pt x="4114" y="7024"/>
                </a:cubicBezTo>
                <a:cubicBezTo>
                  <a:pt x="4496" y="7024"/>
                  <a:pt x="4873" y="7057"/>
                  <a:pt x="5238" y="7077"/>
                </a:cubicBezTo>
                <a:cubicBezTo>
                  <a:pt x="7762" y="7171"/>
                  <a:pt x="10286" y="7380"/>
                  <a:pt x="12838" y="7380"/>
                </a:cubicBezTo>
                <a:cubicBezTo>
                  <a:pt x="13018" y="7380"/>
                  <a:pt x="13197" y="7379"/>
                  <a:pt x="13377" y="7377"/>
                </a:cubicBezTo>
                <a:cubicBezTo>
                  <a:pt x="14044" y="7344"/>
                  <a:pt x="14311" y="7010"/>
                  <a:pt x="14111" y="6377"/>
                </a:cubicBezTo>
                <a:cubicBezTo>
                  <a:pt x="13977" y="5910"/>
                  <a:pt x="13877" y="5443"/>
                  <a:pt x="13611" y="5076"/>
                </a:cubicBezTo>
                <a:cubicBezTo>
                  <a:pt x="12977" y="4142"/>
                  <a:pt x="12943" y="3274"/>
                  <a:pt x="13611" y="2307"/>
                </a:cubicBezTo>
                <a:cubicBezTo>
                  <a:pt x="13911" y="1840"/>
                  <a:pt x="14078" y="1273"/>
                  <a:pt x="14178" y="773"/>
                </a:cubicBezTo>
                <a:cubicBezTo>
                  <a:pt x="14178" y="239"/>
                  <a:pt x="13877" y="5"/>
                  <a:pt x="13344" y="5"/>
                </a:cubicBezTo>
                <a:cubicBezTo>
                  <a:pt x="13108" y="2"/>
                  <a:pt x="12871" y="0"/>
                  <a:pt x="12635" y="0"/>
                </a:cubicBezTo>
                <a:close/>
              </a:path>
            </a:pathLst>
          </a:custGeom>
          <a:solidFill>
            <a:srgbClr val="0D0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6"/>
          <p:cNvSpPr/>
          <p:nvPr/>
        </p:nvSpPr>
        <p:spPr>
          <a:xfrm rot="2143091">
            <a:off x="91638" y="78411"/>
            <a:ext cx="403651" cy="419051"/>
          </a:xfrm>
          <a:custGeom>
            <a:avLst/>
            <a:gdLst/>
            <a:ahLst/>
            <a:cxnLst/>
            <a:rect l="l" t="t" r="r" b="b"/>
            <a:pathLst>
              <a:path w="16146" h="16762" extrusionOk="0">
                <a:moveTo>
                  <a:pt x="11442" y="3456"/>
                </a:moveTo>
                <a:lnTo>
                  <a:pt x="11442" y="3456"/>
                </a:lnTo>
                <a:cubicBezTo>
                  <a:pt x="9007" y="6158"/>
                  <a:pt x="6405" y="8727"/>
                  <a:pt x="3737" y="11228"/>
                </a:cubicBezTo>
                <a:cubicBezTo>
                  <a:pt x="3640" y="11301"/>
                  <a:pt x="3561" y="11426"/>
                  <a:pt x="3448" y="11426"/>
                </a:cubicBezTo>
                <a:cubicBezTo>
                  <a:pt x="3406" y="11426"/>
                  <a:pt x="3358" y="11408"/>
                  <a:pt x="3303" y="11362"/>
                </a:cubicBezTo>
                <a:cubicBezTo>
                  <a:pt x="2736" y="10895"/>
                  <a:pt x="2035" y="10595"/>
                  <a:pt x="1301" y="10228"/>
                </a:cubicBezTo>
                <a:cubicBezTo>
                  <a:pt x="4537" y="7693"/>
                  <a:pt x="8073" y="5725"/>
                  <a:pt x="11442" y="3456"/>
                </a:cubicBezTo>
                <a:close/>
                <a:moveTo>
                  <a:pt x="15245" y="1622"/>
                </a:moveTo>
                <a:lnTo>
                  <a:pt x="15245" y="1622"/>
                </a:lnTo>
                <a:cubicBezTo>
                  <a:pt x="15045" y="2589"/>
                  <a:pt x="14644" y="3490"/>
                  <a:pt x="14377" y="4424"/>
                </a:cubicBezTo>
                <a:cubicBezTo>
                  <a:pt x="13377" y="8093"/>
                  <a:pt x="11575" y="11462"/>
                  <a:pt x="10341" y="15031"/>
                </a:cubicBezTo>
                <a:cubicBezTo>
                  <a:pt x="10159" y="15557"/>
                  <a:pt x="10075" y="15764"/>
                  <a:pt x="9852" y="15764"/>
                </a:cubicBezTo>
                <a:cubicBezTo>
                  <a:pt x="9707" y="15764"/>
                  <a:pt x="9502" y="15676"/>
                  <a:pt x="9174" y="15532"/>
                </a:cubicBezTo>
                <a:cubicBezTo>
                  <a:pt x="8140" y="15065"/>
                  <a:pt x="7206" y="14431"/>
                  <a:pt x="6338" y="13730"/>
                </a:cubicBezTo>
                <a:cubicBezTo>
                  <a:pt x="6005" y="13463"/>
                  <a:pt x="6005" y="13263"/>
                  <a:pt x="6238" y="12930"/>
                </a:cubicBezTo>
                <a:cubicBezTo>
                  <a:pt x="7272" y="11329"/>
                  <a:pt x="8573" y="9994"/>
                  <a:pt x="9707" y="8460"/>
                </a:cubicBezTo>
                <a:cubicBezTo>
                  <a:pt x="11475" y="6125"/>
                  <a:pt x="13510" y="4023"/>
                  <a:pt x="15245" y="1622"/>
                </a:cubicBezTo>
                <a:close/>
                <a:moveTo>
                  <a:pt x="12976" y="3289"/>
                </a:moveTo>
                <a:lnTo>
                  <a:pt x="12976" y="3289"/>
                </a:lnTo>
                <a:cubicBezTo>
                  <a:pt x="12376" y="3990"/>
                  <a:pt x="11742" y="4624"/>
                  <a:pt x="11209" y="5391"/>
                </a:cubicBezTo>
                <a:cubicBezTo>
                  <a:pt x="9507" y="7659"/>
                  <a:pt x="7573" y="9727"/>
                  <a:pt x="5938" y="12029"/>
                </a:cubicBezTo>
                <a:cubicBezTo>
                  <a:pt x="5404" y="12763"/>
                  <a:pt x="5037" y="13530"/>
                  <a:pt x="4937" y="14431"/>
                </a:cubicBezTo>
                <a:cubicBezTo>
                  <a:pt x="4871" y="14864"/>
                  <a:pt x="4737" y="15298"/>
                  <a:pt x="4504" y="15798"/>
                </a:cubicBezTo>
                <a:cubicBezTo>
                  <a:pt x="4170" y="15198"/>
                  <a:pt x="4137" y="14564"/>
                  <a:pt x="4037" y="13964"/>
                </a:cubicBezTo>
                <a:cubicBezTo>
                  <a:pt x="3970" y="13430"/>
                  <a:pt x="3937" y="12896"/>
                  <a:pt x="3803" y="12396"/>
                </a:cubicBezTo>
                <a:cubicBezTo>
                  <a:pt x="3770" y="12129"/>
                  <a:pt x="3903" y="11996"/>
                  <a:pt x="4037" y="11862"/>
                </a:cubicBezTo>
                <a:cubicBezTo>
                  <a:pt x="5371" y="10595"/>
                  <a:pt x="6739" y="9327"/>
                  <a:pt x="8040" y="8026"/>
                </a:cubicBezTo>
                <a:cubicBezTo>
                  <a:pt x="9374" y="6692"/>
                  <a:pt x="10641" y="5324"/>
                  <a:pt x="11942" y="3990"/>
                </a:cubicBezTo>
                <a:cubicBezTo>
                  <a:pt x="12243" y="3723"/>
                  <a:pt x="12576" y="3456"/>
                  <a:pt x="12976" y="3289"/>
                </a:cubicBezTo>
                <a:close/>
                <a:moveTo>
                  <a:pt x="5971" y="14464"/>
                </a:moveTo>
                <a:cubicBezTo>
                  <a:pt x="6238" y="14631"/>
                  <a:pt x="6472" y="14798"/>
                  <a:pt x="6705" y="14998"/>
                </a:cubicBezTo>
                <a:cubicBezTo>
                  <a:pt x="6272" y="15265"/>
                  <a:pt x="5871" y="15532"/>
                  <a:pt x="5338" y="15832"/>
                </a:cubicBezTo>
                <a:cubicBezTo>
                  <a:pt x="5605" y="15298"/>
                  <a:pt x="5771" y="14898"/>
                  <a:pt x="5971" y="14464"/>
                </a:cubicBezTo>
                <a:close/>
                <a:moveTo>
                  <a:pt x="15685" y="0"/>
                </a:moveTo>
                <a:cubicBezTo>
                  <a:pt x="15505" y="0"/>
                  <a:pt x="15325" y="177"/>
                  <a:pt x="15145" y="254"/>
                </a:cubicBezTo>
                <a:cubicBezTo>
                  <a:pt x="15078" y="254"/>
                  <a:pt x="15011" y="321"/>
                  <a:pt x="14978" y="354"/>
                </a:cubicBezTo>
                <a:cubicBezTo>
                  <a:pt x="14311" y="888"/>
                  <a:pt x="13610" y="1321"/>
                  <a:pt x="12910" y="1722"/>
                </a:cubicBezTo>
                <a:cubicBezTo>
                  <a:pt x="10208" y="3323"/>
                  <a:pt x="7673" y="5124"/>
                  <a:pt x="5004" y="6792"/>
                </a:cubicBezTo>
                <a:cubicBezTo>
                  <a:pt x="3570" y="7693"/>
                  <a:pt x="2169" y="8693"/>
                  <a:pt x="834" y="9727"/>
                </a:cubicBezTo>
                <a:cubicBezTo>
                  <a:pt x="201" y="10228"/>
                  <a:pt x="1" y="10561"/>
                  <a:pt x="968" y="10928"/>
                </a:cubicBezTo>
                <a:cubicBezTo>
                  <a:pt x="1668" y="11195"/>
                  <a:pt x="2302" y="11562"/>
                  <a:pt x="2936" y="11962"/>
                </a:cubicBezTo>
                <a:cubicBezTo>
                  <a:pt x="3069" y="12062"/>
                  <a:pt x="3103" y="12162"/>
                  <a:pt x="3103" y="12329"/>
                </a:cubicBezTo>
                <a:cubicBezTo>
                  <a:pt x="3169" y="13497"/>
                  <a:pt x="3303" y="14598"/>
                  <a:pt x="3603" y="15698"/>
                </a:cubicBezTo>
                <a:cubicBezTo>
                  <a:pt x="3794" y="16366"/>
                  <a:pt x="4326" y="16761"/>
                  <a:pt x="4919" y="16761"/>
                </a:cubicBezTo>
                <a:cubicBezTo>
                  <a:pt x="5155" y="16761"/>
                  <a:pt x="5400" y="16699"/>
                  <a:pt x="5638" y="16566"/>
                </a:cubicBezTo>
                <a:cubicBezTo>
                  <a:pt x="6172" y="16265"/>
                  <a:pt x="6672" y="15898"/>
                  <a:pt x="7239" y="15598"/>
                </a:cubicBezTo>
                <a:cubicBezTo>
                  <a:pt x="7332" y="15552"/>
                  <a:pt x="7403" y="15527"/>
                  <a:pt x="7470" y="15527"/>
                </a:cubicBezTo>
                <a:cubicBezTo>
                  <a:pt x="7546" y="15527"/>
                  <a:pt x="7617" y="15560"/>
                  <a:pt x="7706" y="15632"/>
                </a:cubicBezTo>
                <a:cubicBezTo>
                  <a:pt x="8240" y="15965"/>
                  <a:pt x="8773" y="16265"/>
                  <a:pt x="9374" y="16466"/>
                </a:cubicBezTo>
                <a:cubicBezTo>
                  <a:pt x="9673" y="16558"/>
                  <a:pt x="9889" y="16614"/>
                  <a:pt x="10057" y="16614"/>
                </a:cubicBezTo>
                <a:cubicBezTo>
                  <a:pt x="10376" y="16614"/>
                  <a:pt x="10523" y="16411"/>
                  <a:pt x="10742" y="15865"/>
                </a:cubicBezTo>
                <a:cubicBezTo>
                  <a:pt x="12276" y="11762"/>
                  <a:pt x="14177" y="7859"/>
                  <a:pt x="15378" y="3623"/>
                </a:cubicBezTo>
                <a:cubicBezTo>
                  <a:pt x="15645" y="2722"/>
                  <a:pt x="16012" y="1822"/>
                  <a:pt x="16145" y="888"/>
                </a:cubicBezTo>
                <a:cubicBezTo>
                  <a:pt x="16145" y="554"/>
                  <a:pt x="16079" y="254"/>
                  <a:pt x="15845" y="54"/>
                </a:cubicBezTo>
                <a:cubicBezTo>
                  <a:pt x="15792" y="16"/>
                  <a:pt x="15739" y="0"/>
                  <a:pt x="15685" y="0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26"/>
          <p:cNvSpPr/>
          <p:nvPr/>
        </p:nvSpPr>
        <p:spPr>
          <a:xfrm rot="10800000">
            <a:off x="7846427" y="332646"/>
            <a:ext cx="848544" cy="206852"/>
          </a:xfrm>
          <a:custGeom>
            <a:avLst/>
            <a:gdLst/>
            <a:ahLst/>
            <a:cxnLst/>
            <a:rect l="l" t="t" r="r" b="b"/>
            <a:pathLst>
              <a:path w="20072" h="4893" extrusionOk="0">
                <a:moveTo>
                  <a:pt x="1252" y="686"/>
                </a:moveTo>
                <a:cubicBezTo>
                  <a:pt x="1308" y="686"/>
                  <a:pt x="1366" y="689"/>
                  <a:pt x="1425" y="689"/>
                </a:cubicBezTo>
                <a:cubicBezTo>
                  <a:pt x="2292" y="789"/>
                  <a:pt x="3059" y="1222"/>
                  <a:pt x="3893" y="1522"/>
                </a:cubicBezTo>
                <a:cubicBezTo>
                  <a:pt x="4127" y="1623"/>
                  <a:pt x="4360" y="1723"/>
                  <a:pt x="4660" y="1856"/>
                </a:cubicBezTo>
                <a:cubicBezTo>
                  <a:pt x="3626" y="2723"/>
                  <a:pt x="2726" y="3657"/>
                  <a:pt x="1425" y="4058"/>
                </a:cubicBezTo>
                <a:cubicBezTo>
                  <a:pt x="1328" y="4082"/>
                  <a:pt x="1215" y="4175"/>
                  <a:pt x="1109" y="4175"/>
                </a:cubicBezTo>
                <a:cubicBezTo>
                  <a:pt x="1068" y="4175"/>
                  <a:pt x="1028" y="4161"/>
                  <a:pt x="991" y="4124"/>
                </a:cubicBezTo>
                <a:cubicBezTo>
                  <a:pt x="858" y="3958"/>
                  <a:pt x="1058" y="3791"/>
                  <a:pt x="1158" y="3657"/>
                </a:cubicBezTo>
                <a:cubicBezTo>
                  <a:pt x="1491" y="3190"/>
                  <a:pt x="1992" y="2957"/>
                  <a:pt x="2525" y="2723"/>
                </a:cubicBezTo>
                <a:cubicBezTo>
                  <a:pt x="2792" y="2590"/>
                  <a:pt x="3059" y="2490"/>
                  <a:pt x="2992" y="2123"/>
                </a:cubicBezTo>
                <a:cubicBezTo>
                  <a:pt x="2926" y="1823"/>
                  <a:pt x="2626" y="1856"/>
                  <a:pt x="2359" y="1823"/>
                </a:cubicBezTo>
                <a:cubicBezTo>
                  <a:pt x="1892" y="1823"/>
                  <a:pt x="1425" y="1789"/>
                  <a:pt x="1058" y="1422"/>
                </a:cubicBezTo>
                <a:cubicBezTo>
                  <a:pt x="891" y="1256"/>
                  <a:pt x="758" y="1055"/>
                  <a:pt x="858" y="855"/>
                </a:cubicBezTo>
                <a:cubicBezTo>
                  <a:pt x="933" y="705"/>
                  <a:pt x="1083" y="686"/>
                  <a:pt x="1252" y="686"/>
                </a:cubicBezTo>
                <a:close/>
                <a:moveTo>
                  <a:pt x="1370" y="1"/>
                </a:moveTo>
                <a:cubicBezTo>
                  <a:pt x="1269" y="1"/>
                  <a:pt x="1165" y="7"/>
                  <a:pt x="1058" y="21"/>
                </a:cubicBezTo>
                <a:cubicBezTo>
                  <a:pt x="357" y="88"/>
                  <a:pt x="57" y="455"/>
                  <a:pt x="157" y="1156"/>
                </a:cubicBezTo>
                <a:cubicBezTo>
                  <a:pt x="224" y="1856"/>
                  <a:pt x="758" y="2190"/>
                  <a:pt x="1425" y="2490"/>
                </a:cubicBezTo>
                <a:cubicBezTo>
                  <a:pt x="958" y="2857"/>
                  <a:pt x="591" y="3224"/>
                  <a:pt x="357" y="3691"/>
                </a:cubicBezTo>
                <a:cubicBezTo>
                  <a:pt x="1" y="4339"/>
                  <a:pt x="306" y="4893"/>
                  <a:pt x="1027" y="4893"/>
                </a:cubicBezTo>
                <a:cubicBezTo>
                  <a:pt x="1048" y="4893"/>
                  <a:pt x="1070" y="4893"/>
                  <a:pt x="1091" y="4892"/>
                </a:cubicBezTo>
                <a:cubicBezTo>
                  <a:pt x="1291" y="4892"/>
                  <a:pt x="1525" y="4825"/>
                  <a:pt x="1725" y="4758"/>
                </a:cubicBezTo>
                <a:cubicBezTo>
                  <a:pt x="3093" y="4358"/>
                  <a:pt x="4027" y="3390"/>
                  <a:pt x="5061" y="2523"/>
                </a:cubicBezTo>
                <a:cubicBezTo>
                  <a:pt x="5227" y="2390"/>
                  <a:pt x="5394" y="2290"/>
                  <a:pt x="5661" y="2290"/>
                </a:cubicBezTo>
                <a:lnTo>
                  <a:pt x="19471" y="2290"/>
                </a:lnTo>
                <a:cubicBezTo>
                  <a:pt x="19515" y="2290"/>
                  <a:pt x="19561" y="2291"/>
                  <a:pt x="19606" y="2291"/>
                </a:cubicBezTo>
                <a:cubicBezTo>
                  <a:pt x="19829" y="2291"/>
                  <a:pt x="20038" y="2267"/>
                  <a:pt x="20038" y="1989"/>
                </a:cubicBezTo>
                <a:cubicBezTo>
                  <a:pt x="20071" y="1689"/>
                  <a:pt x="19804" y="1556"/>
                  <a:pt x="19504" y="1556"/>
                </a:cubicBezTo>
                <a:lnTo>
                  <a:pt x="19337" y="1556"/>
                </a:lnTo>
                <a:cubicBezTo>
                  <a:pt x="14934" y="1556"/>
                  <a:pt x="10531" y="1589"/>
                  <a:pt x="6128" y="1589"/>
                </a:cubicBezTo>
                <a:cubicBezTo>
                  <a:pt x="6048" y="1589"/>
                  <a:pt x="5968" y="1595"/>
                  <a:pt x="5890" y="1595"/>
                </a:cubicBezTo>
                <a:cubicBezTo>
                  <a:pt x="5773" y="1595"/>
                  <a:pt x="5661" y="1583"/>
                  <a:pt x="5561" y="1522"/>
                </a:cubicBezTo>
                <a:cubicBezTo>
                  <a:pt x="4594" y="955"/>
                  <a:pt x="3493" y="622"/>
                  <a:pt x="2425" y="222"/>
                </a:cubicBezTo>
                <a:cubicBezTo>
                  <a:pt x="2084" y="90"/>
                  <a:pt x="1743" y="1"/>
                  <a:pt x="1370" y="1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26" name="Google Shape;126;p5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gette"/>
              <a:buNone/>
              <a:defRPr sz="2400"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58" name="Google Shape;158;p6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 rot="10800000">
            <a:off x="7803577" y="-182167"/>
            <a:ext cx="1936781" cy="871513"/>
            <a:chOff x="3880025" y="-93425"/>
            <a:chExt cx="1936975" cy="871600"/>
          </a:xfrm>
        </p:grpSpPr>
        <p:sp>
          <p:nvSpPr>
            <p:cNvPr id="185" name="Google Shape;185;p6"/>
            <p:cNvSpPr/>
            <p:nvPr/>
          </p:nvSpPr>
          <p:spPr>
            <a:xfrm>
              <a:off x="3880025" y="-93425"/>
              <a:ext cx="1936975" cy="871600"/>
            </a:xfrm>
            <a:custGeom>
              <a:avLst/>
              <a:gdLst/>
              <a:ahLst/>
              <a:cxnLst/>
              <a:rect l="l" t="t" r="r" b="b"/>
              <a:pathLst>
                <a:path w="77479" h="34864" extrusionOk="0">
                  <a:moveTo>
                    <a:pt x="63405" y="0"/>
                  </a:moveTo>
                  <a:cubicBezTo>
                    <a:pt x="61156" y="0"/>
                    <a:pt x="59636" y="183"/>
                    <a:pt x="58664" y="578"/>
                  </a:cubicBezTo>
                  <a:cubicBezTo>
                    <a:pt x="56171" y="1550"/>
                    <a:pt x="54439" y="3708"/>
                    <a:pt x="54013" y="6292"/>
                  </a:cubicBezTo>
                  <a:cubicBezTo>
                    <a:pt x="53101" y="6657"/>
                    <a:pt x="52007" y="7113"/>
                    <a:pt x="50822" y="7569"/>
                  </a:cubicBezTo>
                  <a:cubicBezTo>
                    <a:pt x="47600" y="8876"/>
                    <a:pt x="45290" y="9757"/>
                    <a:pt x="44043" y="10243"/>
                  </a:cubicBezTo>
                  <a:cubicBezTo>
                    <a:pt x="42706" y="10760"/>
                    <a:pt x="41429" y="11216"/>
                    <a:pt x="40092" y="11702"/>
                  </a:cubicBezTo>
                  <a:cubicBezTo>
                    <a:pt x="39666" y="11824"/>
                    <a:pt x="39271" y="11976"/>
                    <a:pt x="38876" y="12098"/>
                  </a:cubicBezTo>
                  <a:cubicBezTo>
                    <a:pt x="38481" y="12250"/>
                    <a:pt x="38086" y="12371"/>
                    <a:pt x="37691" y="12493"/>
                  </a:cubicBezTo>
                  <a:cubicBezTo>
                    <a:pt x="32067" y="14347"/>
                    <a:pt x="27569" y="15441"/>
                    <a:pt x="23587" y="16383"/>
                  </a:cubicBezTo>
                  <a:cubicBezTo>
                    <a:pt x="18724" y="17569"/>
                    <a:pt x="14529" y="18572"/>
                    <a:pt x="9605" y="20608"/>
                  </a:cubicBezTo>
                  <a:cubicBezTo>
                    <a:pt x="0" y="24529"/>
                    <a:pt x="122" y="29150"/>
                    <a:pt x="608" y="30912"/>
                  </a:cubicBezTo>
                  <a:cubicBezTo>
                    <a:pt x="638" y="31004"/>
                    <a:pt x="699" y="31186"/>
                    <a:pt x="760" y="31368"/>
                  </a:cubicBezTo>
                  <a:cubicBezTo>
                    <a:pt x="851" y="31581"/>
                    <a:pt x="912" y="31733"/>
                    <a:pt x="973" y="31824"/>
                  </a:cubicBezTo>
                  <a:cubicBezTo>
                    <a:pt x="1550" y="32949"/>
                    <a:pt x="3161" y="34864"/>
                    <a:pt x="7052" y="34864"/>
                  </a:cubicBezTo>
                  <a:cubicBezTo>
                    <a:pt x="9149" y="34864"/>
                    <a:pt x="11672" y="34317"/>
                    <a:pt x="14590" y="33192"/>
                  </a:cubicBezTo>
                  <a:cubicBezTo>
                    <a:pt x="19575" y="31277"/>
                    <a:pt x="23314" y="29119"/>
                    <a:pt x="27660" y="26657"/>
                  </a:cubicBezTo>
                  <a:cubicBezTo>
                    <a:pt x="31277" y="24590"/>
                    <a:pt x="35381" y="22219"/>
                    <a:pt x="40882" y="19666"/>
                  </a:cubicBezTo>
                  <a:cubicBezTo>
                    <a:pt x="41247" y="19514"/>
                    <a:pt x="41612" y="19332"/>
                    <a:pt x="42007" y="19149"/>
                  </a:cubicBezTo>
                  <a:cubicBezTo>
                    <a:pt x="42372" y="18997"/>
                    <a:pt x="42767" y="18815"/>
                    <a:pt x="43132" y="18663"/>
                  </a:cubicBezTo>
                  <a:cubicBezTo>
                    <a:pt x="44378" y="18116"/>
                    <a:pt x="45563" y="17599"/>
                    <a:pt x="46749" y="17113"/>
                  </a:cubicBezTo>
                  <a:cubicBezTo>
                    <a:pt x="48025" y="16566"/>
                    <a:pt x="50426" y="15624"/>
                    <a:pt x="53740" y="14317"/>
                  </a:cubicBezTo>
                  <a:cubicBezTo>
                    <a:pt x="54712" y="13921"/>
                    <a:pt x="55655" y="13557"/>
                    <a:pt x="56445" y="13253"/>
                  </a:cubicBezTo>
                  <a:cubicBezTo>
                    <a:pt x="57813" y="14438"/>
                    <a:pt x="59606" y="15137"/>
                    <a:pt x="61430" y="15137"/>
                  </a:cubicBezTo>
                  <a:cubicBezTo>
                    <a:pt x="62402" y="15137"/>
                    <a:pt x="63314" y="14955"/>
                    <a:pt x="64226" y="14590"/>
                  </a:cubicBezTo>
                  <a:cubicBezTo>
                    <a:pt x="65229" y="14195"/>
                    <a:pt x="66506" y="13222"/>
                    <a:pt x="68238" y="11581"/>
                  </a:cubicBezTo>
                  <a:cubicBezTo>
                    <a:pt x="71460" y="8511"/>
                    <a:pt x="75260" y="3921"/>
                    <a:pt x="75290" y="3860"/>
                  </a:cubicBezTo>
                  <a:lnTo>
                    <a:pt x="77479" y="1216"/>
                  </a:lnTo>
                  <a:lnTo>
                    <a:pt x="74074" y="790"/>
                  </a:lnTo>
                  <a:cubicBezTo>
                    <a:pt x="73831" y="760"/>
                    <a:pt x="67965" y="0"/>
                    <a:pt x="63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911925" y="-64550"/>
              <a:ext cx="1850375" cy="814625"/>
            </a:xfrm>
            <a:custGeom>
              <a:avLst/>
              <a:gdLst/>
              <a:ahLst/>
              <a:cxnLst/>
              <a:rect l="l" t="t" r="r" b="b"/>
              <a:pathLst>
                <a:path w="74015" h="32585" extrusionOk="0">
                  <a:moveTo>
                    <a:pt x="62129" y="0"/>
                  </a:moveTo>
                  <a:cubicBezTo>
                    <a:pt x="60032" y="0"/>
                    <a:pt x="58634" y="152"/>
                    <a:pt x="57783" y="487"/>
                  </a:cubicBezTo>
                  <a:cubicBezTo>
                    <a:pt x="55503" y="1398"/>
                    <a:pt x="53953" y="3496"/>
                    <a:pt x="53771" y="5958"/>
                  </a:cubicBezTo>
                  <a:cubicBezTo>
                    <a:pt x="52798" y="6353"/>
                    <a:pt x="51430" y="6900"/>
                    <a:pt x="49971" y="7478"/>
                  </a:cubicBezTo>
                  <a:cubicBezTo>
                    <a:pt x="46719" y="8754"/>
                    <a:pt x="44439" y="9666"/>
                    <a:pt x="43163" y="10152"/>
                  </a:cubicBezTo>
                  <a:cubicBezTo>
                    <a:pt x="41825" y="10669"/>
                    <a:pt x="40518" y="11125"/>
                    <a:pt x="39181" y="11611"/>
                  </a:cubicBezTo>
                  <a:cubicBezTo>
                    <a:pt x="38786" y="11763"/>
                    <a:pt x="38390" y="11885"/>
                    <a:pt x="37995" y="12006"/>
                  </a:cubicBezTo>
                  <a:cubicBezTo>
                    <a:pt x="37570" y="12158"/>
                    <a:pt x="37175" y="12280"/>
                    <a:pt x="36779" y="12432"/>
                  </a:cubicBezTo>
                  <a:cubicBezTo>
                    <a:pt x="31126" y="14286"/>
                    <a:pt x="26597" y="15380"/>
                    <a:pt x="22585" y="16353"/>
                  </a:cubicBezTo>
                  <a:cubicBezTo>
                    <a:pt x="17782" y="17508"/>
                    <a:pt x="13618" y="18511"/>
                    <a:pt x="8755" y="20487"/>
                  </a:cubicBezTo>
                  <a:cubicBezTo>
                    <a:pt x="1" y="24104"/>
                    <a:pt x="31" y="27964"/>
                    <a:pt x="457" y="29484"/>
                  </a:cubicBezTo>
                  <a:cubicBezTo>
                    <a:pt x="457" y="29545"/>
                    <a:pt x="487" y="29666"/>
                    <a:pt x="548" y="29818"/>
                  </a:cubicBezTo>
                  <a:cubicBezTo>
                    <a:pt x="609" y="29970"/>
                    <a:pt x="669" y="30092"/>
                    <a:pt x="700" y="30122"/>
                  </a:cubicBezTo>
                  <a:cubicBezTo>
                    <a:pt x="1186" y="31064"/>
                    <a:pt x="2493" y="32584"/>
                    <a:pt x="5776" y="32584"/>
                  </a:cubicBezTo>
                  <a:cubicBezTo>
                    <a:pt x="7721" y="32584"/>
                    <a:pt x="10122" y="32037"/>
                    <a:pt x="12919" y="30973"/>
                  </a:cubicBezTo>
                  <a:cubicBezTo>
                    <a:pt x="17813" y="29089"/>
                    <a:pt x="21521" y="26961"/>
                    <a:pt x="25807" y="24499"/>
                  </a:cubicBezTo>
                  <a:cubicBezTo>
                    <a:pt x="29454" y="22432"/>
                    <a:pt x="33588" y="20061"/>
                    <a:pt x="39120" y="17508"/>
                  </a:cubicBezTo>
                  <a:cubicBezTo>
                    <a:pt x="39485" y="17326"/>
                    <a:pt x="39880" y="17143"/>
                    <a:pt x="40245" y="16961"/>
                  </a:cubicBezTo>
                  <a:cubicBezTo>
                    <a:pt x="40640" y="16809"/>
                    <a:pt x="41004" y="16627"/>
                    <a:pt x="41400" y="16444"/>
                  </a:cubicBezTo>
                  <a:cubicBezTo>
                    <a:pt x="42646" y="15897"/>
                    <a:pt x="43831" y="15411"/>
                    <a:pt x="45047" y="14894"/>
                  </a:cubicBezTo>
                  <a:cubicBezTo>
                    <a:pt x="46324" y="14377"/>
                    <a:pt x="48725" y="13405"/>
                    <a:pt x="52038" y="12098"/>
                  </a:cubicBezTo>
                  <a:cubicBezTo>
                    <a:pt x="53315" y="11581"/>
                    <a:pt x="54531" y="11125"/>
                    <a:pt x="55442" y="10760"/>
                  </a:cubicBezTo>
                  <a:cubicBezTo>
                    <a:pt x="56658" y="12067"/>
                    <a:pt x="58360" y="12827"/>
                    <a:pt x="60154" y="12827"/>
                  </a:cubicBezTo>
                  <a:cubicBezTo>
                    <a:pt x="60974" y="12827"/>
                    <a:pt x="61765" y="12675"/>
                    <a:pt x="62525" y="12371"/>
                  </a:cubicBezTo>
                  <a:cubicBezTo>
                    <a:pt x="63376" y="12037"/>
                    <a:pt x="64591" y="11125"/>
                    <a:pt x="66172" y="9605"/>
                  </a:cubicBezTo>
                  <a:cubicBezTo>
                    <a:pt x="69364" y="6566"/>
                    <a:pt x="73102" y="2037"/>
                    <a:pt x="73133" y="2006"/>
                  </a:cubicBezTo>
                  <a:lnTo>
                    <a:pt x="74014" y="942"/>
                  </a:lnTo>
                  <a:lnTo>
                    <a:pt x="72646" y="760"/>
                  </a:lnTo>
                  <a:cubicBezTo>
                    <a:pt x="72403" y="730"/>
                    <a:pt x="66567" y="0"/>
                    <a:pt x="62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910400" y="-74425"/>
              <a:ext cx="1879250" cy="833625"/>
            </a:xfrm>
            <a:custGeom>
              <a:avLst/>
              <a:gdLst/>
              <a:ahLst/>
              <a:cxnLst/>
              <a:rect l="l" t="t" r="r" b="b"/>
              <a:pathLst>
                <a:path w="75170" h="33345" extrusionOk="0">
                  <a:moveTo>
                    <a:pt x="62525" y="0"/>
                  </a:moveTo>
                  <a:cubicBezTo>
                    <a:pt x="60397" y="0"/>
                    <a:pt x="58938" y="182"/>
                    <a:pt x="58057" y="517"/>
                  </a:cubicBezTo>
                  <a:cubicBezTo>
                    <a:pt x="55686" y="1459"/>
                    <a:pt x="54105" y="3587"/>
                    <a:pt x="53832" y="6079"/>
                  </a:cubicBezTo>
                  <a:cubicBezTo>
                    <a:pt x="52859" y="6474"/>
                    <a:pt x="51613" y="6961"/>
                    <a:pt x="50245" y="7508"/>
                  </a:cubicBezTo>
                  <a:cubicBezTo>
                    <a:pt x="47053" y="8784"/>
                    <a:pt x="44713" y="9727"/>
                    <a:pt x="43436" y="10183"/>
                  </a:cubicBezTo>
                  <a:cubicBezTo>
                    <a:pt x="42099" y="10699"/>
                    <a:pt x="40822" y="11186"/>
                    <a:pt x="39454" y="11642"/>
                  </a:cubicBezTo>
                  <a:cubicBezTo>
                    <a:pt x="39059" y="11794"/>
                    <a:pt x="38664" y="11915"/>
                    <a:pt x="38269" y="12067"/>
                  </a:cubicBezTo>
                  <a:cubicBezTo>
                    <a:pt x="37874" y="12189"/>
                    <a:pt x="37479" y="12341"/>
                    <a:pt x="37084" y="12462"/>
                  </a:cubicBezTo>
                  <a:cubicBezTo>
                    <a:pt x="31430" y="14316"/>
                    <a:pt x="26901" y="15411"/>
                    <a:pt x="22919" y="16383"/>
                  </a:cubicBezTo>
                  <a:cubicBezTo>
                    <a:pt x="18086" y="17538"/>
                    <a:pt x="13892" y="18541"/>
                    <a:pt x="9028" y="20547"/>
                  </a:cubicBezTo>
                  <a:cubicBezTo>
                    <a:pt x="1" y="24256"/>
                    <a:pt x="31" y="28359"/>
                    <a:pt x="487" y="29970"/>
                  </a:cubicBezTo>
                  <a:cubicBezTo>
                    <a:pt x="518" y="30061"/>
                    <a:pt x="548" y="30183"/>
                    <a:pt x="609" y="30335"/>
                  </a:cubicBezTo>
                  <a:cubicBezTo>
                    <a:pt x="670" y="30517"/>
                    <a:pt x="730" y="30639"/>
                    <a:pt x="791" y="30700"/>
                  </a:cubicBezTo>
                  <a:cubicBezTo>
                    <a:pt x="1308" y="31703"/>
                    <a:pt x="2706" y="33344"/>
                    <a:pt x="6202" y="33344"/>
                  </a:cubicBezTo>
                  <a:cubicBezTo>
                    <a:pt x="8208" y="33344"/>
                    <a:pt x="10639" y="32797"/>
                    <a:pt x="13466" y="31703"/>
                  </a:cubicBezTo>
                  <a:cubicBezTo>
                    <a:pt x="18390" y="29818"/>
                    <a:pt x="22099" y="27690"/>
                    <a:pt x="26415" y="25228"/>
                  </a:cubicBezTo>
                  <a:cubicBezTo>
                    <a:pt x="30062" y="23162"/>
                    <a:pt x="34166" y="20791"/>
                    <a:pt x="39698" y="18237"/>
                  </a:cubicBezTo>
                  <a:cubicBezTo>
                    <a:pt x="40062" y="18055"/>
                    <a:pt x="40458" y="17903"/>
                    <a:pt x="40822" y="17721"/>
                  </a:cubicBezTo>
                  <a:cubicBezTo>
                    <a:pt x="41217" y="17538"/>
                    <a:pt x="41582" y="17386"/>
                    <a:pt x="41977" y="17204"/>
                  </a:cubicBezTo>
                  <a:cubicBezTo>
                    <a:pt x="43224" y="16657"/>
                    <a:pt x="44409" y="16140"/>
                    <a:pt x="45594" y="15654"/>
                  </a:cubicBezTo>
                  <a:cubicBezTo>
                    <a:pt x="46871" y="15107"/>
                    <a:pt x="49242" y="14164"/>
                    <a:pt x="52585" y="12857"/>
                  </a:cubicBezTo>
                  <a:cubicBezTo>
                    <a:pt x="53771" y="12371"/>
                    <a:pt x="54865" y="11946"/>
                    <a:pt x="55777" y="11611"/>
                  </a:cubicBezTo>
                  <a:cubicBezTo>
                    <a:pt x="57023" y="12857"/>
                    <a:pt x="58756" y="13617"/>
                    <a:pt x="60579" y="13617"/>
                  </a:cubicBezTo>
                  <a:cubicBezTo>
                    <a:pt x="61431" y="13617"/>
                    <a:pt x="62282" y="13435"/>
                    <a:pt x="63072" y="13131"/>
                  </a:cubicBezTo>
                  <a:cubicBezTo>
                    <a:pt x="63984" y="12766"/>
                    <a:pt x="65230" y="11824"/>
                    <a:pt x="66871" y="10274"/>
                  </a:cubicBezTo>
                  <a:cubicBezTo>
                    <a:pt x="70063" y="7204"/>
                    <a:pt x="73710" y="2827"/>
                    <a:pt x="73862" y="2644"/>
                  </a:cubicBezTo>
                  <a:lnTo>
                    <a:pt x="75169" y="1034"/>
                  </a:lnTo>
                  <a:lnTo>
                    <a:pt x="73103" y="760"/>
                  </a:lnTo>
                  <a:cubicBezTo>
                    <a:pt x="72859" y="730"/>
                    <a:pt x="67023" y="0"/>
                    <a:pt x="62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39275" y="-45550"/>
              <a:ext cx="1794900" cy="776525"/>
            </a:xfrm>
            <a:custGeom>
              <a:avLst/>
              <a:gdLst/>
              <a:ahLst/>
              <a:cxnLst/>
              <a:rect l="l" t="t" r="r" b="b"/>
              <a:pathLst>
                <a:path w="71796" h="31061" extrusionOk="0">
                  <a:moveTo>
                    <a:pt x="61400" y="0"/>
                  </a:moveTo>
                  <a:cubicBezTo>
                    <a:pt x="59668" y="0"/>
                    <a:pt x="58148" y="91"/>
                    <a:pt x="57327" y="426"/>
                  </a:cubicBezTo>
                  <a:cubicBezTo>
                    <a:pt x="55108" y="1307"/>
                    <a:pt x="53771" y="3465"/>
                    <a:pt x="53771" y="5714"/>
                  </a:cubicBezTo>
                  <a:cubicBezTo>
                    <a:pt x="52768" y="6110"/>
                    <a:pt x="51218" y="6748"/>
                    <a:pt x="49515" y="7417"/>
                  </a:cubicBezTo>
                  <a:cubicBezTo>
                    <a:pt x="46993" y="8420"/>
                    <a:pt x="44227" y="9514"/>
                    <a:pt x="42676" y="10122"/>
                  </a:cubicBezTo>
                  <a:cubicBezTo>
                    <a:pt x="41278" y="10639"/>
                    <a:pt x="39971" y="11125"/>
                    <a:pt x="38695" y="11581"/>
                  </a:cubicBezTo>
                  <a:cubicBezTo>
                    <a:pt x="38269" y="11702"/>
                    <a:pt x="37874" y="11854"/>
                    <a:pt x="37479" y="11976"/>
                  </a:cubicBezTo>
                  <a:cubicBezTo>
                    <a:pt x="37084" y="12128"/>
                    <a:pt x="36688" y="12250"/>
                    <a:pt x="36263" y="12402"/>
                  </a:cubicBezTo>
                  <a:cubicBezTo>
                    <a:pt x="23922" y="16475"/>
                    <a:pt x="17205" y="16809"/>
                    <a:pt x="8299" y="20456"/>
                  </a:cubicBezTo>
                  <a:cubicBezTo>
                    <a:pt x="1" y="23830"/>
                    <a:pt x="92" y="27295"/>
                    <a:pt x="426" y="28542"/>
                  </a:cubicBezTo>
                  <a:cubicBezTo>
                    <a:pt x="426" y="28542"/>
                    <a:pt x="457" y="28633"/>
                    <a:pt x="518" y="28785"/>
                  </a:cubicBezTo>
                  <a:cubicBezTo>
                    <a:pt x="578" y="28906"/>
                    <a:pt x="609" y="28997"/>
                    <a:pt x="609" y="28997"/>
                  </a:cubicBezTo>
                  <a:cubicBezTo>
                    <a:pt x="1000" y="29740"/>
                    <a:pt x="2094" y="31061"/>
                    <a:pt x="5048" y="31061"/>
                  </a:cubicBezTo>
                  <a:cubicBezTo>
                    <a:pt x="6688" y="31061"/>
                    <a:pt x="8901" y="30654"/>
                    <a:pt x="11886" y="29514"/>
                  </a:cubicBezTo>
                  <a:cubicBezTo>
                    <a:pt x="20944" y="26019"/>
                    <a:pt x="26080" y="21611"/>
                    <a:pt x="38056" y="16049"/>
                  </a:cubicBezTo>
                  <a:cubicBezTo>
                    <a:pt x="38421" y="15867"/>
                    <a:pt x="38816" y="15715"/>
                    <a:pt x="39211" y="15532"/>
                  </a:cubicBezTo>
                  <a:cubicBezTo>
                    <a:pt x="39576" y="15350"/>
                    <a:pt x="39971" y="15198"/>
                    <a:pt x="40336" y="15016"/>
                  </a:cubicBezTo>
                  <a:cubicBezTo>
                    <a:pt x="41521" y="14499"/>
                    <a:pt x="42707" y="13982"/>
                    <a:pt x="44014" y="13435"/>
                  </a:cubicBezTo>
                  <a:cubicBezTo>
                    <a:pt x="45564" y="12797"/>
                    <a:pt x="48452" y="11642"/>
                    <a:pt x="51005" y="10639"/>
                  </a:cubicBezTo>
                  <a:cubicBezTo>
                    <a:pt x="52555" y="10031"/>
                    <a:pt x="53984" y="9484"/>
                    <a:pt x="54926" y="9088"/>
                  </a:cubicBezTo>
                  <a:cubicBezTo>
                    <a:pt x="55990" y="10500"/>
                    <a:pt x="57658" y="11322"/>
                    <a:pt x="59400" y="11322"/>
                  </a:cubicBezTo>
                  <a:cubicBezTo>
                    <a:pt x="60097" y="11322"/>
                    <a:pt x="60805" y="11190"/>
                    <a:pt x="61491" y="10912"/>
                  </a:cubicBezTo>
                  <a:cubicBezTo>
                    <a:pt x="62342" y="10578"/>
                    <a:pt x="63589" y="9575"/>
                    <a:pt x="64926" y="8298"/>
                  </a:cubicBezTo>
                  <a:cubicBezTo>
                    <a:pt x="68118" y="5259"/>
                    <a:pt x="71796" y="760"/>
                    <a:pt x="71796" y="760"/>
                  </a:cubicBezTo>
                  <a:cubicBezTo>
                    <a:pt x="71796" y="760"/>
                    <a:pt x="65838" y="0"/>
                    <a:pt x="61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939275" y="263725"/>
              <a:ext cx="951425" cy="467050"/>
            </a:xfrm>
            <a:custGeom>
              <a:avLst/>
              <a:gdLst/>
              <a:ahLst/>
              <a:cxnLst/>
              <a:rect l="l" t="t" r="r" b="b"/>
              <a:pathLst>
                <a:path w="38057" h="18682" extrusionOk="0">
                  <a:moveTo>
                    <a:pt x="36263" y="0"/>
                  </a:moveTo>
                  <a:cubicBezTo>
                    <a:pt x="23922" y="4104"/>
                    <a:pt x="17205" y="4438"/>
                    <a:pt x="8299" y="8085"/>
                  </a:cubicBezTo>
                  <a:cubicBezTo>
                    <a:pt x="1" y="11459"/>
                    <a:pt x="92" y="14924"/>
                    <a:pt x="426" y="16171"/>
                  </a:cubicBezTo>
                  <a:cubicBezTo>
                    <a:pt x="426" y="16171"/>
                    <a:pt x="457" y="16262"/>
                    <a:pt x="518" y="16414"/>
                  </a:cubicBezTo>
                  <a:cubicBezTo>
                    <a:pt x="578" y="16535"/>
                    <a:pt x="609" y="16626"/>
                    <a:pt x="609" y="16626"/>
                  </a:cubicBezTo>
                  <a:cubicBezTo>
                    <a:pt x="998" y="17367"/>
                    <a:pt x="2088" y="18682"/>
                    <a:pt x="5021" y="18682"/>
                  </a:cubicBezTo>
                  <a:cubicBezTo>
                    <a:pt x="6664" y="18682"/>
                    <a:pt x="8885" y="18269"/>
                    <a:pt x="11886" y="17113"/>
                  </a:cubicBezTo>
                  <a:cubicBezTo>
                    <a:pt x="20944" y="13648"/>
                    <a:pt x="26080" y="9240"/>
                    <a:pt x="38056" y="3678"/>
                  </a:cubicBezTo>
                  <a:cubicBezTo>
                    <a:pt x="37266" y="2553"/>
                    <a:pt x="36658" y="1338"/>
                    <a:pt x="36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4845825" y="253825"/>
              <a:ext cx="73750" cy="101850"/>
            </a:xfrm>
            <a:custGeom>
              <a:avLst/>
              <a:gdLst/>
              <a:ahLst/>
              <a:cxnLst/>
              <a:rect l="l" t="t" r="r" b="b"/>
              <a:pathLst>
                <a:path w="2950" h="4074" extrusionOk="0">
                  <a:moveTo>
                    <a:pt x="1217" y="1"/>
                  </a:moveTo>
                  <a:cubicBezTo>
                    <a:pt x="822" y="153"/>
                    <a:pt x="396" y="275"/>
                    <a:pt x="1" y="427"/>
                  </a:cubicBezTo>
                  <a:cubicBezTo>
                    <a:pt x="396" y="1703"/>
                    <a:pt x="1004" y="2949"/>
                    <a:pt x="1794" y="4074"/>
                  </a:cubicBezTo>
                  <a:cubicBezTo>
                    <a:pt x="2159" y="3892"/>
                    <a:pt x="2554" y="3740"/>
                    <a:pt x="2949" y="3557"/>
                  </a:cubicBezTo>
                  <a:cubicBezTo>
                    <a:pt x="2189" y="2463"/>
                    <a:pt x="1612" y="1278"/>
                    <a:pt x="1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876225" y="243950"/>
              <a:ext cx="71450" cy="98825"/>
            </a:xfrm>
            <a:custGeom>
              <a:avLst/>
              <a:gdLst/>
              <a:ahLst/>
              <a:cxnLst/>
              <a:rect l="l" t="t" r="r" b="b"/>
              <a:pathLst>
                <a:path w="2858" h="3953" extrusionOk="0">
                  <a:moveTo>
                    <a:pt x="1217" y="1"/>
                  </a:moveTo>
                  <a:cubicBezTo>
                    <a:pt x="791" y="122"/>
                    <a:pt x="396" y="274"/>
                    <a:pt x="1" y="396"/>
                  </a:cubicBezTo>
                  <a:cubicBezTo>
                    <a:pt x="396" y="1673"/>
                    <a:pt x="973" y="2858"/>
                    <a:pt x="1733" y="3952"/>
                  </a:cubicBezTo>
                  <a:cubicBezTo>
                    <a:pt x="2098" y="3770"/>
                    <a:pt x="2493" y="3618"/>
                    <a:pt x="2858" y="3436"/>
                  </a:cubicBezTo>
                  <a:cubicBezTo>
                    <a:pt x="2159" y="2372"/>
                    <a:pt x="1581" y="1217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177150" y="86650"/>
              <a:ext cx="166450" cy="133775"/>
            </a:xfrm>
            <a:custGeom>
              <a:avLst/>
              <a:gdLst/>
              <a:ahLst/>
              <a:cxnLst/>
              <a:rect l="l" t="t" r="r" b="b"/>
              <a:pathLst>
                <a:path w="6658" h="5351" extrusionOk="0">
                  <a:moveTo>
                    <a:pt x="5320" y="1"/>
                  </a:moveTo>
                  <a:cubicBezTo>
                    <a:pt x="5320" y="1"/>
                    <a:pt x="2827" y="1004"/>
                    <a:pt x="0" y="2129"/>
                  </a:cubicBezTo>
                  <a:cubicBezTo>
                    <a:pt x="244" y="3314"/>
                    <a:pt x="791" y="4408"/>
                    <a:pt x="1490" y="5351"/>
                  </a:cubicBezTo>
                  <a:cubicBezTo>
                    <a:pt x="4256" y="4256"/>
                    <a:pt x="6657" y="3314"/>
                    <a:pt x="6657" y="3314"/>
                  </a:cubicBezTo>
                  <a:lnTo>
                    <a:pt x="6171" y="1855"/>
                  </a:lnTo>
                  <a:lnTo>
                    <a:pt x="6201" y="1855"/>
                  </a:lnTo>
                  <a:lnTo>
                    <a:pt x="6110" y="1612"/>
                  </a:lnTo>
                  <a:lnTo>
                    <a:pt x="6019" y="1369"/>
                  </a:lnTo>
                  <a:lnTo>
                    <a:pt x="5988" y="1369"/>
                  </a:lnTo>
                  <a:lnTo>
                    <a:pt x="53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906625" y="139850"/>
              <a:ext cx="307775" cy="190000"/>
            </a:xfrm>
            <a:custGeom>
              <a:avLst/>
              <a:gdLst/>
              <a:ahLst/>
              <a:cxnLst/>
              <a:rect l="l" t="t" r="r" b="b"/>
              <a:pathLst>
                <a:path w="12311" h="7600" extrusionOk="0">
                  <a:moveTo>
                    <a:pt x="10821" y="1"/>
                  </a:moveTo>
                  <a:cubicBezTo>
                    <a:pt x="8299" y="1004"/>
                    <a:pt x="5502" y="2098"/>
                    <a:pt x="3982" y="2675"/>
                  </a:cubicBezTo>
                  <a:cubicBezTo>
                    <a:pt x="2584" y="3223"/>
                    <a:pt x="1277" y="3709"/>
                    <a:pt x="1" y="4134"/>
                  </a:cubicBezTo>
                  <a:cubicBezTo>
                    <a:pt x="365" y="5381"/>
                    <a:pt x="943" y="6536"/>
                    <a:pt x="1672" y="7600"/>
                  </a:cubicBezTo>
                  <a:cubicBezTo>
                    <a:pt x="2827" y="7083"/>
                    <a:pt x="4043" y="6566"/>
                    <a:pt x="5320" y="6019"/>
                  </a:cubicBezTo>
                  <a:cubicBezTo>
                    <a:pt x="6870" y="5381"/>
                    <a:pt x="9758" y="4226"/>
                    <a:pt x="12311" y="3223"/>
                  </a:cubicBezTo>
                  <a:cubicBezTo>
                    <a:pt x="11612" y="2280"/>
                    <a:pt x="11065" y="1156"/>
                    <a:pt x="10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264525" y="-45550"/>
              <a:ext cx="297925" cy="282825"/>
            </a:xfrm>
            <a:custGeom>
              <a:avLst/>
              <a:gdLst/>
              <a:ahLst/>
              <a:cxnLst/>
              <a:rect l="l" t="t" r="r" b="b"/>
              <a:pathLst>
                <a:path w="11917" h="11313" extrusionOk="0">
                  <a:moveTo>
                    <a:pt x="8390" y="0"/>
                  </a:moveTo>
                  <a:cubicBezTo>
                    <a:pt x="6658" y="0"/>
                    <a:pt x="5138" y="91"/>
                    <a:pt x="4317" y="426"/>
                  </a:cubicBezTo>
                  <a:cubicBezTo>
                    <a:pt x="1430" y="1581"/>
                    <a:pt x="1" y="4863"/>
                    <a:pt x="1156" y="7751"/>
                  </a:cubicBezTo>
                  <a:cubicBezTo>
                    <a:pt x="2039" y="9958"/>
                    <a:pt x="4165" y="11313"/>
                    <a:pt x="6408" y="11313"/>
                  </a:cubicBezTo>
                  <a:cubicBezTo>
                    <a:pt x="7099" y="11313"/>
                    <a:pt x="7801" y="11184"/>
                    <a:pt x="8481" y="10912"/>
                  </a:cubicBezTo>
                  <a:cubicBezTo>
                    <a:pt x="9332" y="10578"/>
                    <a:pt x="10579" y="9544"/>
                    <a:pt x="11916" y="8298"/>
                  </a:cubicBezTo>
                  <a:cubicBezTo>
                    <a:pt x="11643" y="8237"/>
                    <a:pt x="11399" y="8085"/>
                    <a:pt x="11217" y="7873"/>
                  </a:cubicBezTo>
                  <a:cubicBezTo>
                    <a:pt x="10822" y="7356"/>
                    <a:pt x="10913" y="6505"/>
                    <a:pt x="11460" y="6079"/>
                  </a:cubicBezTo>
                  <a:lnTo>
                    <a:pt x="11460" y="6079"/>
                  </a:lnTo>
                  <a:cubicBezTo>
                    <a:pt x="11209" y="6153"/>
                    <a:pt x="10937" y="6212"/>
                    <a:pt x="10685" y="6212"/>
                  </a:cubicBezTo>
                  <a:cubicBezTo>
                    <a:pt x="10418" y="6212"/>
                    <a:pt x="10173" y="6145"/>
                    <a:pt x="10001" y="5958"/>
                  </a:cubicBezTo>
                  <a:cubicBezTo>
                    <a:pt x="9606" y="5502"/>
                    <a:pt x="9940" y="4803"/>
                    <a:pt x="10305" y="4286"/>
                  </a:cubicBezTo>
                  <a:lnTo>
                    <a:pt x="10305" y="4286"/>
                  </a:lnTo>
                  <a:cubicBezTo>
                    <a:pt x="9870" y="4306"/>
                    <a:pt x="9421" y="4441"/>
                    <a:pt x="9010" y="4441"/>
                  </a:cubicBezTo>
                  <a:cubicBezTo>
                    <a:pt x="8790" y="4441"/>
                    <a:pt x="8581" y="4403"/>
                    <a:pt x="8390" y="4286"/>
                  </a:cubicBezTo>
                  <a:cubicBezTo>
                    <a:pt x="7904" y="3952"/>
                    <a:pt x="7843" y="3222"/>
                    <a:pt x="8117" y="2705"/>
                  </a:cubicBezTo>
                  <a:cubicBezTo>
                    <a:pt x="8390" y="2189"/>
                    <a:pt x="8907" y="1824"/>
                    <a:pt x="9393" y="1489"/>
                  </a:cubicBezTo>
                  <a:cubicBezTo>
                    <a:pt x="8907" y="1368"/>
                    <a:pt x="8360" y="1155"/>
                    <a:pt x="8238" y="699"/>
                  </a:cubicBezTo>
                  <a:cubicBezTo>
                    <a:pt x="8177" y="456"/>
                    <a:pt x="8269" y="213"/>
                    <a:pt x="8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460600" y="-45550"/>
              <a:ext cx="273575" cy="207475"/>
            </a:xfrm>
            <a:custGeom>
              <a:avLst/>
              <a:gdLst/>
              <a:ahLst/>
              <a:cxnLst/>
              <a:rect l="l" t="t" r="r" b="b"/>
              <a:pathLst>
                <a:path w="10943" h="8299" extrusionOk="0">
                  <a:moveTo>
                    <a:pt x="547" y="0"/>
                  </a:moveTo>
                  <a:cubicBezTo>
                    <a:pt x="395" y="213"/>
                    <a:pt x="334" y="456"/>
                    <a:pt x="395" y="699"/>
                  </a:cubicBezTo>
                  <a:cubicBezTo>
                    <a:pt x="517" y="1155"/>
                    <a:pt x="1064" y="1368"/>
                    <a:pt x="1550" y="1489"/>
                  </a:cubicBezTo>
                  <a:cubicBezTo>
                    <a:pt x="1064" y="1824"/>
                    <a:pt x="547" y="2189"/>
                    <a:pt x="274" y="2705"/>
                  </a:cubicBezTo>
                  <a:cubicBezTo>
                    <a:pt x="0" y="3222"/>
                    <a:pt x="30" y="3982"/>
                    <a:pt x="547" y="4286"/>
                  </a:cubicBezTo>
                  <a:cubicBezTo>
                    <a:pt x="737" y="4413"/>
                    <a:pt x="946" y="4455"/>
                    <a:pt x="1165" y="4455"/>
                  </a:cubicBezTo>
                  <a:cubicBezTo>
                    <a:pt x="1577" y="4455"/>
                    <a:pt x="2026" y="4306"/>
                    <a:pt x="2462" y="4286"/>
                  </a:cubicBezTo>
                  <a:lnTo>
                    <a:pt x="2462" y="4286"/>
                  </a:lnTo>
                  <a:cubicBezTo>
                    <a:pt x="2097" y="4803"/>
                    <a:pt x="1763" y="5502"/>
                    <a:pt x="2158" y="5958"/>
                  </a:cubicBezTo>
                  <a:cubicBezTo>
                    <a:pt x="2325" y="6155"/>
                    <a:pt x="2561" y="6224"/>
                    <a:pt x="2819" y="6224"/>
                  </a:cubicBezTo>
                  <a:cubicBezTo>
                    <a:pt x="3078" y="6224"/>
                    <a:pt x="3359" y="6155"/>
                    <a:pt x="3617" y="6079"/>
                  </a:cubicBezTo>
                  <a:lnTo>
                    <a:pt x="3617" y="6079"/>
                  </a:lnTo>
                  <a:cubicBezTo>
                    <a:pt x="3070" y="6505"/>
                    <a:pt x="2979" y="7356"/>
                    <a:pt x="3374" y="7873"/>
                  </a:cubicBezTo>
                  <a:cubicBezTo>
                    <a:pt x="3556" y="8085"/>
                    <a:pt x="3800" y="8237"/>
                    <a:pt x="4043" y="8298"/>
                  </a:cubicBezTo>
                  <a:cubicBezTo>
                    <a:pt x="7265" y="5259"/>
                    <a:pt x="10943" y="760"/>
                    <a:pt x="10943" y="760"/>
                  </a:cubicBezTo>
                  <a:cubicBezTo>
                    <a:pt x="10943" y="760"/>
                    <a:pt x="4985" y="0"/>
                    <a:pt x="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335200" y="-14725"/>
              <a:ext cx="284225" cy="56575"/>
            </a:xfrm>
            <a:custGeom>
              <a:avLst/>
              <a:gdLst/>
              <a:ahLst/>
              <a:cxnLst/>
              <a:rect l="l" t="t" r="r" b="b"/>
              <a:pathLst>
                <a:path w="11369" h="2263" extrusionOk="0">
                  <a:moveTo>
                    <a:pt x="8602" y="1"/>
                  </a:moveTo>
                  <a:cubicBezTo>
                    <a:pt x="5607" y="1"/>
                    <a:pt x="2600" y="777"/>
                    <a:pt x="1" y="2263"/>
                  </a:cubicBezTo>
                  <a:cubicBezTo>
                    <a:pt x="3679" y="1016"/>
                    <a:pt x="7509" y="348"/>
                    <a:pt x="11369" y="226"/>
                  </a:cubicBezTo>
                  <a:cubicBezTo>
                    <a:pt x="10456" y="75"/>
                    <a:pt x="9530" y="1"/>
                    <a:pt x="8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325325" y="31950"/>
              <a:ext cx="248525" cy="70700"/>
            </a:xfrm>
            <a:custGeom>
              <a:avLst/>
              <a:gdLst/>
              <a:ahLst/>
              <a:cxnLst/>
              <a:rect l="l" t="t" r="r" b="b"/>
              <a:pathLst>
                <a:path w="9941" h="2828" extrusionOk="0">
                  <a:moveTo>
                    <a:pt x="9940" y="0"/>
                  </a:moveTo>
                  <a:cubicBezTo>
                    <a:pt x="6505" y="365"/>
                    <a:pt x="3101" y="1338"/>
                    <a:pt x="1" y="2827"/>
                  </a:cubicBezTo>
                  <a:cubicBezTo>
                    <a:pt x="3283" y="2037"/>
                    <a:pt x="6718" y="1064"/>
                    <a:pt x="9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333675" y="25875"/>
              <a:ext cx="299425" cy="145925"/>
            </a:xfrm>
            <a:custGeom>
              <a:avLst/>
              <a:gdLst/>
              <a:ahLst/>
              <a:cxnLst/>
              <a:rect l="l" t="t" r="r" b="b"/>
              <a:pathLst>
                <a:path w="11977" h="5837" extrusionOk="0">
                  <a:moveTo>
                    <a:pt x="11977" y="0"/>
                  </a:moveTo>
                  <a:lnTo>
                    <a:pt x="11977" y="0"/>
                  </a:lnTo>
                  <a:cubicBezTo>
                    <a:pt x="8238" y="2462"/>
                    <a:pt x="4256" y="4408"/>
                    <a:pt x="1" y="5836"/>
                  </a:cubicBezTo>
                  <a:cubicBezTo>
                    <a:pt x="4439" y="5107"/>
                    <a:pt x="8694" y="304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442350" y="101850"/>
              <a:ext cx="146675" cy="89700"/>
            </a:xfrm>
            <a:custGeom>
              <a:avLst/>
              <a:gdLst/>
              <a:ahLst/>
              <a:cxnLst/>
              <a:rect l="l" t="t" r="r" b="b"/>
              <a:pathLst>
                <a:path w="5867" h="3588" extrusionOk="0">
                  <a:moveTo>
                    <a:pt x="5867" y="1"/>
                  </a:moveTo>
                  <a:cubicBezTo>
                    <a:pt x="3922" y="1247"/>
                    <a:pt x="2007" y="2432"/>
                    <a:pt x="1" y="3588"/>
                  </a:cubicBezTo>
                  <a:cubicBezTo>
                    <a:pt x="2280" y="3132"/>
                    <a:pt x="4408" y="1825"/>
                    <a:pt x="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3989425" y="408100"/>
              <a:ext cx="486375" cy="197600"/>
            </a:xfrm>
            <a:custGeom>
              <a:avLst/>
              <a:gdLst/>
              <a:ahLst/>
              <a:cxnLst/>
              <a:rect l="l" t="t" r="r" b="b"/>
              <a:pathLst>
                <a:path w="19455" h="7904" extrusionOk="0">
                  <a:moveTo>
                    <a:pt x="19454" y="0"/>
                  </a:moveTo>
                  <a:cubicBezTo>
                    <a:pt x="12524" y="943"/>
                    <a:pt x="5016" y="2645"/>
                    <a:pt x="1" y="7903"/>
                  </a:cubicBezTo>
                  <a:cubicBezTo>
                    <a:pt x="5624" y="3435"/>
                    <a:pt x="12706" y="1915"/>
                    <a:pt x="19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6"/>
          <p:cNvSpPr/>
          <p:nvPr/>
        </p:nvSpPr>
        <p:spPr>
          <a:xfrm>
            <a:off x="8619400" y="4686467"/>
            <a:ext cx="305119" cy="316760"/>
          </a:xfrm>
          <a:custGeom>
            <a:avLst/>
            <a:gdLst/>
            <a:ahLst/>
            <a:cxnLst/>
            <a:rect l="l" t="t" r="r" b="b"/>
            <a:pathLst>
              <a:path w="16146" h="16762" extrusionOk="0">
                <a:moveTo>
                  <a:pt x="11442" y="3456"/>
                </a:moveTo>
                <a:lnTo>
                  <a:pt x="11442" y="3456"/>
                </a:lnTo>
                <a:cubicBezTo>
                  <a:pt x="9007" y="6158"/>
                  <a:pt x="6405" y="8727"/>
                  <a:pt x="3737" y="11228"/>
                </a:cubicBezTo>
                <a:cubicBezTo>
                  <a:pt x="3640" y="11301"/>
                  <a:pt x="3561" y="11426"/>
                  <a:pt x="3448" y="11426"/>
                </a:cubicBezTo>
                <a:cubicBezTo>
                  <a:pt x="3406" y="11426"/>
                  <a:pt x="3358" y="11408"/>
                  <a:pt x="3303" y="11362"/>
                </a:cubicBezTo>
                <a:cubicBezTo>
                  <a:pt x="2736" y="10895"/>
                  <a:pt x="2035" y="10595"/>
                  <a:pt x="1301" y="10228"/>
                </a:cubicBezTo>
                <a:cubicBezTo>
                  <a:pt x="4537" y="7693"/>
                  <a:pt x="8073" y="5725"/>
                  <a:pt x="11442" y="3456"/>
                </a:cubicBezTo>
                <a:close/>
                <a:moveTo>
                  <a:pt x="15245" y="1622"/>
                </a:moveTo>
                <a:lnTo>
                  <a:pt x="15245" y="1622"/>
                </a:lnTo>
                <a:cubicBezTo>
                  <a:pt x="15045" y="2589"/>
                  <a:pt x="14644" y="3490"/>
                  <a:pt x="14377" y="4424"/>
                </a:cubicBezTo>
                <a:cubicBezTo>
                  <a:pt x="13377" y="8093"/>
                  <a:pt x="11575" y="11462"/>
                  <a:pt x="10341" y="15031"/>
                </a:cubicBezTo>
                <a:cubicBezTo>
                  <a:pt x="10159" y="15557"/>
                  <a:pt x="10075" y="15764"/>
                  <a:pt x="9852" y="15764"/>
                </a:cubicBezTo>
                <a:cubicBezTo>
                  <a:pt x="9707" y="15764"/>
                  <a:pt x="9502" y="15676"/>
                  <a:pt x="9174" y="15532"/>
                </a:cubicBezTo>
                <a:cubicBezTo>
                  <a:pt x="8140" y="15065"/>
                  <a:pt x="7206" y="14431"/>
                  <a:pt x="6338" y="13730"/>
                </a:cubicBezTo>
                <a:cubicBezTo>
                  <a:pt x="6005" y="13463"/>
                  <a:pt x="6005" y="13263"/>
                  <a:pt x="6238" y="12930"/>
                </a:cubicBezTo>
                <a:cubicBezTo>
                  <a:pt x="7272" y="11329"/>
                  <a:pt x="8573" y="9994"/>
                  <a:pt x="9707" y="8460"/>
                </a:cubicBezTo>
                <a:cubicBezTo>
                  <a:pt x="11475" y="6125"/>
                  <a:pt x="13510" y="4023"/>
                  <a:pt x="15245" y="1622"/>
                </a:cubicBezTo>
                <a:close/>
                <a:moveTo>
                  <a:pt x="12976" y="3289"/>
                </a:moveTo>
                <a:lnTo>
                  <a:pt x="12976" y="3289"/>
                </a:lnTo>
                <a:cubicBezTo>
                  <a:pt x="12376" y="3990"/>
                  <a:pt x="11742" y="4624"/>
                  <a:pt x="11209" y="5391"/>
                </a:cubicBezTo>
                <a:cubicBezTo>
                  <a:pt x="9507" y="7659"/>
                  <a:pt x="7573" y="9727"/>
                  <a:pt x="5938" y="12029"/>
                </a:cubicBezTo>
                <a:cubicBezTo>
                  <a:pt x="5404" y="12763"/>
                  <a:pt x="5037" y="13530"/>
                  <a:pt x="4937" y="14431"/>
                </a:cubicBezTo>
                <a:cubicBezTo>
                  <a:pt x="4871" y="14864"/>
                  <a:pt x="4737" y="15298"/>
                  <a:pt x="4504" y="15798"/>
                </a:cubicBezTo>
                <a:cubicBezTo>
                  <a:pt x="4170" y="15198"/>
                  <a:pt x="4137" y="14564"/>
                  <a:pt x="4037" y="13964"/>
                </a:cubicBezTo>
                <a:cubicBezTo>
                  <a:pt x="3970" y="13430"/>
                  <a:pt x="3937" y="12896"/>
                  <a:pt x="3803" y="12396"/>
                </a:cubicBezTo>
                <a:cubicBezTo>
                  <a:pt x="3770" y="12129"/>
                  <a:pt x="3903" y="11996"/>
                  <a:pt x="4037" y="11862"/>
                </a:cubicBezTo>
                <a:cubicBezTo>
                  <a:pt x="5371" y="10595"/>
                  <a:pt x="6739" y="9327"/>
                  <a:pt x="8040" y="8026"/>
                </a:cubicBezTo>
                <a:cubicBezTo>
                  <a:pt x="9374" y="6692"/>
                  <a:pt x="10641" y="5324"/>
                  <a:pt x="11942" y="3990"/>
                </a:cubicBezTo>
                <a:cubicBezTo>
                  <a:pt x="12243" y="3723"/>
                  <a:pt x="12576" y="3456"/>
                  <a:pt x="12976" y="3289"/>
                </a:cubicBezTo>
                <a:close/>
                <a:moveTo>
                  <a:pt x="5971" y="14464"/>
                </a:moveTo>
                <a:cubicBezTo>
                  <a:pt x="6238" y="14631"/>
                  <a:pt x="6472" y="14798"/>
                  <a:pt x="6705" y="14998"/>
                </a:cubicBezTo>
                <a:cubicBezTo>
                  <a:pt x="6272" y="15265"/>
                  <a:pt x="5871" y="15532"/>
                  <a:pt x="5338" y="15832"/>
                </a:cubicBezTo>
                <a:cubicBezTo>
                  <a:pt x="5605" y="15298"/>
                  <a:pt x="5771" y="14898"/>
                  <a:pt x="5971" y="14464"/>
                </a:cubicBezTo>
                <a:close/>
                <a:moveTo>
                  <a:pt x="15685" y="0"/>
                </a:moveTo>
                <a:cubicBezTo>
                  <a:pt x="15505" y="0"/>
                  <a:pt x="15325" y="177"/>
                  <a:pt x="15145" y="254"/>
                </a:cubicBezTo>
                <a:cubicBezTo>
                  <a:pt x="15078" y="254"/>
                  <a:pt x="15011" y="321"/>
                  <a:pt x="14978" y="354"/>
                </a:cubicBezTo>
                <a:cubicBezTo>
                  <a:pt x="14311" y="888"/>
                  <a:pt x="13610" y="1321"/>
                  <a:pt x="12910" y="1722"/>
                </a:cubicBezTo>
                <a:cubicBezTo>
                  <a:pt x="10208" y="3323"/>
                  <a:pt x="7673" y="5124"/>
                  <a:pt x="5004" y="6792"/>
                </a:cubicBezTo>
                <a:cubicBezTo>
                  <a:pt x="3570" y="7693"/>
                  <a:pt x="2169" y="8693"/>
                  <a:pt x="834" y="9727"/>
                </a:cubicBezTo>
                <a:cubicBezTo>
                  <a:pt x="201" y="10228"/>
                  <a:pt x="1" y="10561"/>
                  <a:pt x="968" y="10928"/>
                </a:cubicBezTo>
                <a:cubicBezTo>
                  <a:pt x="1668" y="11195"/>
                  <a:pt x="2302" y="11562"/>
                  <a:pt x="2936" y="11962"/>
                </a:cubicBezTo>
                <a:cubicBezTo>
                  <a:pt x="3069" y="12062"/>
                  <a:pt x="3103" y="12162"/>
                  <a:pt x="3103" y="12329"/>
                </a:cubicBezTo>
                <a:cubicBezTo>
                  <a:pt x="3169" y="13497"/>
                  <a:pt x="3303" y="14598"/>
                  <a:pt x="3603" y="15698"/>
                </a:cubicBezTo>
                <a:cubicBezTo>
                  <a:pt x="3794" y="16366"/>
                  <a:pt x="4326" y="16761"/>
                  <a:pt x="4919" y="16761"/>
                </a:cubicBezTo>
                <a:cubicBezTo>
                  <a:pt x="5155" y="16761"/>
                  <a:pt x="5400" y="16699"/>
                  <a:pt x="5638" y="16566"/>
                </a:cubicBezTo>
                <a:cubicBezTo>
                  <a:pt x="6172" y="16265"/>
                  <a:pt x="6672" y="15898"/>
                  <a:pt x="7239" y="15598"/>
                </a:cubicBezTo>
                <a:cubicBezTo>
                  <a:pt x="7332" y="15552"/>
                  <a:pt x="7403" y="15527"/>
                  <a:pt x="7470" y="15527"/>
                </a:cubicBezTo>
                <a:cubicBezTo>
                  <a:pt x="7546" y="15527"/>
                  <a:pt x="7617" y="15560"/>
                  <a:pt x="7706" y="15632"/>
                </a:cubicBezTo>
                <a:cubicBezTo>
                  <a:pt x="8240" y="15965"/>
                  <a:pt x="8773" y="16265"/>
                  <a:pt x="9374" y="16466"/>
                </a:cubicBezTo>
                <a:cubicBezTo>
                  <a:pt x="9673" y="16558"/>
                  <a:pt x="9889" y="16614"/>
                  <a:pt x="10057" y="16614"/>
                </a:cubicBezTo>
                <a:cubicBezTo>
                  <a:pt x="10376" y="16614"/>
                  <a:pt x="10523" y="16411"/>
                  <a:pt x="10742" y="15865"/>
                </a:cubicBezTo>
                <a:cubicBezTo>
                  <a:pt x="12276" y="11762"/>
                  <a:pt x="14177" y="7859"/>
                  <a:pt x="15378" y="3623"/>
                </a:cubicBezTo>
                <a:cubicBezTo>
                  <a:pt x="15645" y="2722"/>
                  <a:pt x="16012" y="1822"/>
                  <a:pt x="16145" y="888"/>
                </a:cubicBezTo>
                <a:cubicBezTo>
                  <a:pt x="16145" y="554"/>
                  <a:pt x="16079" y="254"/>
                  <a:pt x="15845" y="54"/>
                </a:cubicBezTo>
                <a:cubicBezTo>
                  <a:pt x="15792" y="16"/>
                  <a:pt x="15739" y="0"/>
                  <a:pt x="15685" y="0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 rot="5400000">
            <a:off x="-32398" y="490021"/>
            <a:ext cx="848544" cy="206852"/>
          </a:xfrm>
          <a:custGeom>
            <a:avLst/>
            <a:gdLst/>
            <a:ahLst/>
            <a:cxnLst/>
            <a:rect l="l" t="t" r="r" b="b"/>
            <a:pathLst>
              <a:path w="20072" h="4893" extrusionOk="0">
                <a:moveTo>
                  <a:pt x="1252" y="686"/>
                </a:moveTo>
                <a:cubicBezTo>
                  <a:pt x="1308" y="686"/>
                  <a:pt x="1366" y="689"/>
                  <a:pt x="1425" y="689"/>
                </a:cubicBezTo>
                <a:cubicBezTo>
                  <a:pt x="2292" y="789"/>
                  <a:pt x="3059" y="1222"/>
                  <a:pt x="3893" y="1522"/>
                </a:cubicBezTo>
                <a:cubicBezTo>
                  <a:pt x="4127" y="1623"/>
                  <a:pt x="4360" y="1723"/>
                  <a:pt x="4660" y="1856"/>
                </a:cubicBezTo>
                <a:cubicBezTo>
                  <a:pt x="3626" y="2723"/>
                  <a:pt x="2726" y="3657"/>
                  <a:pt x="1425" y="4058"/>
                </a:cubicBezTo>
                <a:cubicBezTo>
                  <a:pt x="1328" y="4082"/>
                  <a:pt x="1215" y="4175"/>
                  <a:pt x="1109" y="4175"/>
                </a:cubicBezTo>
                <a:cubicBezTo>
                  <a:pt x="1068" y="4175"/>
                  <a:pt x="1028" y="4161"/>
                  <a:pt x="991" y="4124"/>
                </a:cubicBezTo>
                <a:cubicBezTo>
                  <a:pt x="858" y="3958"/>
                  <a:pt x="1058" y="3791"/>
                  <a:pt x="1158" y="3657"/>
                </a:cubicBezTo>
                <a:cubicBezTo>
                  <a:pt x="1491" y="3190"/>
                  <a:pt x="1992" y="2957"/>
                  <a:pt x="2525" y="2723"/>
                </a:cubicBezTo>
                <a:cubicBezTo>
                  <a:pt x="2792" y="2590"/>
                  <a:pt x="3059" y="2490"/>
                  <a:pt x="2992" y="2123"/>
                </a:cubicBezTo>
                <a:cubicBezTo>
                  <a:pt x="2926" y="1823"/>
                  <a:pt x="2626" y="1856"/>
                  <a:pt x="2359" y="1823"/>
                </a:cubicBezTo>
                <a:cubicBezTo>
                  <a:pt x="1892" y="1823"/>
                  <a:pt x="1425" y="1789"/>
                  <a:pt x="1058" y="1422"/>
                </a:cubicBezTo>
                <a:cubicBezTo>
                  <a:pt x="891" y="1256"/>
                  <a:pt x="758" y="1055"/>
                  <a:pt x="858" y="855"/>
                </a:cubicBezTo>
                <a:cubicBezTo>
                  <a:pt x="933" y="705"/>
                  <a:pt x="1083" y="686"/>
                  <a:pt x="1252" y="686"/>
                </a:cubicBezTo>
                <a:close/>
                <a:moveTo>
                  <a:pt x="1370" y="1"/>
                </a:moveTo>
                <a:cubicBezTo>
                  <a:pt x="1269" y="1"/>
                  <a:pt x="1165" y="7"/>
                  <a:pt x="1058" y="21"/>
                </a:cubicBezTo>
                <a:cubicBezTo>
                  <a:pt x="357" y="88"/>
                  <a:pt x="57" y="455"/>
                  <a:pt x="157" y="1156"/>
                </a:cubicBezTo>
                <a:cubicBezTo>
                  <a:pt x="224" y="1856"/>
                  <a:pt x="758" y="2190"/>
                  <a:pt x="1425" y="2490"/>
                </a:cubicBezTo>
                <a:cubicBezTo>
                  <a:pt x="958" y="2857"/>
                  <a:pt x="591" y="3224"/>
                  <a:pt x="357" y="3691"/>
                </a:cubicBezTo>
                <a:cubicBezTo>
                  <a:pt x="1" y="4339"/>
                  <a:pt x="306" y="4893"/>
                  <a:pt x="1027" y="4893"/>
                </a:cubicBezTo>
                <a:cubicBezTo>
                  <a:pt x="1048" y="4893"/>
                  <a:pt x="1070" y="4893"/>
                  <a:pt x="1091" y="4892"/>
                </a:cubicBezTo>
                <a:cubicBezTo>
                  <a:pt x="1291" y="4892"/>
                  <a:pt x="1525" y="4825"/>
                  <a:pt x="1725" y="4758"/>
                </a:cubicBezTo>
                <a:cubicBezTo>
                  <a:pt x="3093" y="4358"/>
                  <a:pt x="4027" y="3390"/>
                  <a:pt x="5061" y="2523"/>
                </a:cubicBezTo>
                <a:cubicBezTo>
                  <a:pt x="5227" y="2390"/>
                  <a:pt x="5394" y="2290"/>
                  <a:pt x="5661" y="2290"/>
                </a:cubicBezTo>
                <a:lnTo>
                  <a:pt x="19471" y="2290"/>
                </a:lnTo>
                <a:cubicBezTo>
                  <a:pt x="19515" y="2290"/>
                  <a:pt x="19561" y="2291"/>
                  <a:pt x="19606" y="2291"/>
                </a:cubicBezTo>
                <a:cubicBezTo>
                  <a:pt x="19829" y="2291"/>
                  <a:pt x="20038" y="2267"/>
                  <a:pt x="20038" y="1989"/>
                </a:cubicBezTo>
                <a:cubicBezTo>
                  <a:pt x="20071" y="1689"/>
                  <a:pt x="19804" y="1556"/>
                  <a:pt x="19504" y="1556"/>
                </a:cubicBezTo>
                <a:lnTo>
                  <a:pt x="19337" y="1556"/>
                </a:lnTo>
                <a:cubicBezTo>
                  <a:pt x="14934" y="1556"/>
                  <a:pt x="10531" y="1589"/>
                  <a:pt x="6128" y="1589"/>
                </a:cubicBezTo>
                <a:cubicBezTo>
                  <a:pt x="6048" y="1589"/>
                  <a:pt x="5968" y="1595"/>
                  <a:pt x="5890" y="1595"/>
                </a:cubicBezTo>
                <a:cubicBezTo>
                  <a:pt x="5773" y="1595"/>
                  <a:pt x="5661" y="1583"/>
                  <a:pt x="5561" y="1522"/>
                </a:cubicBezTo>
                <a:cubicBezTo>
                  <a:pt x="4594" y="955"/>
                  <a:pt x="3493" y="622"/>
                  <a:pt x="2425" y="222"/>
                </a:cubicBezTo>
                <a:cubicBezTo>
                  <a:pt x="2084" y="90"/>
                  <a:pt x="1743" y="1"/>
                  <a:pt x="1370" y="1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05" name="Google Shape;205;p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7"/>
          <p:cNvSpPr txBox="1">
            <a:spLocks noGrp="1"/>
          </p:cNvSpPr>
          <p:nvPr>
            <p:ph type="subTitle" idx="1"/>
          </p:nvPr>
        </p:nvSpPr>
        <p:spPr>
          <a:xfrm>
            <a:off x="720000" y="1828548"/>
            <a:ext cx="4471500" cy="21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Char char="■"/>
              <a:defRPr/>
            </a:lvl9pPr>
          </a:lstStyle>
          <a:p>
            <a:endParaRPr/>
          </a:p>
        </p:txBody>
      </p:sp>
      <p:sp>
        <p:nvSpPr>
          <p:cNvPr id="231" name="Google Shape;23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7"/>
          <p:cNvSpPr>
            <a:spLocks noGrp="1"/>
          </p:cNvSpPr>
          <p:nvPr>
            <p:ph type="pic" idx="2"/>
          </p:nvPr>
        </p:nvSpPr>
        <p:spPr>
          <a:xfrm>
            <a:off x="5442150" y="1568398"/>
            <a:ext cx="2982000" cy="264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lgDashDot"/>
            <a:round/>
            <a:headEnd type="none" w="sm" len="sm"/>
            <a:tailEnd type="none" w="sm" len="sm"/>
          </a:ln>
        </p:spPr>
      </p:sp>
      <p:sp>
        <p:nvSpPr>
          <p:cNvPr id="233" name="Google Shape;233;p7"/>
          <p:cNvSpPr/>
          <p:nvPr/>
        </p:nvSpPr>
        <p:spPr>
          <a:xfrm>
            <a:off x="8423988" y="393963"/>
            <a:ext cx="471200" cy="443475"/>
          </a:xfrm>
          <a:custGeom>
            <a:avLst/>
            <a:gdLst/>
            <a:ahLst/>
            <a:cxnLst/>
            <a:rect l="l" t="t" r="r" b="b"/>
            <a:pathLst>
              <a:path w="18848" h="17739" extrusionOk="0">
                <a:moveTo>
                  <a:pt x="7610" y="698"/>
                </a:moveTo>
                <a:cubicBezTo>
                  <a:pt x="10576" y="698"/>
                  <a:pt x="13555" y="734"/>
                  <a:pt x="16579" y="792"/>
                </a:cubicBezTo>
                <a:cubicBezTo>
                  <a:pt x="15979" y="2226"/>
                  <a:pt x="15445" y="3594"/>
                  <a:pt x="14845" y="4995"/>
                </a:cubicBezTo>
                <a:cubicBezTo>
                  <a:pt x="14645" y="5495"/>
                  <a:pt x="14678" y="5962"/>
                  <a:pt x="14912" y="6429"/>
                </a:cubicBezTo>
                <a:cubicBezTo>
                  <a:pt x="15779" y="8097"/>
                  <a:pt x="16646" y="9732"/>
                  <a:pt x="17547" y="11399"/>
                </a:cubicBezTo>
                <a:cubicBezTo>
                  <a:pt x="17614" y="11533"/>
                  <a:pt x="17647" y="11666"/>
                  <a:pt x="17747" y="11866"/>
                </a:cubicBezTo>
                <a:cubicBezTo>
                  <a:pt x="17319" y="11885"/>
                  <a:pt x="16895" y="11893"/>
                  <a:pt x="16476" y="11893"/>
                </a:cubicBezTo>
                <a:cubicBezTo>
                  <a:pt x="15393" y="11893"/>
                  <a:pt x="14335" y="11838"/>
                  <a:pt x="13277" y="11766"/>
                </a:cubicBezTo>
                <a:cubicBezTo>
                  <a:pt x="12432" y="11711"/>
                  <a:pt x="11587" y="11689"/>
                  <a:pt x="10742" y="11689"/>
                </a:cubicBezTo>
                <a:cubicBezTo>
                  <a:pt x="9052" y="11689"/>
                  <a:pt x="7362" y="11777"/>
                  <a:pt x="5672" y="11866"/>
                </a:cubicBezTo>
                <a:cubicBezTo>
                  <a:pt x="4137" y="11933"/>
                  <a:pt x="2603" y="12033"/>
                  <a:pt x="1068" y="12133"/>
                </a:cubicBezTo>
                <a:cubicBezTo>
                  <a:pt x="1043" y="12136"/>
                  <a:pt x="1021" y="12137"/>
                  <a:pt x="1001" y="12137"/>
                </a:cubicBezTo>
                <a:cubicBezTo>
                  <a:pt x="754" y="12137"/>
                  <a:pt x="868" y="11959"/>
                  <a:pt x="868" y="11866"/>
                </a:cubicBezTo>
                <a:cubicBezTo>
                  <a:pt x="868" y="8931"/>
                  <a:pt x="868" y="5962"/>
                  <a:pt x="868" y="3027"/>
                </a:cubicBezTo>
                <a:cubicBezTo>
                  <a:pt x="868" y="2393"/>
                  <a:pt x="868" y="1759"/>
                  <a:pt x="868" y="1125"/>
                </a:cubicBezTo>
                <a:cubicBezTo>
                  <a:pt x="868" y="892"/>
                  <a:pt x="868" y="758"/>
                  <a:pt x="1202" y="758"/>
                </a:cubicBezTo>
                <a:cubicBezTo>
                  <a:pt x="3340" y="717"/>
                  <a:pt x="5471" y="698"/>
                  <a:pt x="7610" y="698"/>
                </a:cubicBezTo>
                <a:close/>
                <a:moveTo>
                  <a:pt x="6923" y="1"/>
                </a:moveTo>
                <a:cubicBezTo>
                  <a:pt x="5355" y="1"/>
                  <a:pt x="3796" y="101"/>
                  <a:pt x="2239" y="101"/>
                </a:cubicBezTo>
                <a:cubicBezTo>
                  <a:pt x="1971" y="101"/>
                  <a:pt x="1703" y="98"/>
                  <a:pt x="1435" y="91"/>
                </a:cubicBezTo>
                <a:cubicBezTo>
                  <a:pt x="1388" y="90"/>
                  <a:pt x="1342" y="89"/>
                  <a:pt x="1299" y="89"/>
                </a:cubicBezTo>
                <a:cubicBezTo>
                  <a:pt x="446" y="89"/>
                  <a:pt x="233" y="404"/>
                  <a:pt x="201" y="1292"/>
                </a:cubicBezTo>
                <a:cubicBezTo>
                  <a:pt x="201" y="3694"/>
                  <a:pt x="201" y="6096"/>
                  <a:pt x="201" y="8497"/>
                </a:cubicBezTo>
                <a:cubicBezTo>
                  <a:pt x="234" y="11366"/>
                  <a:pt x="1" y="14168"/>
                  <a:pt x="234" y="17003"/>
                </a:cubicBezTo>
                <a:cubicBezTo>
                  <a:pt x="234" y="17293"/>
                  <a:pt x="110" y="17739"/>
                  <a:pt x="492" y="17739"/>
                </a:cubicBezTo>
                <a:cubicBezTo>
                  <a:pt x="506" y="17739"/>
                  <a:pt x="520" y="17738"/>
                  <a:pt x="535" y="17737"/>
                </a:cubicBezTo>
                <a:cubicBezTo>
                  <a:pt x="968" y="17737"/>
                  <a:pt x="902" y="17270"/>
                  <a:pt x="868" y="16970"/>
                </a:cubicBezTo>
                <a:cubicBezTo>
                  <a:pt x="835" y="15669"/>
                  <a:pt x="802" y="14368"/>
                  <a:pt x="835" y="13067"/>
                </a:cubicBezTo>
                <a:cubicBezTo>
                  <a:pt x="835" y="12900"/>
                  <a:pt x="735" y="12734"/>
                  <a:pt x="1102" y="12700"/>
                </a:cubicBezTo>
                <a:cubicBezTo>
                  <a:pt x="2970" y="12634"/>
                  <a:pt x="4804" y="12534"/>
                  <a:pt x="6672" y="12433"/>
                </a:cubicBezTo>
                <a:cubicBezTo>
                  <a:pt x="7907" y="12383"/>
                  <a:pt x="9141" y="12350"/>
                  <a:pt x="10375" y="12350"/>
                </a:cubicBezTo>
                <a:cubicBezTo>
                  <a:pt x="11609" y="12350"/>
                  <a:pt x="12843" y="12383"/>
                  <a:pt x="14078" y="12467"/>
                </a:cubicBezTo>
                <a:cubicBezTo>
                  <a:pt x="14791" y="12503"/>
                  <a:pt x="15504" y="12538"/>
                  <a:pt x="16217" y="12538"/>
                </a:cubicBezTo>
                <a:cubicBezTo>
                  <a:pt x="16838" y="12538"/>
                  <a:pt x="17459" y="12511"/>
                  <a:pt x="18081" y="12433"/>
                </a:cubicBezTo>
                <a:cubicBezTo>
                  <a:pt x="18781" y="12367"/>
                  <a:pt x="18848" y="12167"/>
                  <a:pt x="18481" y="11499"/>
                </a:cubicBezTo>
                <a:cubicBezTo>
                  <a:pt x="17513" y="9665"/>
                  <a:pt x="16546" y="7797"/>
                  <a:pt x="15545" y="5962"/>
                </a:cubicBezTo>
                <a:cubicBezTo>
                  <a:pt x="15379" y="5695"/>
                  <a:pt x="15412" y="5495"/>
                  <a:pt x="15545" y="5262"/>
                </a:cubicBezTo>
                <a:cubicBezTo>
                  <a:pt x="16146" y="3794"/>
                  <a:pt x="16780" y="2293"/>
                  <a:pt x="17380" y="825"/>
                </a:cubicBezTo>
                <a:cubicBezTo>
                  <a:pt x="17647" y="225"/>
                  <a:pt x="17547" y="91"/>
                  <a:pt x="16880" y="91"/>
                </a:cubicBezTo>
                <a:lnTo>
                  <a:pt x="9174" y="91"/>
                </a:lnTo>
                <a:cubicBezTo>
                  <a:pt x="8421" y="24"/>
                  <a:pt x="7671" y="1"/>
                  <a:pt x="6923" y="1"/>
                </a:cubicBezTo>
                <a:close/>
              </a:path>
            </a:pathLst>
          </a:custGeom>
          <a:solidFill>
            <a:srgbClr val="0D0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"/>
          <p:cNvSpPr/>
          <p:nvPr/>
        </p:nvSpPr>
        <p:spPr>
          <a:xfrm rot="-668961">
            <a:off x="161692" y="1599059"/>
            <a:ext cx="355729" cy="395879"/>
          </a:xfrm>
          <a:custGeom>
            <a:avLst/>
            <a:gdLst/>
            <a:ahLst/>
            <a:cxnLst/>
            <a:rect l="l" t="t" r="r" b="b"/>
            <a:pathLst>
              <a:path w="20750" h="23092" extrusionOk="0">
                <a:moveTo>
                  <a:pt x="10141" y="7090"/>
                </a:moveTo>
                <a:cubicBezTo>
                  <a:pt x="10608" y="8091"/>
                  <a:pt x="10842" y="9058"/>
                  <a:pt x="10675" y="10092"/>
                </a:cubicBezTo>
                <a:cubicBezTo>
                  <a:pt x="10608" y="10393"/>
                  <a:pt x="10542" y="10759"/>
                  <a:pt x="10108" y="10759"/>
                </a:cubicBezTo>
                <a:cubicBezTo>
                  <a:pt x="9708" y="10759"/>
                  <a:pt x="9641" y="10426"/>
                  <a:pt x="9574" y="10092"/>
                </a:cubicBezTo>
                <a:cubicBezTo>
                  <a:pt x="9341" y="9058"/>
                  <a:pt x="9708" y="8124"/>
                  <a:pt x="10141" y="7090"/>
                </a:cubicBezTo>
                <a:close/>
                <a:moveTo>
                  <a:pt x="11606" y="5603"/>
                </a:moveTo>
                <a:cubicBezTo>
                  <a:pt x="11890" y="5603"/>
                  <a:pt x="12178" y="5704"/>
                  <a:pt x="12410" y="5923"/>
                </a:cubicBezTo>
                <a:cubicBezTo>
                  <a:pt x="12977" y="6456"/>
                  <a:pt x="13177" y="7190"/>
                  <a:pt x="13310" y="7957"/>
                </a:cubicBezTo>
                <a:cubicBezTo>
                  <a:pt x="13410" y="8591"/>
                  <a:pt x="13444" y="9258"/>
                  <a:pt x="13444" y="9792"/>
                </a:cubicBezTo>
                <a:cubicBezTo>
                  <a:pt x="13477" y="12261"/>
                  <a:pt x="12743" y="14395"/>
                  <a:pt x="11809" y="16497"/>
                </a:cubicBezTo>
                <a:cubicBezTo>
                  <a:pt x="11743" y="16697"/>
                  <a:pt x="11743" y="17031"/>
                  <a:pt x="11509" y="17064"/>
                </a:cubicBezTo>
                <a:cubicBezTo>
                  <a:pt x="11159" y="17139"/>
                  <a:pt x="10790" y="17177"/>
                  <a:pt x="10430" y="17177"/>
                </a:cubicBezTo>
                <a:cubicBezTo>
                  <a:pt x="10310" y="17177"/>
                  <a:pt x="10192" y="17172"/>
                  <a:pt x="10075" y="17164"/>
                </a:cubicBezTo>
                <a:cubicBezTo>
                  <a:pt x="9908" y="17131"/>
                  <a:pt x="9808" y="16830"/>
                  <a:pt x="9674" y="16630"/>
                </a:cubicBezTo>
                <a:cubicBezTo>
                  <a:pt x="8407" y="14362"/>
                  <a:pt x="7406" y="11994"/>
                  <a:pt x="7406" y="9358"/>
                </a:cubicBezTo>
                <a:cubicBezTo>
                  <a:pt x="7406" y="8491"/>
                  <a:pt x="7606" y="7657"/>
                  <a:pt x="8007" y="6890"/>
                </a:cubicBezTo>
                <a:cubicBezTo>
                  <a:pt x="8197" y="6552"/>
                  <a:pt x="8494" y="6375"/>
                  <a:pt x="8822" y="6375"/>
                </a:cubicBezTo>
                <a:cubicBezTo>
                  <a:pt x="9012" y="6375"/>
                  <a:pt x="9212" y="6434"/>
                  <a:pt x="9408" y="6556"/>
                </a:cubicBezTo>
                <a:cubicBezTo>
                  <a:pt x="9674" y="6690"/>
                  <a:pt x="9474" y="6857"/>
                  <a:pt x="9441" y="6990"/>
                </a:cubicBezTo>
                <a:cubicBezTo>
                  <a:pt x="9107" y="7724"/>
                  <a:pt x="8874" y="8458"/>
                  <a:pt x="8807" y="9258"/>
                </a:cubicBezTo>
                <a:cubicBezTo>
                  <a:pt x="8807" y="9792"/>
                  <a:pt x="8841" y="10292"/>
                  <a:pt x="9041" y="10793"/>
                </a:cubicBezTo>
                <a:cubicBezTo>
                  <a:pt x="9241" y="11226"/>
                  <a:pt x="9608" y="11527"/>
                  <a:pt x="10075" y="11560"/>
                </a:cubicBezTo>
                <a:cubicBezTo>
                  <a:pt x="10103" y="11562"/>
                  <a:pt x="10131" y="11563"/>
                  <a:pt x="10158" y="11563"/>
                </a:cubicBezTo>
                <a:cubicBezTo>
                  <a:pt x="10623" y="11563"/>
                  <a:pt x="11022" y="11299"/>
                  <a:pt x="11242" y="10826"/>
                </a:cubicBezTo>
                <a:cubicBezTo>
                  <a:pt x="11643" y="9926"/>
                  <a:pt x="11509" y="9025"/>
                  <a:pt x="11309" y="8091"/>
                </a:cubicBezTo>
                <a:cubicBezTo>
                  <a:pt x="11176" y="7557"/>
                  <a:pt x="11009" y="6990"/>
                  <a:pt x="10608" y="6556"/>
                </a:cubicBezTo>
                <a:cubicBezTo>
                  <a:pt x="10475" y="6456"/>
                  <a:pt x="10508" y="6323"/>
                  <a:pt x="10575" y="6190"/>
                </a:cubicBezTo>
                <a:cubicBezTo>
                  <a:pt x="10792" y="5815"/>
                  <a:pt x="11196" y="5603"/>
                  <a:pt x="11606" y="5603"/>
                </a:cubicBezTo>
                <a:close/>
                <a:moveTo>
                  <a:pt x="9754" y="756"/>
                </a:moveTo>
                <a:cubicBezTo>
                  <a:pt x="12685" y="756"/>
                  <a:pt x="15742" y="1930"/>
                  <a:pt x="17680" y="4388"/>
                </a:cubicBezTo>
                <a:cubicBezTo>
                  <a:pt x="19315" y="6456"/>
                  <a:pt x="19915" y="8925"/>
                  <a:pt x="18681" y="11493"/>
                </a:cubicBezTo>
                <a:cubicBezTo>
                  <a:pt x="18314" y="12294"/>
                  <a:pt x="17613" y="12794"/>
                  <a:pt x="17080" y="13428"/>
                </a:cubicBezTo>
                <a:cubicBezTo>
                  <a:pt x="16713" y="13862"/>
                  <a:pt x="16246" y="14229"/>
                  <a:pt x="15779" y="14529"/>
                </a:cubicBezTo>
                <a:cubicBezTo>
                  <a:pt x="15345" y="14796"/>
                  <a:pt x="15145" y="15163"/>
                  <a:pt x="15178" y="15663"/>
                </a:cubicBezTo>
                <a:cubicBezTo>
                  <a:pt x="15212" y="16097"/>
                  <a:pt x="15178" y="16564"/>
                  <a:pt x="15178" y="16997"/>
                </a:cubicBezTo>
                <a:cubicBezTo>
                  <a:pt x="15178" y="17231"/>
                  <a:pt x="15127" y="17337"/>
                  <a:pt x="14912" y="17337"/>
                </a:cubicBezTo>
                <a:cubicBezTo>
                  <a:pt x="14882" y="17337"/>
                  <a:pt x="14848" y="17335"/>
                  <a:pt x="14811" y="17331"/>
                </a:cubicBezTo>
                <a:cubicBezTo>
                  <a:pt x="14044" y="17264"/>
                  <a:pt x="13244" y="17231"/>
                  <a:pt x="12376" y="17164"/>
                </a:cubicBezTo>
                <a:cubicBezTo>
                  <a:pt x="12843" y="16130"/>
                  <a:pt x="13244" y="15096"/>
                  <a:pt x="13577" y="14028"/>
                </a:cubicBezTo>
                <a:cubicBezTo>
                  <a:pt x="14244" y="11794"/>
                  <a:pt x="14411" y="9559"/>
                  <a:pt x="13911" y="7257"/>
                </a:cubicBezTo>
                <a:cubicBezTo>
                  <a:pt x="13811" y="6723"/>
                  <a:pt x="13577" y="6223"/>
                  <a:pt x="13244" y="5756"/>
                </a:cubicBezTo>
                <a:cubicBezTo>
                  <a:pt x="12800" y="5193"/>
                  <a:pt x="12225" y="4909"/>
                  <a:pt x="11649" y="4909"/>
                </a:cubicBezTo>
                <a:cubicBezTo>
                  <a:pt x="11099" y="4909"/>
                  <a:pt x="10548" y="5168"/>
                  <a:pt x="10108" y="5689"/>
                </a:cubicBezTo>
                <a:cubicBezTo>
                  <a:pt x="10009" y="5813"/>
                  <a:pt x="9965" y="5938"/>
                  <a:pt x="9838" y="5938"/>
                </a:cubicBezTo>
                <a:cubicBezTo>
                  <a:pt x="9795" y="5938"/>
                  <a:pt x="9742" y="5923"/>
                  <a:pt x="9674" y="5889"/>
                </a:cubicBezTo>
                <a:cubicBezTo>
                  <a:pt x="9301" y="5743"/>
                  <a:pt x="8980" y="5674"/>
                  <a:pt x="8703" y="5674"/>
                </a:cubicBezTo>
                <a:cubicBezTo>
                  <a:pt x="7843" y="5674"/>
                  <a:pt x="7401" y="6339"/>
                  <a:pt x="7073" y="7424"/>
                </a:cubicBezTo>
                <a:cubicBezTo>
                  <a:pt x="6539" y="9158"/>
                  <a:pt x="6606" y="10860"/>
                  <a:pt x="7173" y="12561"/>
                </a:cubicBezTo>
                <a:cubicBezTo>
                  <a:pt x="7706" y="14162"/>
                  <a:pt x="8207" y="15796"/>
                  <a:pt x="9207" y="17297"/>
                </a:cubicBezTo>
                <a:cubicBezTo>
                  <a:pt x="8496" y="17297"/>
                  <a:pt x="7799" y="17283"/>
                  <a:pt x="7127" y="17283"/>
                </a:cubicBezTo>
                <a:cubicBezTo>
                  <a:pt x="6791" y="17283"/>
                  <a:pt x="6461" y="17286"/>
                  <a:pt x="6139" y="17297"/>
                </a:cubicBezTo>
                <a:cubicBezTo>
                  <a:pt x="5872" y="17297"/>
                  <a:pt x="5805" y="17197"/>
                  <a:pt x="5805" y="16964"/>
                </a:cubicBezTo>
                <a:cubicBezTo>
                  <a:pt x="5738" y="16163"/>
                  <a:pt x="5638" y="15329"/>
                  <a:pt x="5438" y="14529"/>
                </a:cubicBezTo>
                <a:cubicBezTo>
                  <a:pt x="5371" y="14195"/>
                  <a:pt x="5205" y="13995"/>
                  <a:pt x="4871" y="13895"/>
                </a:cubicBezTo>
                <a:cubicBezTo>
                  <a:pt x="2369" y="13094"/>
                  <a:pt x="1268" y="11327"/>
                  <a:pt x="935" y="8758"/>
                </a:cubicBezTo>
                <a:cubicBezTo>
                  <a:pt x="635" y="6423"/>
                  <a:pt x="1836" y="4855"/>
                  <a:pt x="3270" y="3287"/>
                </a:cubicBezTo>
                <a:cubicBezTo>
                  <a:pt x="4811" y="1623"/>
                  <a:pt x="7236" y="756"/>
                  <a:pt x="9754" y="756"/>
                </a:cubicBezTo>
                <a:close/>
                <a:moveTo>
                  <a:pt x="11093" y="17824"/>
                </a:moveTo>
                <a:cubicBezTo>
                  <a:pt x="12498" y="17824"/>
                  <a:pt x="13890" y="18033"/>
                  <a:pt x="15281" y="18033"/>
                </a:cubicBezTo>
                <a:cubicBezTo>
                  <a:pt x="15358" y="18033"/>
                  <a:pt x="15435" y="18033"/>
                  <a:pt x="15512" y="18031"/>
                </a:cubicBezTo>
                <a:cubicBezTo>
                  <a:pt x="15549" y="18026"/>
                  <a:pt x="15582" y="18023"/>
                  <a:pt x="15611" y="18023"/>
                </a:cubicBezTo>
                <a:cubicBezTo>
                  <a:pt x="15765" y="18023"/>
                  <a:pt x="15812" y="18102"/>
                  <a:pt x="15812" y="18298"/>
                </a:cubicBezTo>
                <a:cubicBezTo>
                  <a:pt x="15779" y="18565"/>
                  <a:pt x="15779" y="18865"/>
                  <a:pt x="15745" y="19132"/>
                </a:cubicBezTo>
                <a:cubicBezTo>
                  <a:pt x="15645" y="19966"/>
                  <a:pt x="15645" y="19999"/>
                  <a:pt x="14811" y="19999"/>
                </a:cubicBezTo>
                <a:cubicBezTo>
                  <a:pt x="13177" y="19966"/>
                  <a:pt x="11509" y="19933"/>
                  <a:pt x="9841" y="19899"/>
                </a:cubicBezTo>
                <a:cubicBezTo>
                  <a:pt x="8740" y="19899"/>
                  <a:pt x="7606" y="19966"/>
                  <a:pt x="6506" y="19966"/>
                </a:cubicBezTo>
                <a:cubicBezTo>
                  <a:pt x="5538" y="19933"/>
                  <a:pt x="5505" y="19899"/>
                  <a:pt x="5371" y="18932"/>
                </a:cubicBezTo>
                <a:cubicBezTo>
                  <a:pt x="5305" y="18632"/>
                  <a:pt x="5271" y="18298"/>
                  <a:pt x="5238" y="17931"/>
                </a:cubicBezTo>
                <a:lnTo>
                  <a:pt x="5238" y="17931"/>
                </a:lnTo>
                <a:cubicBezTo>
                  <a:pt x="6058" y="17967"/>
                  <a:pt x="6869" y="18003"/>
                  <a:pt x="7675" y="18003"/>
                </a:cubicBezTo>
                <a:cubicBezTo>
                  <a:pt x="8377" y="18003"/>
                  <a:pt x="9076" y="17976"/>
                  <a:pt x="9775" y="17898"/>
                </a:cubicBezTo>
                <a:cubicBezTo>
                  <a:pt x="10216" y="17845"/>
                  <a:pt x="10655" y="17824"/>
                  <a:pt x="11093" y="17824"/>
                </a:cubicBezTo>
                <a:close/>
                <a:moveTo>
                  <a:pt x="10460" y="20703"/>
                </a:moveTo>
                <a:cubicBezTo>
                  <a:pt x="11603" y="20703"/>
                  <a:pt x="12740" y="20724"/>
                  <a:pt x="13877" y="20800"/>
                </a:cubicBezTo>
                <a:cubicBezTo>
                  <a:pt x="13966" y="20800"/>
                  <a:pt x="14055" y="20785"/>
                  <a:pt x="14134" y="20785"/>
                </a:cubicBezTo>
                <a:cubicBezTo>
                  <a:pt x="14174" y="20785"/>
                  <a:pt x="14211" y="20789"/>
                  <a:pt x="14244" y="20800"/>
                </a:cubicBezTo>
                <a:cubicBezTo>
                  <a:pt x="14272" y="20808"/>
                  <a:pt x="14302" y="20811"/>
                  <a:pt x="14334" y="20811"/>
                </a:cubicBezTo>
                <a:cubicBezTo>
                  <a:pt x="14457" y="20811"/>
                  <a:pt x="14599" y="20762"/>
                  <a:pt x="14718" y="20762"/>
                </a:cubicBezTo>
                <a:cubicBezTo>
                  <a:pt x="14820" y="20762"/>
                  <a:pt x="14904" y="20798"/>
                  <a:pt x="14945" y="20933"/>
                </a:cubicBezTo>
                <a:cubicBezTo>
                  <a:pt x="15078" y="21400"/>
                  <a:pt x="14745" y="21901"/>
                  <a:pt x="14311" y="22001"/>
                </a:cubicBezTo>
                <a:cubicBezTo>
                  <a:pt x="13377" y="22268"/>
                  <a:pt x="12376" y="22268"/>
                  <a:pt x="11409" y="22268"/>
                </a:cubicBezTo>
                <a:cubicBezTo>
                  <a:pt x="11329" y="22265"/>
                  <a:pt x="11248" y="22264"/>
                  <a:pt x="11168" y="22264"/>
                </a:cubicBezTo>
                <a:cubicBezTo>
                  <a:pt x="10436" y="22264"/>
                  <a:pt x="9693" y="22350"/>
                  <a:pt x="8955" y="22350"/>
                </a:cubicBezTo>
                <a:cubicBezTo>
                  <a:pt x="8593" y="22350"/>
                  <a:pt x="8231" y="22329"/>
                  <a:pt x="7873" y="22268"/>
                </a:cubicBezTo>
                <a:cubicBezTo>
                  <a:pt x="6639" y="22034"/>
                  <a:pt x="6439" y="22068"/>
                  <a:pt x="6439" y="21000"/>
                </a:cubicBezTo>
                <a:cubicBezTo>
                  <a:pt x="6439" y="20933"/>
                  <a:pt x="6372" y="20867"/>
                  <a:pt x="6305" y="20733"/>
                </a:cubicBezTo>
                <a:cubicBezTo>
                  <a:pt x="7706" y="20733"/>
                  <a:pt x="9088" y="20703"/>
                  <a:pt x="10460" y="20703"/>
                </a:cubicBezTo>
                <a:close/>
                <a:moveTo>
                  <a:pt x="9542" y="1"/>
                </a:moveTo>
                <a:cubicBezTo>
                  <a:pt x="7066" y="1"/>
                  <a:pt x="4778" y="769"/>
                  <a:pt x="2803" y="2720"/>
                </a:cubicBezTo>
                <a:cubicBezTo>
                  <a:pt x="1235" y="4288"/>
                  <a:pt x="1" y="5956"/>
                  <a:pt x="234" y="8358"/>
                </a:cubicBezTo>
                <a:cubicBezTo>
                  <a:pt x="468" y="11026"/>
                  <a:pt x="1369" y="13228"/>
                  <a:pt x="4104" y="14295"/>
                </a:cubicBezTo>
                <a:cubicBezTo>
                  <a:pt x="4571" y="14462"/>
                  <a:pt x="4904" y="14762"/>
                  <a:pt x="4871" y="15296"/>
                </a:cubicBezTo>
                <a:cubicBezTo>
                  <a:pt x="4838" y="16063"/>
                  <a:pt x="5471" y="16897"/>
                  <a:pt x="4671" y="17631"/>
                </a:cubicBezTo>
                <a:cubicBezTo>
                  <a:pt x="4638" y="17664"/>
                  <a:pt x="4671" y="17731"/>
                  <a:pt x="4671" y="17764"/>
                </a:cubicBezTo>
                <a:cubicBezTo>
                  <a:pt x="4504" y="18265"/>
                  <a:pt x="4571" y="18732"/>
                  <a:pt x="4638" y="19199"/>
                </a:cubicBezTo>
                <a:cubicBezTo>
                  <a:pt x="4771" y="19799"/>
                  <a:pt x="4804" y="20466"/>
                  <a:pt x="5605" y="20633"/>
                </a:cubicBezTo>
                <a:cubicBezTo>
                  <a:pt x="5805" y="20667"/>
                  <a:pt x="5672" y="20867"/>
                  <a:pt x="5672" y="20967"/>
                </a:cubicBezTo>
                <a:cubicBezTo>
                  <a:pt x="5572" y="22034"/>
                  <a:pt x="6039" y="22668"/>
                  <a:pt x="7039" y="22868"/>
                </a:cubicBezTo>
                <a:cubicBezTo>
                  <a:pt x="7273" y="22935"/>
                  <a:pt x="7506" y="22968"/>
                  <a:pt x="7706" y="23002"/>
                </a:cubicBezTo>
                <a:cubicBezTo>
                  <a:pt x="8064" y="23069"/>
                  <a:pt x="8424" y="23092"/>
                  <a:pt x="8782" y="23092"/>
                </a:cubicBezTo>
                <a:cubicBezTo>
                  <a:pt x="9531" y="23092"/>
                  <a:pt x="10272" y="22992"/>
                  <a:pt x="10960" y="22992"/>
                </a:cubicBezTo>
                <a:cubicBezTo>
                  <a:pt x="11078" y="22992"/>
                  <a:pt x="11194" y="22995"/>
                  <a:pt x="11309" y="23002"/>
                </a:cubicBezTo>
                <a:cubicBezTo>
                  <a:pt x="12543" y="23002"/>
                  <a:pt x="13677" y="23002"/>
                  <a:pt x="14745" y="22635"/>
                </a:cubicBezTo>
                <a:cubicBezTo>
                  <a:pt x="15178" y="22468"/>
                  <a:pt x="15412" y="22234"/>
                  <a:pt x="15479" y="21801"/>
                </a:cubicBezTo>
                <a:cubicBezTo>
                  <a:pt x="15512" y="21534"/>
                  <a:pt x="15579" y="21267"/>
                  <a:pt x="15612" y="21033"/>
                </a:cubicBezTo>
                <a:cubicBezTo>
                  <a:pt x="15612" y="20833"/>
                  <a:pt x="15679" y="20700"/>
                  <a:pt x="15879" y="20633"/>
                </a:cubicBezTo>
                <a:cubicBezTo>
                  <a:pt x="16246" y="20500"/>
                  <a:pt x="16346" y="20200"/>
                  <a:pt x="16413" y="19833"/>
                </a:cubicBezTo>
                <a:cubicBezTo>
                  <a:pt x="16546" y="19232"/>
                  <a:pt x="16513" y="18632"/>
                  <a:pt x="16546" y="18031"/>
                </a:cubicBezTo>
                <a:cubicBezTo>
                  <a:pt x="16546" y="17664"/>
                  <a:pt x="16479" y="17398"/>
                  <a:pt x="16112" y="17331"/>
                </a:cubicBezTo>
                <a:cubicBezTo>
                  <a:pt x="15912" y="17264"/>
                  <a:pt x="15912" y="17164"/>
                  <a:pt x="15912" y="16997"/>
                </a:cubicBezTo>
                <a:cubicBezTo>
                  <a:pt x="15946" y="16564"/>
                  <a:pt x="15946" y="16097"/>
                  <a:pt x="15946" y="15630"/>
                </a:cubicBezTo>
                <a:cubicBezTo>
                  <a:pt x="15946" y="15363"/>
                  <a:pt x="16046" y="15163"/>
                  <a:pt x="16279" y="15029"/>
                </a:cubicBezTo>
                <a:cubicBezTo>
                  <a:pt x="16780" y="14729"/>
                  <a:pt x="17247" y="14362"/>
                  <a:pt x="17613" y="13895"/>
                </a:cubicBezTo>
                <a:cubicBezTo>
                  <a:pt x="18214" y="13228"/>
                  <a:pt x="18948" y="12661"/>
                  <a:pt x="19348" y="11827"/>
                </a:cubicBezTo>
                <a:cubicBezTo>
                  <a:pt x="20749" y="9025"/>
                  <a:pt x="20049" y="6423"/>
                  <a:pt x="18381" y="4055"/>
                </a:cubicBezTo>
                <a:cubicBezTo>
                  <a:pt x="16980" y="2053"/>
                  <a:pt x="14912" y="819"/>
                  <a:pt x="12476" y="319"/>
                </a:cubicBezTo>
                <a:cubicBezTo>
                  <a:pt x="11475" y="115"/>
                  <a:pt x="10495" y="1"/>
                  <a:pt x="9542" y="1"/>
                </a:cubicBezTo>
                <a:close/>
              </a:path>
            </a:pathLst>
          </a:custGeom>
          <a:solidFill>
            <a:srgbClr val="0E08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37" name="Google Shape;237;p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8"/>
          <p:cNvSpPr txBox="1">
            <a:spLocks noGrp="1"/>
          </p:cNvSpPr>
          <p:nvPr>
            <p:ph type="title"/>
          </p:nvPr>
        </p:nvSpPr>
        <p:spPr>
          <a:xfrm>
            <a:off x="1388100" y="1380842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65" name="Google Shape;265;p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9"/>
          <p:cNvSpPr txBox="1">
            <a:spLocks noGrp="1"/>
          </p:cNvSpPr>
          <p:nvPr>
            <p:ph type="title"/>
          </p:nvPr>
        </p:nvSpPr>
        <p:spPr>
          <a:xfrm>
            <a:off x="1622325" y="1440000"/>
            <a:ext cx="5899200" cy="15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500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1" name="Google Shape;291;p9"/>
          <p:cNvSpPr txBox="1">
            <a:spLocks noGrp="1"/>
          </p:cNvSpPr>
          <p:nvPr>
            <p:ph type="subTitle" idx="1"/>
          </p:nvPr>
        </p:nvSpPr>
        <p:spPr>
          <a:xfrm>
            <a:off x="2391925" y="2913900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"/>
          <p:cNvSpPr txBox="1">
            <a:spLocks noGrp="1"/>
          </p:cNvSpPr>
          <p:nvPr>
            <p:ph type="title"/>
          </p:nvPr>
        </p:nvSpPr>
        <p:spPr>
          <a:xfrm>
            <a:off x="720000" y="4035875"/>
            <a:ext cx="7704000" cy="57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1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96" name="Google Shape;296;p1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6281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1"/>
          <p:cNvSpPr txBox="1">
            <a:spLocks noGrp="1"/>
          </p:cNvSpPr>
          <p:nvPr>
            <p:ph type="title" hasCustomPrompt="1"/>
          </p:nvPr>
        </p:nvSpPr>
        <p:spPr>
          <a:xfrm>
            <a:off x="1843150" y="1558475"/>
            <a:ext cx="54576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2" name="Google Shape;322;p11"/>
          <p:cNvSpPr txBox="1">
            <a:spLocks noGrp="1"/>
          </p:cNvSpPr>
          <p:nvPr>
            <p:ph type="subTitle" idx="1"/>
          </p:nvPr>
        </p:nvSpPr>
        <p:spPr>
          <a:xfrm>
            <a:off x="1843150" y="3069625"/>
            <a:ext cx="545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1" r:id="rId21"/>
    <p:sldLayoutId id="2147483672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0"/>
          <p:cNvSpPr txBox="1">
            <a:spLocks noGrp="1"/>
          </p:cNvSpPr>
          <p:nvPr>
            <p:ph type="ctrTitle"/>
          </p:nvPr>
        </p:nvSpPr>
        <p:spPr>
          <a:xfrm>
            <a:off x="713225" y="950996"/>
            <a:ext cx="7717500" cy="23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 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ản lý danh sách sinh viên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&lt;Nhóm sống chậm&gt;</a:t>
            </a:r>
            <a:b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 Th.S. Phạm Doãn Tĩnh</a:t>
            </a:r>
            <a:endParaRPr sz="2400" b="1" dirty="0">
              <a:highlight>
                <a:schemeClr val="dk2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6" name="Google Shape;946;p30"/>
          <p:cNvSpPr txBox="1">
            <a:spLocks noGrp="1"/>
          </p:cNvSpPr>
          <p:nvPr>
            <p:ph type="subTitle" idx="1"/>
          </p:nvPr>
        </p:nvSpPr>
        <p:spPr>
          <a:xfrm>
            <a:off x="2391726" y="3580756"/>
            <a:ext cx="44424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cs typeface="Amatic SC" panose="00000500000000000000" pitchFamily="2" charset="-79"/>
              </a:rPr>
              <a:t>Môn Cấu trúc dữ liệu và Giải thuật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ET2100-137285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7" name="Google Shape;947;p30"/>
          <p:cNvGrpSpPr/>
          <p:nvPr/>
        </p:nvGrpSpPr>
        <p:grpSpPr>
          <a:xfrm rot="-7769617">
            <a:off x="447725" y="3623581"/>
            <a:ext cx="2003766" cy="1415910"/>
            <a:chOff x="331700" y="539500"/>
            <a:chExt cx="1629225" cy="1151250"/>
          </a:xfrm>
        </p:grpSpPr>
        <p:sp>
          <p:nvSpPr>
            <p:cNvPr id="948" name="Google Shape;948;p30"/>
            <p:cNvSpPr/>
            <p:nvPr/>
          </p:nvSpPr>
          <p:spPr>
            <a:xfrm>
              <a:off x="331700" y="539500"/>
              <a:ext cx="1629225" cy="1151250"/>
            </a:xfrm>
            <a:custGeom>
              <a:avLst/>
              <a:gdLst/>
              <a:ahLst/>
              <a:cxnLst/>
              <a:rect l="l" t="t" r="r" b="b"/>
              <a:pathLst>
                <a:path w="65169" h="46050" extrusionOk="0">
                  <a:moveTo>
                    <a:pt x="60062" y="0"/>
                  </a:moveTo>
                  <a:cubicBezTo>
                    <a:pt x="59728" y="0"/>
                    <a:pt x="59394" y="91"/>
                    <a:pt x="59090" y="274"/>
                  </a:cubicBezTo>
                  <a:cubicBezTo>
                    <a:pt x="58999" y="335"/>
                    <a:pt x="58421" y="639"/>
                    <a:pt x="55138" y="2432"/>
                  </a:cubicBezTo>
                  <a:cubicBezTo>
                    <a:pt x="53619" y="1642"/>
                    <a:pt x="52281" y="1550"/>
                    <a:pt x="52038" y="1550"/>
                  </a:cubicBezTo>
                  <a:cubicBezTo>
                    <a:pt x="52008" y="1520"/>
                    <a:pt x="51947" y="1520"/>
                    <a:pt x="51947" y="1520"/>
                  </a:cubicBezTo>
                  <a:cubicBezTo>
                    <a:pt x="51795" y="1520"/>
                    <a:pt x="51643" y="1550"/>
                    <a:pt x="51491" y="1581"/>
                  </a:cubicBezTo>
                  <a:cubicBezTo>
                    <a:pt x="51308" y="1642"/>
                    <a:pt x="51126" y="1702"/>
                    <a:pt x="50974" y="1794"/>
                  </a:cubicBezTo>
                  <a:cubicBezTo>
                    <a:pt x="50974" y="1794"/>
                    <a:pt x="50913" y="1824"/>
                    <a:pt x="50883" y="1854"/>
                  </a:cubicBezTo>
                  <a:lnTo>
                    <a:pt x="973" y="34469"/>
                  </a:lnTo>
                  <a:cubicBezTo>
                    <a:pt x="335" y="34894"/>
                    <a:pt x="0" y="35654"/>
                    <a:pt x="152" y="36384"/>
                  </a:cubicBezTo>
                  <a:cubicBezTo>
                    <a:pt x="791" y="39910"/>
                    <a:pt x="2797" y="43284"/>
                    <a:pt x="5593" y="45594"/>
                  </a:cubicBezTo>
                  <a:cubicBezTo>
                    <a:pt x="5958" y="45898"/>
                    <a:pt x="6384" y="46050"/>
                    <a:pt x="6809" y="46050"/>
                  </a:cubicBezTo>
                  <a:cubicBezTo>
                    <a:pt x="7174" y="46050"/>
                    <a:pt x="7539" y="45928"/>
                    <a:pt x="7843" y="45715"/>
                  </a:cubicBezTo>
                  <a:lnTo>
                    <a:pt x="57752" y="13101"/>
                  </a:lnTo>
                  <a:cubicBezTo>
                    <a:pt x="58056" y="12918"/>
                    <a:pt x="58269" y="12645"/>
                    <a:pt x="58421" y="12341"/>
                  </a:cubicBezTo>
                  <a:cubicBezTo>
                    <a:pt x="58512" y="12189"/>
                    <a:pt x="59120" y="10912"/>
                    <a:pt x="59181" y="9180"/>
                  </a:cubicBezTo>
                  <a:lnTo>
                    <a:pt x="64348" y="5502"/>
                  </a:lnTo>
                  <a:cubicBezTo>
                    <a:pt x="64865" y="5137"/>
                    <a:pt x="65169" y="4529"/>
                    <a:pt x="65138" y="3921"/>
                  </a:cubicBezTo>
                  <a:cubicBezTo>
                    <a:pt x="65138" y="3283"/>
                    <a:pt x="64804" y="2705"/>
                    <a:pt x="64287" y="2371"/>
                  </a:cubicBezTo>
                  <a:lnTo>
                    <a:pt x="61096" y="304"/>
                  </a:lnTo>
                  <a:cubicBezTo>
                    <a:pt x="60792" y="91"/>
                    <a:pt x="60427" y="0"/>
                    <a:pt x="600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1707100" y="586600"/>
              <a:ext cx="205950" cy="157325"/>
            </a:xfrm>
            <a:custGeom>
              <a:avLst/>
              <a:gdLst/>
              <a:ahLst/>
              <a:cxnLst/>
              <a:rect l="l" t="t" r="r" b="b"/>
              <a:pathLst>
                <a:path w="8238" h="6293" extrusionOk="0">
                  <a:moveTo>
                    <a:pt x="5046" y="1"/>
                  </a:moveTo>
                  <a:cubicBezTo>
                    <a:pt x="4925" y="92"/>
                    <a:pt x="1" y="2767"/>
                    <a:pt x="1" y="2767"/>
                  </a:cubicBezTo>
                  <a:cubicBezTo>
                    <a:pt x="1" y="2767"/>
                    <a:pt x="31" y="3739"/>
                    <a:pt x="761" y="4864"/>
                  </a:cubicBezTo>
                  <a:cubicBezTo>
                    <a:pt x="1490" y="5958"/>
                    <a:pt x="2311" y="6293"/>
                    <a:pt x="2311" y="6293"/>
                  </a:cubicBezTo>
                  <a:lnTo>
                    <a:pt x="8238" y="2068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1630350" y="625350"/>
              <a:ext cx="155050" cy="202175"/>
            </a:xfrm>
            <a:custGeom>
              <a:avLst/>
              <a:gdLst/>
              <a:ahLst/>
              <a:cxnLst/>
              <a:rect l="l" t="t" r="r" b="b"/>
              <a:pathLst>
                <a:path w="6202" h="8087" extrusionOk="0">
                  <a:moveTo>
                    <a:pt x="1" y="1"/>
                  </a:moveTo>
                  <a:lnTo>
                    <a:pt x="1399" y="5776"/>
                  </a:lnTo>
                  <a:lnTo>
                    <a:pt x="4773" y="8086"/>
                  </a:lnTo>
                  <a:cubicBezTo>
                    <a:pt x="4773" y="8086"/>
                    <a:pt x="6201" y="5199"/>
                    <a:pt x="4530" y="2676"/>
                  </a:cubicBezTo>
                  <a:cubicBezTo>
                    <a:pt x="2888" y="1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94175" y="666400"/>
              <a:ext cx="992450" cy="772825"/>
            </a:xfrm>
            <a:custGeom>
              <a:avLst/>
              <a:gdLst/>
              <a:ahLst/>
              <a:cxnLst/>
              <a:rect l="l" t="t" r="r" b="b"/>
              <a:pathLst>
                <a:path w="39698" h="30913" extrusionOk="0">
                  <a:moveTo>
                    <a:pt x="34925" y="0"/>
                  </a:moveTo>
                  <a:lnTo>
                    <a:pt x="0" y="22827"/>
                  </a:lnTo>
                  <a:cubicBezTo>
                    <a:pt x="578" y="25958"/>
                    <a:pt x="2310" y="28876"/>
                    <a:pt x="4772" y="30913"/>
                  </a:cubicBezTo>
                  <a:lnTo>
                    <a:pt x="39697" y="8086"/>
                  </a:lnTo>
                  <a:cubicBezTo>
                    <a:pt x="37326" y="5988"/>
                    <a:pt x="35624" y="3101"/>
                    <a:pt x="34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1567275" y="625350"/>
              <a:ext cx="182400" cy="243200"/>
            </a:xfrm>
            <a:custGeom>
              <a:avLst/>
              <a:gdLst/>
              <a:ahLst/>
              <a:cxnLst/>
              <a:rect l="l" t="t" r="r" b="b"/>
              <a:pathLst>
                <a:path w="7296" h="9728" extrusionOk="0">
                  <a:moveTo>
                    <a:pt x="2524" y="1"/>
                  </a:moveTo>
                  <a:lnTo>
                    <a:pt x="1" y="1642"/>
                  </a:lnTo>
                  <a:cubicBezTo>
                    <a:pt x="700" y="4743"/>
                    <a:pt x="2402" y="7630"/>
                    <a:pt x="4803" y="9728"/>
                  </a:cubicBezTo>
                  <a:lnTo>
                    <a:pt x="7296" y="8086"/>
                  </a:lnTo>
                  <a:cubicBezTo>
                    <a:pt x="4834" y="6050"/>
                    <a:pt x="3101" y="3132"/>
                    <a:pt x="2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767875" y="716550"/>
              <a:ext cx="880750" cy="648975"/>
            </a:xfrm>
            <a:custGeom>
              <a:avLst/>
              <a:gdLst/>
              <a:ahLst/>
              <a:cxnLst/>
              <a:rect l="l" t="t" r="r" b="b"/>
              <a:pathLst>
                <a:path w="35230" h="25959" fill="none" extrusionOk="0">
                  <a:moveTo>
                    <a:pt x="32402" y="0"/>
                  </a:moveTo>
                  <a:lnTo>
                    <a:pt x="1" y="21156"/>
                  </a:lnTo>
                  <a:cubicBezTo>
                    <a:pt x="365" y="23040"/>
                    <a:pt x="1399" y="24773"/>
                    <a:pt x="2858" y="25958"/>
                  </a:cubicBezTo>
                  <a:lnTo>
                    <a:pt x="35229" y="4803"/>
                  </a:lnTo>
                  <a:cubicBezTo>
                    <a:pt x="33831" y="3557"/>
                    <a:pt x="32798" y="1855"/>
                    <a:pt x="32402" y="0"/>
                  </a:cubicBezTo>
                  <a:close/>
                </a:path>
              </a:pathLst>
            </a:custGeom>
            <a:noFill/>
            <a:ln w="144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799800" y="753025"/>
              <a:ext cx="811575" cy="579825"/>
            </a:xfrm>
            <a:custGeom>
              <a:avLst/>
              <a:gdLst/>
              <a:ahLst/>
              <a:cxnLst/>
              <a:rect l="l" t="t" r="r" b="b"/>
              <a:pathLst>
                <a:path w="32463" h="23193" extrusionOk="0">
                  <a:moveTo>
                    <a:pt x="30518" y="0"/>
                  </a:moveTo>
                  <a:lnTo>
                    <a:pt x="0" y="19940"/>
                  </a:lnTo>
                  <a:cubicBezTo>
                    <a:pt x="213" y="21217"/>
                    <a:pt x="943" y="22402"/>
                    <a:pt x="1915" y="23192"/>
                  </a:cubicBezTo>
                  <a:lnTo>
                    <a:pt x="32463" y="3253"/>
                  </a:lnTo>
                  <a:cubicBezTo>
                    <a:pt x="31490" y="2402"/>
                    <a:pt x="30791" y="1247"/>
                    <a:pt x="30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694950" y="594975"/>
              <a:ext cx="205950" cy="156550"/>
            </a:xfrm>
            <a:custGeom>
              <a:avLst/>
              <a:gdLst/>
              <a:ahLst/>
              <a:cxnLst/>
              <a:rect l="l" t="t" r="r" b="b"/>
              <a:pathLst>
                <a:path w="8238" h="6262" extrusionOk="0">
                  <a:moveTo>
                    <a:pt x="5046" y="0"/>
                  </a:moveTo>
                  <a:cubicBezTo>
                    <a:pt x="4924" y="61"/>
                    <a:pt x="0" y="2736"/>
                    <a:pt x="0" y="2736"/>
                  </a:cubicBezTo>
                  <a:cubicBezTo>
                    <a:pt x="0" y="2736"/>
                    <a:pt x="31" y="3708"/>
                    <a:pt x="760" y="4833"/>
                  </a:cubicBezTo>
                  <a:cubicBezTo>
                    <a:pt x="1490" y="5958"/>
                    <a:pt x="2310" y="6262"/>
                    <a:pt x="2310" y="6262"/>
                  </a:cubicBezTo>
                  <a:lnTo>
                    <a:pt x="8238" y="2037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667575" y="1237075"/>
              <a:ext cx="145925" cy="219625"/>
            </a:xfrm>
            <a:custGeom>
              <a:avLst/>
              <a:gdLst/>
              <a:ahLst/>
              <a:cxnLst/>
              <a:rect l="l" t="t" r="r" b="b"/>
              <a:pathLst>
                <a:path w="5837" h="8785" extrusionOk="0">
                  <a:moveTo>
                    <a:pt x="1064" y="0"/>
                  </a:moveTo>
                  <a:lnTo>
                    <a:pt x="0" y="700"/>
                  </a:lnTo>
                  <a:cubicBezTo>
                    <a:pt x="760" y="3769"/>
                    <a:pt x="2432" y="6627"/>
                    <a:pt x="4773" y="8785"/>
                  </a:cubicBezTo>
                  <a:lnTo>
                    <a:pt x="5836" y="8086"/>
                  </a:lnTo>
                  <a:cubicBezTo>
                    <a:pt x="3374" y="6049"/>
                    <a:pt x="1642" y="3131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382625" y="1254550"/>
              <a:ext cx="404275" cy="388325"/>
            </a:xfrm>
            <a:custGeom>
              <a:avLst/>
              <a:gdLst/>
              <a:ahLst/>
              <a:cxnLst/>
              <a:rect l="l" t="t" r="r" b="b"/>
              <a:pathLst>
                <a:path w="16171" h="15533" extrusionOk="0">
                  <a:moveTo>
                    <a:pt x="11398" y="1"/>
                  </a:moveTo>
                  <a:lnTo>
                    <a:pt x="0" y="7447"/>
                  </a:lnTo>
                  <a:cubicBezTo>
                    <a:pt x="578" y="10578"/>
                    <a:pt x="2310" y="13496"/>
                    <a:pt x="4772" y="15533"/>
                  </a:cubicBezTo>
                  <a:lnTo>
                    <a:pt x="16171" y="8086"/>
                  </a:lnTo>
                  <a:cubicBezTo>
                    <a:pt x="13830" y="5928"/>
                    <a:pt x="12158" y="3070"/>
                    <a:pt x="1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384900" y="1288750"/>
              <a:ext cx="293325" cy="191500"/>
            </a:xfrm>
            <a:custGeom>
              <a:avLst/>
              <a:gdLst/>
              <a:ahLst/>
              <a:cxnLst/>
              <a:rect l="l" t="t" r="r" b="b"/>
              <a:pathLst>
                <a:path w="11733" h="7660" extrusionOk="0">
                  <a:moveTo>
                    <a:pt x="11733" y="0"/>
                  </a:moveTo>
                  <a:lnTo>
                    <a:pt x="11733" y="0"/>
                  </a:lnTo>
                  <a:cubicBezTo>
                    <a:pt x="7690" y="2341"/>
                    <a:pt x="3769" y="4894"/>
                    <a:pt x="0" y="7660"/>
                  </a:cubicBezTo>
                  <a:cubicBezTo>
                    <a:pt x="4043" y="5320"/>
                    <a:pt x="7964" y="2736"/>
                    <a:pt x="1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408450" y="1339650"/>
              <a:ext cx="289550" cy="189250"/>
            </a:xfrm>
            <a:custGeom>
              <a:avLst/>
              <a:gdLst/>
              <a:ahLst/>
              <a:cxnLst/>
              <a:rect l="l" t="t" r="r" b="b"/>
              <a:pathLst>
                <a:path w="11582" h="7570" extrusionOk="0">
                  <a:moveTo>
                    <a:pt x="11581" y="1"/>
                  </a:moveTo>
                  <a:lnTo>
                    <a:pt x="11581" y="1"/>
                  </a:lnTo>
                  <a:cubicBezTo>
                    <a:pt x="7599" y="2311"/>
                    <a:pt x="3739" y="4834"/>
                    <a:pt x="0" y="7569"/>
                  </a:cubicBezTo>
                  <a:cubicBezTo>
                    <a:pt x="3982" y="5259"/>
                    <a:pt x="7873" y="2706"/>
                    <a:pt x="11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432775" y="1376125"/>
              <a:ext cx="289525" cy="189250"/>
            </a:xfrm>
            <a:custGeom>
              <a:avLst/>
              <a:gdLst/>
              <a:ahLst/>
              <a:cxnLst/>
              <a:rect l="l" t="t" r="r" b="b"/>
              <a:pathLst>
                <a:path w="11581" h="7570" extrusionOk="0">
                  <a:moveTo>
                    <a:pt x="11581" y="1"/>
                  </a:moveTo>
                  <a:cubicBezTo>
                    <a:pt x="7599" y="2341"/>
                    <a:pt x="3739" y="4864"/>
                    <a:pt x="0" y="7569"/>
                  </a:cubicBezTo>
                  <a:cubicBezTo>
                    <a:pt x="3982" y="5259"/>
                    <a:pt x="7842" y="2736"/>
                    <a:pt x="11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463925" y="1422475"/>
              <a:ext cx="286500" cy="186975"/>
            </a:xfrm>
            <a:custGeom>
              <a:avLst/>
              <a:gdLst/>
              <a:ahLst/>
              <a:cxnLst/>
              <a:rect l="l" t="t" r="r" b="b"/>
              <a:pathLst>
                <a:path w="11460" h="7479" extrusionOk="0">
                  <a:moveTo>
                    <a:pt x="11460" y="1"/>
                  </a:moveTo>
                  <a:cubicBezTo>
                    <a:pt x="7508" y="2281"/>
                    <a:pt x="3678" y="4773"/>
                    <a:pt x="0" y="7478"/>
                  </a:cubicBezTo>
                  <a:cubicBezTo>
                    <a:pt x="3952" y="5168"/>
                    <a:pt x="7782" y="2676"/>
                    <a:pt x="11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30"/>
          <p:cNvSpPr/>
          <p:nvPr/>
        </p:nvSpPr>
        <p:spPr>
          <a:xfrm rot="1525676">
            <a:off x="658594" y="21186"/>
            <a:ext cx="516671" cy="536383"/>
          </a:xfrm>
          <a:custGeom>
            <a:avLst/>
            <a:gdLst/>
            <a:ahLst/>
            <a:cxnLst/>
            <a:rect l="l" t="t" r="r" b="b"/>
            <a:pathLst>
              <a:path w="16146" h="16762" extrusionOk="0">
                <a:moveTo>
                  <a:pt x="11442" y="3456"/>
                </a:moveTo>
                <a:lnTo>
                  <a:pt x="11442" y="3456"/>
                </a:lnTo>
                <a:cubicBezTo>
                  <a:pt x="9007" y="6158"/>
                  <a:pt x="6405" y="8727"/>
                  <a:pt x="3737" y="11228"/>
                </a:cubicBezTo>
                <a:cubicBezTo>
                  <a:pt x="3640" y="11301"/>
                  <a:pt x="3561" y="11426"/>
                  <a:pt x="3448" y="11426"/>
                </a:cubicBezTo>
                <a:cubicBezTo>
                  <a:pt x="3406" y="11426"/>
                  <a:pt x="3358" y="11408"/>
                  <a:pt x="3303" y="11362"/>
                </a:cubicBezTo>
                <a:cubicBezTo>
                  <a:pt x="2736" y="10895"/>
                  <a:pt x="2035" y="10595"/>
                  <a:pt x="1301" y="10228"/>
                </a:cubicBezTo>
                <a:cubicBezTo>
                  <a:pt x="4537" y="7693"/>
                  <a:pt x="8073" y="5725"/>
                  <a:pt x="11442" y="3456"/>
                </a:cubicBezTo>
                <a:close/>
                <a:moveTo>
                  <a:pt x="15245" y="1622"/>
                </a:moveTo>
                <a:lnTo>
                  <a:pt x="15245" y="1622"/>
                </a:lnTo>
                <a:cubicBezTo>
                  <a:pt x="15045" y="2589"/>
                  <a:pt x="14644" y="3490"/>
                  <a:pt x="14377" y="4424"/>
                </a:cubicBezTo>
                <a:cubicBezTo>
                  <a:pt x="13377" y="8093"/>
                  <a:pt x="11575" y="11462"/>
                  <a:pt x="10341" y="15031"/>
                </a:cubicBezTo>
                <a:cubicBezTo>
                  <a:pt x="10159" y="15557"/>
                  <a:pt x="10075" y="15764"/>
                  <a:pt x="9852" y="15764"/>
                </a:cubicBezTo>
                <a:cubicBezTo>
                  <a:pt x="9707" y="15764"/>
                  <a:pt x="9502" y="15676"/>
                  <a:pt x="9174" y="15532"/>
                </a:cubicBezTo>
                <a:cubicBezTo>
                  <a:pt x="8140" y="15065"/>
                  <a:pt x="7206" y="14431"/>
                  <a:pt x="6338" y="13730"/>
                </a:cubicBezTo>
                <a:cubicBezTo>
                  <a:pt x="6005" y="13463"/>
                  <a:pt x="6005" y="13263"/>
                  <a:pt x="6238" y="12930"/>
                </a:cubicBezTo>
                <a:cubicBezTo>
                  <a:pt x="7272" y="11329"/>
                  <a:pt x="8573" y="9994"/>
                  <a:pt x="9707" y="8460"/>
                </a:cubicBezTo>
                <a:cubicBezTo>
                  <a:pt x="11475" y="6125"/>
                  <a:pt x="13510" y="4023"/>
                  <a:pt x="15245" y="1622"/>
                </a:cubicBezTo>
                <a:close/>
                <a:moveTo>
                  <a:pt x="12976" y="3289"/>
                </a:moveTo>
                <a:lnTo>
                  <a:pt x="12976" y="3289"/>
                </a:lnTo>
                <a:cubicBezTo>
                  <a:pt x="12376" y="3990"/>
                  <a:pt x="11742" y="4624"/>
                  <a:pt x="11209" y="5391"/>
                </a:cubicBezTo>
                <a:cubicBezTo>
                  <a:pt x="9507" y="7659"/>
                  <a:pt x="7573" y="9727"/>
                  <a:pt x="5938" y="12029"/>
                </a:cubicBezTo>
                <a:cubicBezTo>
                  <a:pt x="5404" y="12763"/>
                  <a:pt x="5037" y="13530"/>
                  <a:pt x="4937" y="14431"/>
                </a:cubicBezTo>
                <a:cubicBezTo>
                  <a:pt x="4871" y="14864"/>
                  <a:pt x="4737" y="15298"/>
                  <a:pt x="4504" y="15798"/>
                </a:cubicBezTo>
                <a:cubicBezTo>
                  <a:pt x="4170" y="15198"/>
                  <a:pt x="4137" y="14564"/>
                  <a:pt x="4037" y="13964"/>
                </a:cubicBezTo>
                <a:cubicBezTo>
                  <a:pt x="3970" y="13430"/>
                  <a:pt x="3937" y="12896"/>
                  <a:pt x="3803" y="12396"/>
                </a:cubicBezTo>
                <a:cubicBezTo>
                  <a:pt x="3770" y="12129"/>
                  <a:pt x="3903" y="11996"/>
                  <a:pt x="4037" y="11862"/>
                </a:cubicBezTo>
                <a:cubicBezTo>
                  <a:pt x="5371" y="10595"/>
                  <a:pt x="6739" y="9327"/>
                  <a:pt x="8040" y="8026"/>
                </a:cubicBezTo>
                <a:cubicBezTo>
                  <a:pt x="9374" y="6692"/>
                  <a:pt x="10641" y="5324"/>
                  <a:pt x="11942" y="3990"/>
                </a:cubicBezTo>
                <a:cubicBezTo>
                  <a:pt x="12243" y="3723"/>
                  <a:pt x="12576" y="3456"/>
                  <a:pt x="12976" y="3289"/>
                </a:cubicBezTo>
                <a:close/>
                <a:moveTo>
                  <a:pt x="5971" y="14464"/>
                </a:moveTo>
                <a:cubicBezTo>
                  <a:pt x="6238" y="14631"/>
                  <a:pt x="6472" y="14798"/>
                  <a:pt x="6705" y="14998"/>
                </a:cubicBezTo>
                <a:cubicBezTo>
                  <a:pt x="6272" y="15265"/>
                  <a:pt x="5871" y="15532"/>
                  <a:pt x="5338" y="15832"/>
                </a:cubicBezTo>
                <a:cubicBezTo>
                  <a:pt x="5605" y="15298"/>
                  <a:pt x="5771" y="14898"/>
                  <a:pt x="5971" y="14464"/>
                </a:cubicBezTo>
                <a:close/>
                <a:moveTo>
                  <a:pt x="15685" y="0"/>
                </a:moveTo>
                <a:cubicBezTo>
                  <a:pt x="15505" y="0"/>
                  <a:pt x="15325" y="177"/>
                  <a:pt x="15145" y="254"/>
                </a:cubicBezTo>
                <a:cubicBezTo>
                  <a:pt x="15078" y="254"/>
                  <a:pt x="15011" y="321"/>
                  <a:pt x="14978" y="354"/>
                </a:cubicBezTo>
                <a:cubicBezTo>
                  <a:pt x="14311" y="888"/>
                  <a:pt x="13610" y="1321"/>
                  <a:pt x="12910" y="1722"/>
                </a:cubicBezTo>
                <a:cubicBezTo>
                  <a:pt x="10208" y="3323"/>
                  <a:pt x="7673" y="5124"/>
                  <a:pt x="5004" y="6792"/>
                </a:cubicBezTo>
                <a:cubicBezTo>
                  <a:pt x="3570" y="7693"/>
                  <a:pt x="2169" y="8693"/>
                  <a:pt x="834" y="9727"/>
                </a:cubicBezTo>
                <a:cubicBezTo>
                  <a:pt x="201" y="10228"/>
                  <a:pt x="1" y="10561"/>
                  <a:pt x="968" y="10928"/>
                </a:cubicBezTo>
                <a:cubicBezTo>
                  <a:pt x="1668" y="11195"/>
                  <a:pt x="2302" y="11562"/>
                  <a:pt x="2936" y="11962"/>
                </a:cubicBezTo>
                <a:cubicBezTo>
                  <a:pt x="3069" y="12062"/>
                  <a:pt x="3103" y="12162"/>
                  <a:pt x="3103" y="12329"/>
                </a:cubicBezTo>
                <a:cubicBezTo>
                  <a:pt x="3169" y="13497"/>
                  <a:pt x="3303" y="14598"/>
                  <a:pt x="3603" y="15698"/>
                </a:cubicBezTo>
                <a:cubicBezTo>
                  <a:pt x="3794" y="16366"/>
                  <a:pt x="4326" y="16761"/>
                  <a:pt x="4919" y="16761"/>
                </a:cubicBezTo>
                <a:cubicBezTo>
                  <a:pt x="5155" y="16761"/>
                  <a:pt x="5400" y="16699"/>
                  <a:pt x="5638" y="16566"/>
                </a:cubicBezTo>
                <a:cubicBezTo>
                  <a:pt x="6172" y="16265"/>
                  <a:pt x="6672" y="15898"/>
                  <a:pt x="7239" y="15598"/>
                </a:cubicBezTo>
                <a:cubicBezTo>
                  <a:pt x="7332" y="15552"/>
                  <a:pt x="7403" y="15527"/>
                  <a:pt x="7470" y="15527"/>
                </a:cubicBezTo>
                <a:cubicBezTo>
                  <a:pt x="7546" y="15527"/>
                  <a:pt x="7617" y="15560"/>
                  <a:pt x="7706" y="15632"/>
                </a:cubicBezTo>
                <a:cubicBezTo>
                  <a:pt x="8240" y="15965"/>
                  <a:pt x="8773" y="16265"/>
                  <a:pt x="9374" y="16466"/>
                </a:cubicBezTo>
                <a:cubicBezTo>
                  <a:pt x="9673" y="16558"/>
                  <a:pt x="9889" y="16614"/>
                  <a:pt x="10057" y="16614"/>
                </a:cubicBezTo>
                <a:cubicBezTo>
                  <a:pt x="10376" y="16614"/>
                  <a:pt x="10523" y="16411"/>
                  <a:pt x="10742" y="15865"/>
                </a:cubicBezTo>
                <a:cubicBezTo>
                  <a:pt x="12276" y="11762"/>
                  <a:pt x="14177" y="7859"/>
                  <a:pt x="15378" y="3623"/>
                </a:cubicBezTo>
                <a:cubicBezTo>
                  <a:pt x="15645" y="2722"/>
                  <a:pt x="16012" y="1822"/>
                  <a:pt x="16145" y="888"/>
                </a:cubicBezTo>
                <a:cubicBezTo>
                  <a:pt x="16145" y="554"/>
                  <a:pt x="16079" y="254"/>
                  <a:pt x="15845" y="54"/>
                </a:cubicBezTo>
                <a:cubicBezTo>
                  <a:pt x="15792" y="16"/>
                  <a:pt x="15739" y="0"/>
                  <a:pt x="15685" y="0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3" name="Google Shape;963;p30"/>
          <p:cNvGrpSpPr/>
          <p:nvPr/>
        </p:nvGrpSpPr>
        <p:grpSpPr>
          <a:xfrm rot="1439134">
            <a:off x="8115541" y="4076903"/>
            <a:ext cx="630475" cy="662227"/>
            <a:chOff x="5004575" y="4590325"/>
            <a:chExt cx="500375" cy="525575"/>
          </a:xfrm>
        </p:grpSpPr>
        <p:sp>
          <p:nvSpPr>
            <p:cNvPr id="964" name="Google Shape;964;p30"/>
            <p:cNvSpPr/>
            <p:nvPr/>
          </p:nvSpPr>
          <p:spPr>
            <a:xfrm>
              <a:off x="5004575" y="4590325"/>
              <a:ext cx="500375" cy="525575"/>
            </a:xfrm>
            <a:custGeom>
              <a:avLst/>
              <a:gdLst/>
              <a:ahLst/>
              <a:cxnLst/>
              <a:rect l="l" t="t" r="r" b="b"/>
              <a:pathLst>
                <a:path w="20015" h="21023" extrusionOk="0">
                  <a:moveTo>
                    <a:pt x="6479" y="666"/>
                  </a:moveTo>
                  <a:cubicBezTo>
                    <a:pt x="6581" y="666"/>
                    <a:pt x="6709" y="721"/>
                    <a:pt x="6805" y="737"/>
                  </a:cubicBezTo>
                  <a:cubicBezTo>
                    <a:pt x="7806" y="754"/>
                    <a:pt x="8815" y="779"/>
                    <a:pt x="9833" y="779"/>
                  </a:cubicBezTo>
                  <a:cubicBezTo>
                    <a:pt x="10850" y="779"/>
                    <a:pt x="11876" y="754"/>
                    <a:pt x="12910" y="670"/>
                  </a:cubicBezTo>
                  <a:lnTo>
                    <a:pt x="12910" y="670"/>
                  </a:lnTo>
                  <a:cubicBezTo>
                    <a:pt x="12977" y="1705"/>
                    <a:pt x="12977" y="1671"/>
                    <a:pt x="12076" y="1805"/>
                  </a:cubicBezTo>
                  <a:cubicBezTo>
                    <a:pt x="11299" y="1920"/>
                    <a:pt x="10528" y="1967"/>
                    <a:pt x="9759" y="1967"/>
                  </a:cubicBezTo>
                  <a:cubicBezTo>
                    <a:pt x="8744" y="1967"/>
                    <a:pt x="7730" y="1885"/>
                    <a:pt x="6705" y="1771"/>
                  </a:cubicBezTo>
                  <a:cubicBezTo>
                    <a:pt x="6105" y="1705"/>
                    <a:pt x="6338" y="1271"/>
                    <a:pt x="6305" y="971"/>
                  </a:cubicBezTo>
                  <a:cubicBezTo>
                    <a:pt x="6288" y="729"/>
                    <a:pt x="6369" y="666"/>
                    <a:pt x="6479" y="666"/>
                  </a:cubicBezTo>
                  <a:close/>
                  <a:moveTo>
                    <a:pt x="9607" y="2739"/>
                  </a:moveTo>
                  <a:cubicBezTo>
                    <a:pt x="10141" y="2739"/>
                    <a:pt x="9841" y="3139"/>
                    <a:pt x="9941" y="3306"/>
                  </a:cubicBezTo>
                  <a:cubicBezTo>
                    <a:pt x="9841" y="3506"/>
                    <a:pt x="10108" y="3873"/>
                    <a:pt x="9607" y="3873"/>
                  </a:cubicBezTo>
                  <a:cubicBezTo>
                    <a:pt x="9107" y="3839"/>
                    <a:pt x="9374" y="3472"/>
                    <a:pt x="9341" y="3239"/>
                  </a:cubicBezTo>
                  <a:cubicBezTo>
                    <a:pt x="9307" y="3072"/>
                    <a:pt x="9174" y="2739"/>
                    <a:pt x="9607" y="2739"/>
                  </a:cubicBezTo>
                  <a:close/>
                  <a:moveTo>
                    <a:pt x="11311" y="4557"/>
                  </a:moveTo>
                  <a:cubicBezTo>
                    <a:pt x="12186" y="4557"/>
                    <a:pt x="13011" y="4889"/>
                    <a:pt x="13810" y="5274"/>
                  </a:cubicBezTo>
                  <a:cubicBezTo>
                    <a:pt x="16746" y="6741"/>
                    <a:pt x="18180" y="9143"/>
                    <a:pt x="18280" y="12446"/>
                  </a:cubicBezTo>
                  <a:cubicBezTo>
                    <a:pt x="18214" y="14547"/>
                    <a:pt x="17480" y="16382"/>
                    <a:pt x="15945" y="17883"/>
                  </a:cubicBezTo>
                  <a:cubicBezTo>
                    <a:pt x="14478" y="19284"/>
                    <a:pt x="12776" y="19984"/>
                    <a:pt x="10775" y="20151"/>
                  </a:cubicBezTo>
                  <a:cubicBezTo>
                    <a:pt x="10347" y="20189"/>
                    <a:pt x="9925" y="20210"/>
                    <a:pt x="9507" y="20210"/>
                  </a:cubicBezTo>
                  <a:cubicBezTo>
                    <a:pt x="8102" y="20210"/>
                    <a:pt x="6757" y="19975"/>
                    <a:pt x="5471" y="19384"/>
                  </a:cubicBezTo>
                  <a:cubicBezTo>
                    <a:pt x="2436" y="17983"/>
                    <a:pt x="668" y="14814"/>
                    <a:pt x="1001" y="11512"/>
                  </a:cubicBezTo>
                  <a:cubicBezTo>
                    <a:pt x="1335" y="8243"/>
                    <a:pt x="3703" y="5541"/>
                    <a:pt x="6939" y="4740"/>
                  </a:cubicBezTo>
                  <a:cubicBezTo>
                    <a:pt x="7506" y="4607"/>
                    <a:pt x="8073" y="4640"/>
                    <a:pt x="8640" y="4607"/>
                  </a:cubicBezTo>
                  <a:cubicBezTo>
                    <a:pt x="8759" y="4601"/>
                    <a:pt x="8878" y="4599"/>
                    <a:pt x="8997" y="4599"/>
                  </a:cubicBezTo>
                  <a:cubicBezTo>
                    <a:pt x="9373" y="4599"/>
                    <a:pt x="9751" y="4619"/>
                    <a:pt x="10134" y="4619"/>
                  </a:cubicBezTo>
                  <a:cubicBezTo>
                    <a:pt x="10411" y="4619"/>
                    <a:pt x="10691" y="4609"/>
                    <a:pt x="10975" y="4573"/>
                  </a:cubicBezTo>
                  <a:cubicBezTo>
                    <a:pt x="11088" y="4562"/>
                    <a:pt x="11200" y="4557"/>
                    <a:pt x="11311" y="4557"/>
                  </a:cubicBezTo>
                  <a:close/>
                  <a:moveTo>
                    <a:pt x="6646" y="1"/>
                  </a:moveTo>
                  <a:cubicBezTo>
                    <a:pt x="5940" y="1"/>
                    <a:pt x="5670" y="282"/>
                    <a:pt x="5638" y="1071"/>
                  </a:cubicBezTo>
                  <a:cubicBezTo>
                    <a:pt x="5638" y="1238"/>
                    <a:pt x="5638" y="1371"/>
                    <a:pt x="5638" y="1538"/>
                  </a:cubicBezTo>
                  <a:cubicBezTo>
                    <a:pt x="5671" y="2071"/>
                    <a:pt x="5905" y="2372"/>
                    <a:pt x="6439" y="2438"/>
                  </a:cubicBezTo>
                  <a:cubicBezTo>
                    <a:pt x="6871" y="2496"/>
                    <a:pt x="7303" y="2578"/>
                    <a:pt x="7734" y="2578"/>
                  </a:cubicBezTo>
                  <a:cubicBezTo>
                    <a:pt x="7803" y="2578"/>
                    <a:pt x="7871" y="2576"/>
                    <a:pt x="7940" y="2572"/>
                  </a:cubicBezTo>
                  <a:cubicBezTo>
                    <a:pt x="8473" y="2572"/>
                    <a:pt x="8640" y="2772"/>
                    <a:pt x="8573" y="3272"/>
                  </a:cubicBezTo>
                  <a:cubicBezTo>
                    <a:pt x="8540" y="3339"/>
                    <a:pt x="8540" y="3439"/>
                    <a:pt x="8573" y="3539"/>
                  </a:cubicBezTo>
                  <a:cubicBezTo>
                    <a:pt x="8607" y="3806"/>
                    <a:pt x="8473" y="3839"/>
                    <a:pt x="8240" y="3873"/>
                  </a:cubicBezTo>
                  <a:cubicBezTo>
                    <a:pt x="7506" y="3906"/>
                    <a:pt x="6805" y="4040"/>
                    <a:pt x="6138" y="4273"/>
                  </a:cubicBezTo>
                  <a:cubicBezTo>
                    <a:pt x="2669" y="5541"/>
                    <a:pt x="634" y="8009"/>
                    <a:pt x="301" y="11645"/>
                  </a:cubicBezTo>
                  <a:cubicBezTo>
                    <a:pt x="1" y="15147"/>
                    <a:pt x="1468" y="17949"/>
                    <a:pt x="4537" y="19751"/>
                  </a:cubicBezTo>
                  <a:cubicBezTo>
                    <a:pt x="6053" y="20656"/>
                    <a:pt x="7677" y="21023"/>
                    <a:pt x="9382" y="21023"/>
                  </a:cubicBezTo>
                  <a:cubicBezTo>
                    <a:pt x="10003" y="21023"/>
                    <a:pt x="10634" y="20974"/>
                    <a:pt x="11275" y="20885"/>
                  </a:cubicBezTo>
                  <a:cubicBezTo>
                    <a:pt x="14044" y="20518"/>
                    <a:pt x="16212" y="19217"/>
                    <a:pt x="17747" y="16815"/>
                  </a:cubicBezTo>
                  <a:cubicBezTo>
                    <a:pt x="20015" y="13246"/>
                    <a:pt x="19081" y="8176"/>
                    <a:pt x="15678" y="5607"/>
                  </a:cubicBezTo>
                  <a:cubicBezTo>
                    <a:pt x="14277" y="4573"/>
                    <a:pt x="12743" y="3973"/>
                    <a:pt x="11008" y="3839"/>
                  </a:cubicBezTo>
                  <a:cubicBezTo>
                    <a:pt x="10742" y="3839"/>
                    <a:pt x="10642" y="3739"/>
                    <a:pt x="10708" y="3506"/>
                  </a:cubicBezTo>
                  <a:cubicBezTo>
                    <a:pt x="10708" y="3372"/>
                    <a:pt x="10742" y="3206"/>
                    <a:pt x="10708" y="3072"/>
                  </a:cubicBezTo>
                  <a:cubicBezTo>
                    <a:pt x="10642" y="2705"/>
                    <a:pt x="10808" y="2605"/>
                    <a:pt x="11142" y="2605"/>
                  </a:cubicBezTo>
                  <a:cubicBezTo>
                    <a:pt x="11642" y="2572"/>
                    <a:pt x="12109" y="2538"/>
                    <a:pt x="12576" y="2472"/>
                  </a:cubicBezTo>
                  <a:cubicBezTo>
                    <a:pt x="13343" y="2405"/>
                    <a:pt x="13677" y="2071"/>
                    <a:pt x="13610" y="1338"/>
                  </a:cubicBezTo>
                  <a:cubicBezTo>
                    <a:pt x="13510" y="70"/>
                    <a:pt x="13377" y="3"/>
                    <a:pt x="12476" y="3"/>
                  </a:cubicBezTo>
                  <a:cubicBezTo>
                    <a:pt x="11776" y="3"/>
                    <a:pt x="11056" y="60"/>
                    <a:pt x="10332" y="60"/>
                  </a:cubicBezTo>
                  <a:cubicBezTo>
                    <a:pt x="10091" y="60"/>
                    <a:pt x="9849" y="53"/>
                    <a:pt x="9607" y="37"/>
                  </a:cubicBezTo>
                  <a:cubicBezTo>
                    <a:pt x="9374" y="53"/>
                    <a:pt x="9140" y="60"/>
                    <a:pt x="8906" y="60"/>
                  </a:cubicBezTo>
                  <a:cubicBezTo>
                    <a:pt x="8204" y="60"/>
                    <a:pt x="7498" y="3"/>
                    <a:pt x="6772" y="3"/>
                  </a:cubicBezTo>
                  <a:cubicBezTo>
                    <a:pt x="6729" y="1"/>
                    <a:pt x="6687" y="1"/>
                    <a:pt x="6646" y="1"/>
                  </a:cubicBezTo>
                  <a:close/>
                </a:path>
              </a:pathLst>
            </a:custGeom>
            <a:solidFill>
              <a:srgbClr val="0D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5023750" y="4720500"/>
              <a:ext cx="427850" cy="364800"/>
            </a:xfrm>
            <a:custGeom>
              <a:avLst/>
              <a:gdLst/>
              <a:ahLst/>
              <a:cxnLst/>
              <a:rect l="l" t="t" r="r" b="b"/>
              <a:pathLst>
                <a:path w="17114" h="14592" extrusionOk="0">
                  <a:moveTo>
                    <a:pt x="8860" y="699"/>
                  </a:moveTo>
                  <a:cubicBezTo>
                    <a:pt x="10784" y="699"/>
                    <a:pt x="12713" y="1461"/>
                    <a:pt x="14111" y="3002"/>
                  </a:cubicBezTo>
                  <a:cubicBezTo>
                    <a:pt x="15779" y="4870"/>
                    <a:pt x="16279" y="7038"/>
                    <a:pt x="15479" y="9407"/>
                  </a:cubicBezTo>
                  <a:cubicBezTo>
                    <a:pt x="14645" y="11808"/>
                    <a:pt x="12910" y="13176"/>
                    <a:pt x="10442" y="13710"/>
                  </a:cubicBezTo>
                  <a:cubicBezTo>
                    <a:pt x="9908" y="13810"/>
                    <a:pt x="9374" y="13810"/>
                    <a:pt x="9041" y="13810"/>
                  </a:cubicBezTo>
                  <a:cubicBezTo>
                    <a:pt x="8990" y="13811"/>
                    <a:pt x="8940" y="13811"/>
                    <a:pt x="8890" y="13811"/>
                  </a:cubicBezTo>
                  <a:cubicBezTo>
                    <a:pt x="6527" y="13811"/>
                    <a:pt x="4674" y="13039"/>
                    <a:pt x="3270" y="11308"/>
                  </a:cubicBezTo>
                  <a:cubicBezTo>
                    <a:pt x="1435" y="9040"/>
                    <a:pt x="1435" y="5737"/>
                    <a:pt x="3236" y="3436"/>
                  </a:cubicBezTo>
                  <a:cubicBezTo>
                    <a:pt x="4634" y="1619"/>
                    <a:pt x="6744" y="699"/>
                    <a:pt x="8860" y="699"/>
                  </a:cubicBezTo>
                  <a:close/>
                  <a:moveTo>
                    <a:pt x="8840" y="0"/>
                  </a:moveTo>
                  <a:cubicBezTo>
                    <a:pt x="7106" y="0"/>
                    <a:pt x="5571" y="467"/>
                    <a:pt x="4170" y="1468"/>
                  </a:cubicBezTo>
                  <a:cubicBezTo>
                    <a:pt x="401" y="4236"/>
                    <a:pt x="1" y="9707"/>
                    <a:pt x="3637" y="12843"/>
                  </a:cubicBezTo>
                  <a:cubicBezTo>
                    <a:pt x="5128" y="14109"/>
                    <a:pt x="6880" y="14592"/>
                    <a:pt x="8754" y="14592"/>
                  </a:cubicBezTo>
                  <a:cubicBezTo>
                    <a:pt x="9101" y="14592"/>
                    <a:pt x="9453" y="14575"/>
                    <a:pt x="9808" y="14544"/>
                  </a:cubicBezTo>
                  <a:cubicBezTo>
                    <a:pt x="12443" y="14310"/>
                    <a:pt x="14511" y="13076"/>
                    <a:pt x="15779" y="10741"/>
                  </a:cubicBezTo>
                  <a:cubicBezTo>
                    <a:pt x="17113" y="8173"/>
                    <a:pt x="16913" y="5637"/>
                    <a:pt x="15278" y="3269"/>
                  </a:cubicBezTo>
                  <a:cubicBezTo>
                    <a:pt x="13744" y="1034"/>
                    <a:pt x="11509" y="33"/>
                    <a:pt x="8840" y="0"/>
                  </a:cubicBezTo>
                  <a:close/>
                </a:path>
              </a:pathLst>
            </a:custGeom>
            <a:solidFill>
              <a:srgbClr val="0D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5157175" y="4842725"/>
              <a:ext cx="173500" cy="93975"/>
            </a:xfrm>
            <a:custGeom>
              <a:avLst/>
              <a:gdLst/>
              <a:ahLst/>
              <a:cxnLst/>
              <a:rect l="l" t="t" r="r" b="b"/>
              <a:pathLst>
                <a:path w="6940" h="3759" extrusionOk="0">
                  <a:moveTo>
                    <a:pt x="384" y="0"/>
                  </a:moveTo>
                  <a:cubicBezTo>
                    <a:pt x="318" y="0"/>
                    <a:pt x="256" y="32"/>
                    <a:pt x="201" y="115"/>
                  </a:cubicBezTo>
                  <a:cubicBezTo>
                    <a:pt x="1" y="381"/>
                    <a:pt x="268" y="682"/>
                    <a:pt x="501" y="882"/>
                  </a:cubicBezTo>
                  <a:cubicBezTo>
                    <a:pt x="1435" y="1616"/>
                    <a:pt x="2203" y="2483"/>
                    <a:pt x="3003" y="3384"/>
                  </a:cubicBezTo>
                  <a:cubicBezTo>
                    <a:pt x="3220" y="3634"/>
                    <a:pt x="3370" y="3759"/>
                    <a:pt x="3520" y="3759"/>
                  </a:cubicBezTo>
                  <a:cubicBezTo>
                    <a:pt x="3670" y="3759"/>
                    <a:pt x="3820" y="3634"/>
                    <a:pt x="4037" y="3384"/>
                  </a:cubicBezTo>
                  <a:cubicBezTo>
                    <a:pt x="4838" y="2483"/>
                    <a:pt x="5638" y="1582"/>
                    <a:pt x="6606" y="815"/>
                  </a:cubicBezTo>
                  <a:cubicBezTo>
                    <a:pt x="6772" y="682"/>
                    <a:pt x="6873" y="482"/>
                    <a:pt x="6939" y="215"/>
                  </a:cubicBezTo>
                  <a:cubicBezTo>
                    <a:pt x="6888" y="138"/>
                    <a:pt x="6876" y="3"/>
                    <a:pt x="6769" y="3"/>
                  </a:cubicBezTo>
                  <a:cubicBezTo>
                    <a:pt x="6736" y="3"/>
                    <a:pt x="6694" y="16"/>
                    <a:pt x="6639" y="48"/>
                  </a:cubicBezTo>
                  <a:cubicBezTo>
                    <a:pt x="6439" y="148"/>
                    <a:pt x="6239" y="248"/>
                    <a:pt x="6072" y="381"/>
                  </a:cubicBezTo>
                  <a:cubicBezTo>
                    <a:pt x="5238" y="1015"/>
                    <a:pt x="4571" y="1749"/>
                    <a:pt x="3904" y="2516"/>
                  </a:cubicBezTo>
                  <a:cubicBezTo>
                    <a:pt x="3744" y="2712"/>
                    <a:pt x="3631" y="2822"/>
                    <a:pt x="3511" y="2822"/>
                  </a:cubicBezTo>
                  <a:cubicBezTo>
                    <a:pt x="3405" y="2822"/>
                    <a:pt x="3293" y="2737"/>
                    <a:pt x="3137" y="2550"/>
                  </a:cubicBezTo>
                  <a:cubicBezTo>
                    <a:pt x="2469" y="1749"/>
                    <a:pt x="1769" y="949"/>
                    <a:pt x="902" y="348"/>
                  </a:cubicBezTo>
                  <a:cubicBezTo>
                    <a:pt x="756" y="227"/>
                    <a:pt x="558" y="0"/>
                    <a:pt x="384" y="0"/>
                  </a:cubicBezTo>
                  <a:close/>
                </a:path>
              </a:pathLst>
            </a:custGeom>
            <a:solidFill>
              <a:srgbClr val="0E0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0"/>
          <p:cNvGrpSpPr/>
          <p:nvPr/>
        </p:nvGrpSpPr>
        <p:grpSpPr>
          <a:xfrm rot="1384061">
            <a:off x="7256258" y="-75367"/>
            <a:ext cx="1848764" cy="955181"/>
            <a:chOff x="6581925" y="2094138"/>
            <a:chExt cx="1848850" cy="955225"/>
          </a:xfrm>
        </p:grpSpPr>
        <p:sp>
          <p:nvSpPr>
            <p:cNvPr id="968" name="Google Shape;968;p30"/>
            <p:cNvSpPr/>
            <p:nvPr/>
          </p:nvSpPr>
          <p:spPr>
            <a:xfrm>
              <a:off x="6581925" y="2094138"/>
              <a:ext cx="1848850" cy="955225"/>
            </a:xfrm>
            <a:custGeom>
              <a:avLst/>
              <a:gdLst/>
              <a:ahLst/>
              <a:cxnLst/>
              <a:rect l="l" t="t" r="r" b="b"/>
              <a:pathLst>
                <a:path w="73954" h="38209" extrusionOk="0">
                  <a:moveTo>
                    <a:pt x="6414" y="1"/>
                  </a:moveTo>
                  <a:cubicBezTo>
                    <a:pt x="4347" y="1"/>
                    <a:pt x="2402" y="1004"/>
                    <a:pt x="1216" y="2645"/>
                  </a:cubicBezTo>
                  <a:cubicBezTo>
                    <a:pt x="1004" y="2980"/>
                    <a:pt x="791" y="3314"/>
                    <a:pt x="639" y="3679"/>
                  </a:cubicBezTo>
                  <a:cubicBezTo>
                    <a:pt x="244" y="4530"/>
                    <a:pt x="61" y="5502"/>
                    <a:pt x="31" y="6627"/>
                  </a:cubicBezTo>
                  <a:cubicBezTo>
                    <a:pt x="0" y="9241"/>
                    <a:pt x="1551" y="11612"/>
                    <a:pt x="3952" y="12706"/>
                  </a:cubicBezTo>
                  <a:lnTo>
                    <a:pt x="60397" y="38026"/>
                  </a:lnTo>
                  <a:cubicBezTo>
                    <a:pt x="60640" y="38147"/>
                    <a:pt x="60913" y="38208"/>
                    <a:pt x="61187" y="38208"/>
                  </a:cubicBezTo>
                  <a:lnTo>
                    <a:pt x="61278" y="38208"/>
                  </a:lnTo>
                  <a:lnTo>
                    <a:pt x="72008" y="37631"/>
                  </a:lnTo>
                  <a:cubicBezTo>
                    <a:pt x="72737" y="37570"/>
                    <a:pt x="73376" y="37144"/>
                    <a:pt x="73680" y="36476"/>
                  </a:cubicBezTo>
                  <a:cubicBezTo>
                    <a:pt x="73953" y="35807"/>
                    <a:pt x="73832" y="35017"/>
                    <a:pt x="73345" y="34469"/>
                  </a:cubicBezTo>
                  <a:lnTo>
                    <a:pt x="66445" y="26506"/>
                  </a:lnTo>
                  <a:cubicBezTo>
                    <a:pt x="66263" y="26293"/>
                    <a:pt x="66050" y="26111"/>
                    <a:pt x="65807" y="26019"/>
                  </a:cubicBezTo>
                  <a:lnTo>
                    <a:pt x="9180" y="609"/>
                  </a:lnTo>
                  <a:cubicBezTo>
                    <a:pt x="8329" y="214"/>
                    <a:pt x="7387" y="1"/>
                    <a:pt x="6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6629800" y="2142113"/>
              <a:ext cx="328300" cy="294775"/>
            </a:xfrm>
            <a:custGeom>
              <a:avLst/>
              <a:gdLst/>
              <a:ahLst/>
              <a:cxnLst/>
              <a:rect l="l" t="t" r="r" b="b"/>
              <a:pathLst>
                <a:path w="13132" h="11791" extrusionOk="0">
                  <a:moveTo>
                    <a:pt x="4503" y="1"/>
                  </a:moveTo>
                  <a:cubicBezTo>
                    <a:pt x="3077" y="1"/>
                    <a:pt x="1698" y="623"/>
                    <a:pt x="851" y="1820"/>
                  </a:cubicBezTo>
                  <a:cubicBezTo>
                    <a:pt x="699" y="2033"/>
                    <a:pt x="578" y="2276"/>
                    <a:pt x="456" y="2520"/>
                  </a:cubicBezTo>
                  <a:cubicBezTo>
                    <a:pt x="152" y="3219"/>
                    <a:pt x="31" y="3979"/>
                    <a:pt x="31" y="4708"/>
                  </a:cubicBezTo>
                  <a:cubicBezTo>
                    <a:pt x="0" y="6593"/>
                    <a:pt x="1095" y="8295"/>
                    <a:pt x="2797" y="9055"/>
                  </a:cubicBezTo>
                  <a:lnTo>
                    <a:pt x="8906" y="11790"/>
                  </a:lnTo>
                  <a:cubicBezTo>
                    <a:pt x="9301" y="8599"/>
                    <a:pt x="10791" y="5559"/>
                    <a:pt x="13131" y="3401"/>
                  </a:cubicBezTo>
                  <a:lnTo>
                    <a:pt x="6505" y="422"/>
                  </a:lnTo>
                  <a:cubicBezTo>
                    <a:pt x="5861" y="140"/>
                    <a:pt x="5177" y="1"/>
                    <a:pt x="4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6852450" y="2227138"/>
              <a:ext cx="142125" cy="225700"/>
            </a:xfrm>
            <a:custGeom>
              <a:avLst/>
              <a:gdLst/>
              <a:ahLst/>
              <a:cxnLst/>
              <a:rect l="l" t="t" r="r" b="b"/>
              <a:pathLst>
                <a:path w="5685" h="9028" extrusionOk="0">
                  <a:moveTo>
                    <a:pt x="4225" y="0"/>
                  </a:moveTo>
                  <a:cubicBezTo>
                    <a:pt x="1885" y="2158"/>
                    <a:pt x="395" y="5198"/>
                    <a:pt x="0" y="8389"/>
                  </a:cubicBezTo>
                  <a:lnTo>
                    <a:pt x="1459" y="9028"/>
                  </a:lnTo>
                  <a:cubicBezTo>
                    <a:pt x="1854" y="5866"/>
                    <a:pt x="3374" y="2827"/>
                    <a:pt x="5684" y="638"/>
                  </a:cubicBezTo>
                  <a:lnTo>
                    <a:pt x="4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888925" y="2243088"/>
              <a:ext cx="142875" cy="226475"/>
            </a:xfrm>
            <a:custGeom>
              <a:avLst/>
              <a:gdLst/>
              <a:ahLst/>
              <a:cxnLst/>
              <a:rect l="l" t="t" r="r" b="b"/>
              <a:pathLst>
                <a:path w="5715" h="9059" extrusionOk="0">
                  <a:moveTo>
                    <a:pt x="4225" y="0"/>
                  </a:moveTo>
                  <a:cubicBezTo>
                    <a:pt x="1915" y="2189"/>
                    <a:pt x="395" y="5228"/>
                    <a:pt x="0" y="8390"/>
                  </a:cubicBezTo>
                  <a:lnTo>
                    <a:pt x="1490" y="9058"/>
                  </a:lnTo>
                  <a:cubicBezTo>
                    <a:pt x="1854" y="5897"/>
                    <a:pt x="3374" y="2858"/>
                    <a:pt x="5715" y="669"/>
                  </a:cubicBezTo>
                  <a:lnTo>
                    <a:pt x="4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6926150" y="2259813"/>
              <a:ext cx="142125" cy="226450"/>
            </a:xfrm>
            <a:custGeom>
              <a:avLst/>
              <a:gdLst/>
              <a:ahLst/>
              <a:cxnLst/>
              <a:rect l="l" t="t" r="r" b="b"/>
              <a:pathLst>
                <a:path w="5685" h="9058" extrusionOk="0">
                  <a:moveTo>
                    <a:pt x="4226" y="0"/>
                  </a:moveTo>
                  <a:cubicBezTo>
                    <a:pt x="1885" y="2189"/>
                    <a:pt x="365" y="5228"/>
                    <a:pt x="1" y="8389"/>
                  </a:cubicBezTo>
                  <a:lnTo>
                    <a:pt x="1460" y="9058"/>
                  </a:lnTo>
                  <a:cubicBezTo>
                    <a:pt x="1855" y="5897"/>
                    <a:pt x="3344" y="2827"/>
                    <a:pt x="5685" y="669"/>
                  </a:cubicBezTo>
                  <a:lnTo>
                    <a:pt x="4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6962625" y="2276513"/>
              <a:ext cx="1244725" cy="724975"/>
            </a:xfrm>
            <a:custGeom>
              <a:avLst/>
              <a:gdLst/>
              <a:ahLst/>
              <a:cxnLst/>
              <a:rect l="l" t="t" r="r" b="b"/>
              <a:pathLst>
                <a:path w="49789" h="28999" extrusionOk="0">
                  <a:moveTo>
                    <a:pt x="4226" y="1"/>
                  </a:moveTo>
                  <a:cubicBezTo>
                    <a:pt x="1885" y="2159"/>
                    <a:pt x="396" y="5229"/>
                    <a:pt x="1" y="8390"/>
                  </a:cubicBezTo>
                  <a:lnTo>
                    <a:pt x="45959" y="28998"/>
                  </a:lnTo>
                  <a:lnTo>
                    <a:pt x="49789" y="20457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75875" y="2780938"/>
              <a:ext cx="210500" cy="220550"/>
            </a:xfrm>
            <a:custGeom>
              <a:avLst/>
              <a:gdLst/>
              <a:ahLst/>
              <a:cxnLst/>
              <a:rect l="l" t="t" r="r" b="b"/>
              <a:pathLst>
                <a:path w="8420" h="8822" extrusionOk="0">
                  <a:moveTo>
                    <a:pt x="3856" y="0"/>
                  </a:moveTo>
                  <a:cubicBezTo>
                    <a:pt x="3408" y="0"/>
                    <a:pt x="2992" y="113"/>
                    <a:pt x="2858" y="493"/>
                  </a:cubicBezTo>
                  <a:cubicBezTo>
                    <a:pt x="2523" y="1435"/>
                    <a:pt x="3769" y="1982"/>
                    <a:pt x="3769" y="1982"/>
                  </a:cubicBezTo>
                  <a:cubicBezTo>
                    <a:pt x="3769" y="1982"/>
                    <a:pt x="3572" y="1956"/>
                    <a:pt x="3303" y="1956"/>
                  </a:cubicBezTo>
                  <a:cubicBezTo>
                    <a:pt x="2802" y="1956"/>
                    <a:pt x="2052" y="2046"/>
                    <a:pt x="1855" y="2560"/>
                  </a:cubicBezTo>
                  <a:cubicBezTo>
                    <a:pt x="1551" y="3350"/>
                    <a:pt x="2766" y="4019"/>
                    <a:pt x="2766" y="4019"/>
                  </a:cubicBezTo>
                  <a:cubicBezTo>
                    <a:pt x="2766" y="4019"/>
                    <a:pt x="2760" y="4019"/>
                    <a:pt x="2749" y="4019"/>
                  </a:cubicBezTo>
                  <a:cubicBezTo>
                    <a:pt x="2583" y="4019"/>
                    <a:pt x="1290" y="4045"/>
                    <a:pt x="1034" y="4870"/>
                  </a:cubicBezTo>
                  <a:cubicBezTo>
                    <a:pt x="760" y="5751"/>
                    <a:pt x="1976" y="6329"/>
                    <a:pt x="1976" y="6329"/>
                  </a:cubicBezTo>
                  <a:cubicBezTo>
                    <a:pt x="1976" y="6329"/>
                    <a:pt x="1857" y="6310"/>
                    <a:pt x="1682" y="6310"/>
                  </a:cubicBezTo>
                  <a:cubicBezTo>
                    <a:pt x="1268" y="6310"/>
                    <a:pt x="539" y="6415"/>
                    <a:pt x="304" y="7119"/>
                  </a:cubicBezTo>
                  <a:cubicBezTo>
                    <a:pt x="0" y="8122"/>
                    <a:pt x="1429" y="8821"/>
                    <a:pt x="1429" y="8821"/>
                  </a:cubicBezTo>
                  <a:lnTo>
                    <a:pt x="6475" y="8548"/>
                  </a:lnTo>
                  <a:cubicBezTo>
                    <a:pt x="6475" y="7757"/>
                    <a:pt x="6627" y="6967"/>
                    <a:pt x="6900" y="6207"/>
                  </a:cubicBezTo>
                  <a:cubicBezTo>
                    <a:pt x="7235" y="5356"/>
                    <a:pt x="7751" y="4566"/>
                    <a:pt x="8420" y="3897"/>
                  </a:cubicBezTo>
                  <a:lnTo>
                    <a:pt x="5259" y="250"/>
                  </a:lnTo>
                  <a:cubicBezTo>
                    <a:pt x="5259" y="250"/>
                    <a:pt x="4521" y="0"/>
                    <a:pt x="3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8237725" y="2878363"/>
              <a:ext cx="142125" cy="116275"/>
            </a:xfrm>
            <a:custGeom>
              <a:avLst/>
              <a:gdLst/>
              <a:ahLst/>
              <a:cxnLst/>
              <a:rect l="l" t="t" r="r" b="b"/>
              <a:pathLst>
                <a:path w="5685" h="4651" extrusionOk="0">
                  <a:moveTo>
                    <a:pt x="1946" y="0"/>
                  </a:moveTo>
                  <a:cubicBezTo>
                    <a:pt x="1277" y="669"/>
                    <a:pt x="761" y="1459"/>
                    <a:pt x="426" y="2310"/>
                  </a:cubicBezTo>
                  <a:cubicBezTo>
                    <a:pt x="153" y="3070"/>
                    <a:pt x="1" y="3860"/>
                    <a:pt x="1" y="4651"/>
                  </a:cubicBezTo>
                  <a:lnTo>
                    <a:pt x="5685" y="4347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031025" y="2319063"/>
              <a:ext cx="1139850" cy="511450"/>
            </a:xfrm>
            <a:custGeom>
              <a:avLst/>
              <a:gdLst/>
              <a:ahLst/>
              <a:cxnLst/>
              <a:rect l="l" t="t" r="r" b="b"/>
              <a:pathLst>
                <a:path w="45594" h="20458" extrusionOk="0">
                  <a:moveTo>
                    <a:pt x="0" y="1"/>
                  </a:moveTo>
                  <a:lnTo>
                    <a:pt x="0" y="1"/>
                  </a:lnTo>
                  <a:cubicBezTo>
                    <a:pt x="14925" y="7235"/>
                    <a:pt x="30244" y="14104"/>
                    <a:pt x="45594" y="20457"/>
                  </a:cubicBezTo>
                  <a:cubicBezTo>
                    <a:pt x="30639" y="13253"/>
                    <a:pt x="15320" y="63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6999875" y="2367713"/>
              <a:ext cx="1145175" cy="513700"/>
            </a:xfrm>
            <a:custGeom>
              <a:avLst/>
              <a:gdLst/>
              <a:ahLst/>
              <a:cxnLst/>
              <a:rect l="l" t="t" r="r" b="b"/>
              <a:pathLst>
                <a:path w="45807" h="20548" extrusionOk="0">
                  <a:moveTo>
                    <a:pt x="0" y="0"/>
                  </a:moveTo>
                  <a:cubicBezTo>
                    <a:pt x="15016" y="7265"/>
                    <a:pt x="30396" y="14165"/>
                    <a:pt x="45806" y="20548"/>
                  </a:cubicBezTo>
                  <a:cubicBezTo>
                    <a:pt x="30791" y="13283"/>
                    <a:pt x="15411" y="638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978600" y="2424688"/>
              <a:ext cx="1145925" cy="514475"/>
            </a:xfrm>
            <a:custGeom>
              <a:avLst/>
              <a:gdLst/>
              <a:ahLst/>
              <a:cxnLst/>
              <a:rect l="l" t="t" r="r" b="b"/>
              <a:pathLst>
                <a:path w="45837" h="20579" extrusionOk="0">
                  <a:moveTo>
                    <a:pt x="0" y="1"/>
                  </a:moveTo>
                  <a:lnTo>
                    <a:pt x="0" y="1"/>
                  </a:lnTo>
                  <a:cubicBezTo>
                    <a:pt x="15015" y="7296"/>
                    <a:pt x="30426" y="14196"/>
                    <a:pt x="45837" y="20579"/>
                  </a:cubicBezTo>
                  <a:cubicBezTo>
                    <a:pt x="30821" y="13314"/>
                    <a:pt x="15441" y="641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695900" y="2165013"/>
              <a:ext cx="224200" cy="75050"/>
            </a:xfrm>
            <a:custGeom>
              <a:avLst/>
              <a:gdLst/>
              <a:ahLst/>
              <a:cxnLst/>
              <a:rect l="l" t="t" r="r" b="b"/>
              <a:pathLst>
                <a:path w="8968" h="3002" extrusionOk="0">
                  <a:moveTo>
                    <a:pt x="2079" y="1"/>
                  </a:moveTo>
                  <a:cubicBezTo>
                    <a:pt x="1275" y="1"/>
                    <a:pt x="514" y="250"/>
                    <a:pt x="1" y="935"/>
                  </a:cubicBezTo>
                  <a:cubicBezTo>
                    <a:pt x="534" y="647"/>
                    <a:pt x="1067" y="531"/>
                    <a:pt x="1598" y="531"/>
                  </a:cubicBezTo>
                  <a:cubicBezTo>
                    <a:pt x="3311" y="531"/>
                    <a:pt x="5011" y="1732"/>
                    <a:pt x="6657" y="2242"/>
                  </a:cubicBezTo>
                  <a:cubicBezTo>
                    <a:pt x="7417" y="2515"/>
                    <a:pt x="8177" y="2789"/>
                    <a:pt x="8968" y="3002"/>
                  </a:cubicBezTo>
                  <a:cubicBezTo>
                    <a:pt x="7600" y="2120"/>
                    <a:pt x="6171" y="1391"/>
                    <a:pt x="4682" y="692"/>
                  </a:cubicBezTo>
                  <a:cubicBezTo>
                    <a:pt x="3956" y="321"/>
                    <a:pt x="2990" y="1"/>
                    <a:pt x="2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49"/>
          <p:cNvSpPr/>
          <p:nvPr/>
        </p:nvSpPr>
        <p:spPr>
          <a:xfrm>
            <a:off x="3979350" y="807995"/>
            <a:ext cx="1185300" cy="1185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4" name="Google Shape;1364;p49"/>
          <p:cNvSpPr txBox="1">
            <a:spLocks noGrp="1"/>
          </p:cNvSpPr>
          <p:nvPr>
            <p:ph type="title"/>
          </p:nvPr>
        </p:nvSpPr>
        <p:spPr>
          <a:xfrm>
            <a:off x="1509150" y="2179625"/>
            <a:ext cx="6125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bài toán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5" name="Google Shape;1365;p49"/>
          <p:cNvSpPr txBox="1">
            <a:spLocks noGrp="1"/>
          </p:cNvSpPr>
          <p:nvPr>
            <p:ph type="title" idx="2"/>
          </p:nvPr>
        </p:nvSpPr>
        <p:spPr>
          <a:xfrm>
            <a:off x="4047600" y="876395"/>
            <a:ext cx="1048800" cy="10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67" name="Google Shape;1367;p49"/>
          <p:cNvGrpSpPr/>
          <p:nvPr/>
        </p:nvGrpSpPr>
        <p:grpSpPr>
          <a:xfrm rot="-4315754">
            <a:off x="894699" y="628818"/>
            <a:ext cx="1807099" cy="864799"/>
            <a:chOff x="0" y="2794150"/>
            <a:chExt cx="1807050" cy="864775"/>
          </a:xfrm>
        </p:grpSpPr>
        <p:sp>
          <p:nvSpPr>
            <p:cNvPr id="1368" name="Google Shape;1368;p49"/>
            <p:cNvSpPr/>
            <p:nvPr/>
          </p:nvSpPr>
          <p:spPr>
            <a:xfrm>
              <a:off x="0" y="2794150"/>
              <a:ext cx="1807050" cy="864775"/>
            </a:xfrm>
            <a:custGeom>
              <a:avLst/>
              <a:gdLst/>
              <a:ahLst/>
              <a:cxnLst/>
              <a:rect l="l" t="t" r="r" b="b"/>
              <a:pathLst>
                <a:path w="72282" h="34591" extrusionOk="0">
                  <a:moveTo>
                    <a:pt x="12250" y="0"/>
                  </a:moveTo>
                  <a:cubicBezTo>
                    <a:pt x="12159" y="0"/>
                    <a:pt x="12037" y="31"/>
                    <a:pt x="11946" y="31"/>
                  </a:cubicBezTo>
                  <a:cubicBezTo>
                    <a:pt x="11733" y="92"/>
                    <a:pt x="10122" y="396"/>
                    <a:pt x="8542" y="1551"/>
                  </a:cubicBezTo>
                  <a:lnTo>
                    <a:pt x="3071" y="547"/>
                  </a:lnTo>
                  <a:cubicBezTo>
                    <a:pt x="2979" y="517"/>
                    <a:pt x="2858" y="517"/>
                    <a:pt x="2736" y="517"/>
                  </a:cubicBezTo>
                  <a:cubicBezTo>
                    <a:pt x="2037" y="517"/>
                    <a:pt x="1399" y="912"/>
                    <a:pt x="1064" y="1551"/>
                  </a:cubicBezTo>
                  <a:lnTo>
                    <a:pt x="305" y="3010"/>
                  </a:lnTo>
                  <a:cubicBezTo>
                    <a:pt x="31" y="3496"/>
                    <a:pt x="1" y="4043"/>
                    <a:pt x="213" y="4560"/>
                  </a:cubicBezTo>
                  <a:cubicBezTo>
                    <a:pt x="365" y="4985"/>
                    <a:pt x="700" y="5350"/>
                    <a:pt x="1095" y="5563"/>
                  </a:cubicBezTo>
                  <a:cubicBezTo>
                    <a:pt x="1338" y="5715"/>
                    <a:pt x="2645" y="6535"/>
                    <a:pt x="5654" y="8450"/>
                  </a:cubicBezTo>
                  <a:cubicBezTo>
                    <a:pt x="5867" y="10365"/>
                    <a:pt x="6688" y="11703"/>
                    <a:pt x="6840" y="11946"/>
                  </a:cubicBezTo>
                  <a:cubicBezTo>
                    <a:pt x="6870" y="11976"/>
                    <a:pt x="6870" y="12007"/>
                    <a:pt x="6900" y="12037"/>
                  </a:cubicBezTo>
                  <a:cubicBezTo>
                    <a:pt x="6992" y="12159"/>
                    <a:pt x="7083" y="12250"/>
                    <a:pt x="7204" y="12341"/>
                  </a:cubicBezTo>
                  <a:cubicBezTo>
                    <a:pt x="7356" y="12463"/>
                    <a:pt x="7508" y="12584"/>
                    <a:pt x="7691" y="12645"/>
                  </a:cubicBezTo>
                  <a:cubicBezTo>
                    <a:pt x="7721" y="12675"/>
                    <a:pt x="7751" y="12675"/>
                    <a:pt x="7782" y="12675"/>
                  </a:cubicBezTo>
                  <a:lnTo>
                    <a:pt x="65838" y="34469"/>
                  </a:lnTo>
                  <a:cubicBezTo>
                    <a:pt x="66050" y="34560"/>
                    <a:pt x="66294" y="34591"/>
                    <a:pt x="66506" y="34591"/>
                  </a:cubicBezTo>
                  <a:cubicBezTo>
                    <a:pt x="67023" y="34591"/>
                    <a:pt x="67540" y="34378"/>
                    <a:pt x="67874" y="34013"/>
                  </a:cubicBezTo>
                  <a:cubicBezTo>
                    <a:pt x="70427" y="31308"/>
                    <a:pt x="72008" y="27600"/>
                    <a:pt x="72251" y="23831"/>
                  </a:cubicBezTo>
                  <a:cubicBezTo>
                    <a:pt x="72282" y="22979"/>
                    <a:pt x="71795" y="22220"/>
                    <a:pt x="71005" y="21916"/>
                  </a:cubicBezTo>
                  <a:lnTo>
                    <a:pt x="12919" y="122"/>
                  </a:lnTo>
                  <a:cubicBezTo>
                    <a:pt x="12706" y="61"/>
                    <a:pt x="12493" y="0"/>
                    <a:pt x="12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68700" y="2842025"/>
              <a:ext cx="141350" cy="224950"/>
            </a:xfrm>
            <a:custGeom>
              <a:avLst/>
              <a:gdLst/>
              <a:ahLst/>
              <a:cxnLst/>
              <a:rect l="l" t="t" r="r" b="b"/>
              <a:pathLst>
                <a:path w="5654" h="8998" extrusionOk="0">
                  <a:moveTo>
                    <a:pt x="5532" y="0"/>
                  </a:moveTo>
                  <a:cubicBezTo>
                    <a:pt x="5532" y="0"/>
                    <a:pt x="2219" y="578"/>
                    <a:pt x="1125" y="3526"/>
                  </a:cubicBezTo>
                  <a:cubicBezTo>
                    <a:pt x="0" y="6475"/>
                    <a:pt x="1672" y="8997"/>
                    <a:pt x="1672" y="8997"/>
                  </a:cubicBezTo>
                  <a:lnTo>
                    <a:pt x="5654" y="4256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580575" y="3356475"/>
              <a:ext cx="177850" cy="255325"/>
            </a:xfrm>
            <a:custGeom>
              <a:avLst/>
              <a:gdLst/>
              <a:ahLst/>
              <a:cxnLst/>
              <a:rect l="l" t="t" r="r" b="b"/>
              <a:pathLst>
                <a:path w="7114" h="10213" extrusionOk="0">
                  <a:moveTo>
                    <a:pt x="3861" y="0"/>
                  </a:moveTo>
                  <a:cubicBezTo>
                    <a:pt x="3648" y="3313"/>
                    <a:pt x="2280" y="6566"/>
                    <a:pt x="1" y="8967"/>
                  </a:cubicBezTo>
                  <a:lnTo>
                    <a:pt x="3283" y="10213"/>
                  </a:lnTo>
                  <a:cubicBezTo>
                    <a:pt x="5563" y="7781"/>
                    <a:pt x="6931" y="4529"/>
                    <a:pt x="7113" y="1216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338150" y="2889900"/>
              <a:ext cx="1338950" cy="690750"/>
            </a:xfrm>
            <a:custGeom>
              <a:avLst/>
              <a:gdLst/>
              <a:ahLst/>
              <a:cxnLst/>
              <a:rect l="l" t="t" r="r" b="b"/>
              <a:pathLst>
                <a:path w="53558" h="27630" extrusionOk="0">
                  <a:moveTo>
                    <a:pt x="3831" y="0"/>
                  </a:moveTo>
                  <a:cubicBezTo>
                    <a:pt x="3527" y="3283"/>
                    <a:pt x="2189" y="6505"/>
                    <a:pt x="1" y="8967"/>
                  </a:cubicBezTo>
                  <a:lnTo>
                    <a:pt x="49698" y="27630"/>
                  </a:lnTo>
                  <a:cubicBezTo>
                    <a:pt x="51977" y="25229"/>
                    <a:pt x="53345" y="21976"/>
                    <a:pt x="53558" y="18663"/>
                  </a:cubicBezTo>
                  <a:lnTo>
                    <a:pt x="3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210500" y="2842025"/>
              <a:ext cx="223425" cy="272050"/>
            </a:xfrm>
            <a:custGeom>
              <a:avLst/>
              <a:gdLst/>
              <a:ahLst/>
              <a:cxnLst/>
              <a:rect l="l" t="t" r="r" b="b"/>
              <a:pathLst>
                <a:path w="8937" h="10882" extrusionOk="0">
                  <a:moveTo>
                    <a:pt x="3860" y="0"/>
                  </a:moveTo>
                  <a:cubicBezTo>
                    <a:pt x="3648" y="3313"/>
                    <a:pt x="2280" y="6566"/>
                    <a:pt x="0" y="8997"/>
                  </a:cubicBezTo>
                  <a:lnTo>
                    <a:pt x="5107" y="10882"/>
                  </a:lnTo>
                  <a:cubicBezTo>
                    <a:pt x="7295" y="8420"/>
                    <a:pt x="8633" y="5198"/>
                    <a:pt x="8937" y="1915"/>
                  </a:cubicBezTo>
                  <a:lnTo>
                    <a:pt x="3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49400" y="2854950"/>
              <a:ext cx="198350" cy="133750"/>
            </a:xfrm>
            <a:custGeom>
              <a:avLst/>
              <a:gdLst/>
              <a:ahLst/>
              <a:cxnLst/>
              <a:rect l="l" t="t" r="r" b="b"/>
              <a:pathLst>
                <a:path w="7934" h="5350" extrusionOk="0">
                  <a:moveTo>
                    <a:pt x="760" y="0"/>
                  </a:moveTo>
                  <a:lnTo>
                    <a:pt x="0" y="1459"/>
                  </a:lnTo>
                  <a:cubicBezTo>
                    <a:pt x="152" y="1489"/>
                    <a:pt x="6140" y="5350"/>
                    <a:pt x="6140" y="5350"/>
                  </a:cubicBezTo>
                  <a:cubicBezTo>
                    <a:pt x="6140" y="5350"/>
                    <a:pt x="6931" y="4742"/>
                    <a:pt x="7447" y="3435"/>
                  </a:cubicBezTo>
                  <a:cubicBezTo>
                    <a:pt x="7934" y="2128"/>
                    <a:pt x="7660" y="1246"/>
                    <a:pt x="7660" y="1246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506850" y="3017000"/>
              <a:ext cx="1034250" cy="450900"/>
            </a:xfrm>
            <a:custGeom>
              <a:avLst/>
              <a:gdLst/>
              <a:ahLst/>
              <a:cxnLst/>
              <a:rect l="l" t="t" r="r" b="b"/>
              <a:pathLst>
                <a:path w="41370" h="18036" extrusionOk="0">
                  <a:moveTo>
                    <a:pt x="2470" y="1"/>
                  </a:moveTo>
                  <a:cubicBezTo>
                    <a:pt x="1589" y="1"/>
                    <a:pt x="754" y="530"/>
                    <a:pt x="426" y="1421"/>
                  </a:cubicBezTo>
                  <a:cubicBezTo>
                    <a:pt x="0" y="2546"/>
                    <a:pt x="578" y="3822"/>
                    <a:pt x="1733" y="4248"/>
                  </a:cubicBezTo>
                  <a:lnTo>
                    <a:pt x="38117" y="17895"/>
                  </a:lnTo>
                  <a:cubicBezTo>
                    <a:pt x="38368" y="17990"/>
                    <a:pt x="38627" y="18035"/>
                    <a:pt x="38882" y="18035"/>
                  </a:cubicBezTo>
                  <a:cubicBezTo>
                    <a:pt x="39769" y="18035"/>
                    <a:pt x="40613" y="17492"/>
                    <a:pt x="40944" y="16619"/>
                  </a:cubicBezTo>
                  <a:cubicBezTo>
                    <a:pt x="41369" y="15494"/>
                    <a:pt x="40792" y="14217"/>
                    <a:pt x="39667" y="13792"/>
                  </a:cubicBezTo>
                  <a:lnTo>
                    <a:pt x="3253" y="144"/>
                  </a:lnTo>
                  <a:cubicBezTo>
                    <a:pt x="2996" y="47"/>
                    <a:pt x="2731" y="1"/>
                    <a:pt x="24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50950" y="3428650"/>
              <a:ext cx="50925" cy="44875"/>
            </a:xfrm>
            <a:custGeom>
              <a:avLst/>
              <a:gdLst/>
              <a:ahLst/>
              <a:cxnLst/>
              <a:rect l="l" t="t" r="r" b="b"/>
              <a:pathLst>
                <a:path w="2037" h="1795" extrusionOk="0">
                  <a:moveTo>
                    <a:pt x="1022" y="1"/>
                  </a:moveTo>
                  <a:cubicBezTo>
                    <a:pt x="664" y="1"/>
                    <a:pt x="324" y="226"/>
                    <a:pt x="183" y="578"/>
                  </a:cubicBezTo>
                  <a:cubicBezTo>
                    <a:pt x="0" y="1034"/>
                    <a:pt x="243" y="1551"/>
                    <a:pt x="699" y="1733"/>
                  </a:cubicBezTo>
                  <a:cubicBezTo>
                    <a:pt x="803" y="1775"/>
                    <a:pt x="910" y="1794"/>
                    <a:pt x="1015" y="1794"/>
                  </a:cubicBezTo>
                  <a:cubicBezTo>
                    <a:pt x="1373" y="1794"/>
                    <a:pt x="1713" y="1569"/>
                    <a:pt x="1854" y="1217"/>
                  </a:cubicBezTo>
                  <a:cubicBezTo>
                    <a:pt x="2037" y="761"/>
                    <a:pt x="1794" y="244"/>
                    <a:pt x="1338" y="61"/>
                  </a:cubicBezTo>
                  <a:cubicBezTo>
                    <a:pt x="1234" y="20"/>
                    <a:pt x="1127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434650" y="3009950"/>
              <a:ext cx="50950" cy="44875"/>
            </a:xfrm>
            <a:custGeom>
              <a:avLst/>
              <a:gdLst/>
              <a:ahLst/>
              <a:cxnLst/>
              <a:rect l="l" t="t" r="r" b="b"/>
              <a:pathLst>
                <a:path w="2038" h="1795" extrusionOk="0">
                  <a:moveTo>
                    <a:pt x="1023" y="1"/>
                  </a:moveTo>
                  <a:cubicBezTo>
                    <a:pt x="665" y="1"/>
                    <a:pt x="324" y="226"/>
                    <a:pt x="183" y="578"/>
                  </a:cubicBezTo>
                  <a:cubicBezTo>
                    <a:pt x="1" y="1034"/>
                    <a:pt x="244" y="1551"/>
                    <a:pt x="700" y="1733"/>
                  </a:cubicBezTo>
                  <a:cubicBezTo>
                    <a:pt x="810" y="1775"/>
                    <a:pt x="923" y="1794"/>
                    <a:pt x="1032" y="1794"/>
                  </a:cubicBezTo>
                  <a:cubicBezTo>
                    <a:pt x="1402" y="1794"/>
                    <a:pt x="1738" y="1569"/>
                    <a:pt x="1855" y="1217"/>
                  </a:cubicBezTo>
                  <a:cubicBezTo>
                    <a:pt x="2037" y="730"/>
                    <a:pt x="1794" y="213"/>
                    <a:pt x="1338" y="62"/>
                  </a:cubicBezTo>
                  <a:cubicBezTo>
                    <a:pt x="1235" y="20"/>
                    <a:pt x="1128" y="1"/>
                    <a:pt x="1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753050" y="3239450"/>
              <a:ext cx="786525" cy="295625"/>
            </a:xfrm>
            <a:custGeom>
              <a:avLst/>
              <a:gdLst/>
              <a:ahLst/>
              <a:cxnLst/>
              <a:rect l="l" t="t" r="r" b="b"/>
              <a:pathLst>
                <a:path w="31461" h="11825" extrusionOk="0">
                  <a:moveTo>
                    <a:pt x="1" y="0"/>
                  </a:moveTo>
                  <a:lnTo>
                    <a:pt x="1" y="0"/>
                  </a:lnTo>
                  <a:cubicBezTo>
                    <a:pt x="10305" y="4408"/>
                    <a:pt x="20791" y="8359"/>
                    <a:pt x="31460" y="11824"/>
                  </a:cubicBezTo>
                  <a:cubicBezTo>
                    <a:pt x="21156" y="7417"/>
                    <a:pt x="10670" y="346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405025" y="3108750"/>
              <a:ext cx="311575" cy="117050"/>
            </a:xfrm>
            <a:custGeom>
              <a:avLst/>
              <a:gdLst/>
              <a:ahLst/>
              <a:cxnLst/>
              <a:rect l="l" t="t" r="r" b="b"/>
              <a:pathLst>
                <a:path w="12463" h="4682" extrusionOk="0">
                  <a:moveTo>
                    <a:pt x="0" y="0"/>
                  </a:moveTo>
                  <a:lnTo>
                    <a:pt x="0" y="0"/>
                  </a:lnTo>
                  <a:cubicBezTo>
                    <a:pt x="4073" y="1793"/>
                    <a:pt x="8238" y="3374"/>
                    <a:pt x="12463" y="4681"/>
                  </a:cubicBezTo>
                  <a:cubicBezTo>
                    <a:pt x="8390" y="2888"/>
                    <a:pt x="4225" y="133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oogle Shape;2324;p61">
            <a:extLst>
              <a:ext uri="{FF2B5EF4-FFF2-40B4-BE49-F238E27FC236}">
                <a16:creationId xmlns:a16="http://schemas.microsoft.com/office/drawing/2014/main" id="{F0569BAD-C8EE-A113-4617-79CC40F67DC0}"/>
              </a:ext>
            </a:extLst>
          </p:cNvPr>
          <p:cNvGrpSpPr/>
          <p:nvPr/>
        </p:nvGrpSpPr>
        <p:grpSpPr>
          <a:xfrm>
            <a:off x="4562175" y="3730747"/>
            <a:ext cx="950321" cy="949575"/>
            <a:chOff x="4332135" y="1631000"/>
            <a:chExt cx="1050775" cy="1049950"/>
          </a:xfrm>
        </p:grpSpPr>
        <p:sp>
          <p:nvSpPr>
            <p:cNvPr id="3" name="Google Shape;2325;p61">
              <a:extLst>
                <a:ext uri="{FF2B5EF4-FFF2-40B4-BE49-F238E27FC236}">
                  <a16:creationId xmlns:a16="http://schemas.microsoft.com/office/drawing/2014/main" id="{49B7E299-B9C2-2CA0-CFD8-C394D7EF7D0D}"/>
                </a:ext>
              </a:extLst>
            </p:cNvPr>
            <p:cNvSpPr/>
            <p:nvPr/>
          </p:nvSpPr>
          <p:spPr>
            <a:xfrm>
              <a:off x="4332135" y="1631000"/>
              <a:ext cx="1050775" cy="1049950"/>
            </a:xfrm>
            <a:custGeom>
              <a:avLst/>
              <a:gdLst/>
              <a:ahLst/>
              <a:cxnLst/>
              <a:rect l="l" t="t" r="r" b="b"/>
              <a:pathLst>
                <a:path w="42031" h="41998" extrusionOk="0">
                  <a:moveTo>
                    <a:pt x="21015" y="0"/>
                  </a:moveTo>
                  <a:cubicBezTo>
                    <a:pt x="19514" y="0"/>
                    <a:pt x="18480" y="934"/>
                    <a:pt x="16212" y="6372"/>
                  </a:cubicBezTo>
                  <a:cubicBezTo>
                    <a:pt x="15478" y="6638"/>
                    <a:pt x="14777" y="6939"/>
                    <a:pt x="14110" y="7306"/>
                  </a:cubicBezTo>
                  <a:cubicBezTo>
                    <a:pt x="10174" y="5671"/>
                    <a:pt x="8806" y="5438"/>
                    <a:pt x="8039" y="5438"/>
                  </a:cubicBezTo>
                  <a:cubicBezTo>
                    <a:pt x="7072" y="5438"/>
                    <a:pt x="6505" y="5838"/>
                    <a:pt x="6171" y="6171"/>
                  </a:cubicBezTo>
                  <a:cubicBezTo>
                    <a:pt x="5070" y="7239"/>
                    <a:pt x="5004" y="8673"/>
                    <a:pt x="7439" y="14411"/>
                  </a:cubicBezTo>
                  <a:cubicBezTo>
                    <a:pt x="7205" y="14944"/>
                    <a:pt x="6972" y="15478"/>
                    <a:pt x="6805" y="16045"/>
                  </a:cubicBezTo>
                  <a:cubicBezTo>
                    <a:pt x="1068" y="18380"/>
                    <a:pt x="0" y="19414"/>
                    <a:pt x="0" y="21015"/>
                  </a:cubicBezTo>
                  <a:cubicBezTo>
                    <a:pt x="0" y="22650"/>
                    <a:pt x="1134" y="23717"/>
                    <a:pt x="7239" y="26152"/>
                  </a:cubicBezTo>
                  <a:cubicBezTo>
                    <a:pt x="7372" y="26486"/>
                    <a:pt x="7506" y="26786"/>
                    <a:pt x="7639" y="27086"/>
                  </a:cubicBezTo>
                  <a:cubicBezTo>
                    <a:pt x="4870" y="33524"/>
                    <a:pt x="5104" y="34792"/>
                    <a:pt x="6171" y="35859"/>
                  </a:cubicBezTo>
                  <a:cubicBezTo>
                    <a:pt x="6505" y="36193"/>
                    <a:pt x="7072" y="36593"/>
                    <a:pt x="8039" y="36593"/>
                  </a:cubicBezTo>
                  <a:cubicBezTo>
                    <a:pt x="8540" y="36593"/>
                    <a:pt x="9841" y="36593"/>
                    <a:pt x="15211" y="34258"/>
                  </a:cubicBezTo>
                  <a:cubicBezTo>
                    <a:pt x="15411" y="34325"/>
                    <a:pt x="15578" y="34392"/>
                    <a:pt x="15745" y="34458"/>
                  </a:cubicBezTo>
                  <a:cubicBezTo>
                    <a:pt x="18447" y="41230"/>
                    <a:pt x="19481" y="41997"/>
                    <a:pt x="21015" y="41997"/>
                  </a:cubicBezTo>
                  <a:cubicBezTo>
                    <a:pt x="22550" y="41997"/>
                    <a:pt x="23617" y="41263"/>
                    <a:pt x="26252" y="34525"/>
                  </a:cubicBezTo>
                  <a:cubicBezTo>
                    <a:pt x="26452" y="34458"/>
                    <a:pt x="26653" y="34358"/>
                    <a:pt x="26853" y="34292"/>
                  </a:cubicBezTo>
                  <a:cubicBezTo>
                    <a:pt x="32190" y="36560"/>
                    <a:pt x="33491" y="36560"/>
                    <a:pt x="33991" y="36560"/>
                  </a:cubicBezTo>
                  <a:cubicBezTo>
                    <a:pt x="34958" y="36560"/>
                    <a:pt x="35526" y="36193"/>
                    <a:pt x="35859" y="35859"/>
                  </a:cubicBezTo>
                  <a:cubicBezTo>
                    <a:pt x="37027" y="34692"/>
                    <a:pt x="36993" y="33157"/>
                    <a:pt x="34425" y="27187"/>
                  </a:cubicBezTo>
                  <a:cubicBezTo>
                    <a:pt x="34625" y="26853"/>
                    <a:pt x="34758" y="26486"/>
                    <a:pt x="34925" y="26119"/>
                  </a:cubicBezTo>
                  <a:cubicBezTo>
                    <a:pt x="40929" y="23684"/>
                    <a:pt x="42030" y="22650"/>
                    <a:pt x="42030" y="21015"/>
                  </a:cubicBezTo>
                  <a:cubicBezTo>
                    <a:pt x="42030" y="19414"/>
                    <a:pt x="40963" y="18380"/>
                    <a:pt x="35325" y="16079"/>
                  </a:cubicBezTo>
                  <a:cubicBezTo>
                    <a:pt x="35159" y="15478"/>
                    <a:pt x="34925" y="14878"/>
                    <a:pt x="34658" y="14277"/>
                  </a:cubicBezTo>
                  <a:cubicBezTo>
                    <a:pt x="37027" y="8640"/>
                    <a:pt x="36927" y="7239"/>
                    <a:pt x="35859" y="6171"/>
                  </a:cubicBezTo>
                  <a:cubicBezTo>
                    <a:pt x="35526" y="5838"/>
                    <a:pt x="34958" y="5438"/>
                    <a:pt x="33991" y="5438"/>
                  </a:cubicBezTo>
                  <a:cubicBezTo>
                    <a:pt x="33224" y="5438"/>
                    <a:pt x="31856" y="5671"/>
                    <a:pt x="27987" y="7272"/>
                  </a:cubicBezTo>
                  <a:cubicBezTo>
                    <a:pt x="27286" y="6905"/>
                    <a:pt x="26552" y="6572"/>
                    <a:pt x="25785" y="6338"/>
                  </a:cubicBezTo>
                  <a:cubicBezTo>
                    <a:pt x="23550" y="934"/>
                    <a:pt x="22516" y="0"/>
                    <a:pt x="210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Google Shape;2326;p61">
              <a:extLst>
                <a:ext uri="{FF2B5EF4-FFF2-40B4-BE49-F238E27FC236}">
                  <a16:creationId xmlns:a16="http://schemas.microsoft.com/office/drawing/2014/main" id="{C604AF6E-6137-ADE4-790A-1157B057176E}"/>
                </a:ext>
              </a:extLst>
            </p:cNvPr>
            <p:cNvSpPr/>
            <p:nvPr/>
          </p:nvSpPr>
          <p:spPr>
            <a:xfrm>
              <a:off x="4384660" y="1683525"/>
              <a:ext cx="945700" cy="945700"/>
            </a:xfrm>
            <a:custGeom>
              <a:avLst/>
              <a:gdLst/>
              <a:ahLst/>
              <a:cxnLst/>
              <a:rect l="l" t="t" r="r" b="b"/>
              <a:pathLst>
                <a:path w="37828" h="37828" extrusionOk="0">
                  <a:moveTo>
                    <a:pt x="18914" y="1"/>
                  </a:moveTo>
                  <a:cubicBezTo>
                    <a:pt x="18214" y="1"/>
                    <a:pt x="16746" y="3370"/>
                    <a:pt x="15679" y="5972"/>
                  </a:cubicBezTo>
                  <a:cubicBezTo>
                    <a:pt x="14411" y="6305"/>
                    <a:pt x="13243" y="6839"/>
                    <a:pt x="12176" y="7506"/>
                  </a:cubicBezTo>
                  <a:cubicBezTo>
                    <a:pt x="9954" y="6566"/>
                    <a:pt x="7052" y="5432"/>
                    <a:pt x="5939" y="5432"/>
                  </a:cubicBezTo>
                  <a:cubicBezTo>
                    <a:pt x="5749" y="5432"/>
                    <a:pt x="5611" y="5465"/>
                    <a:pt x="5538" y="5538"/>
                  </a:cubicBezTo>
                  <a:cubicBezTo>
                    <a:pt x="5038" y="6072"/>
                    <a:pt x="6505" y="9775"/>
                    <a:pt x="7639" y="12376"/>
                  </a:cubicBezTo>
                  <a:cubicBezTo>
                    <a:pt x="7106" y="13344"/>
                    <a:pt x="6705" y="14378"/>
                    <a:pt x="6472" y="15479"/>
                  </a:cubicBezTo>
                  <a:cubicBezTo>
                    <a:pt x="3803" y="16546"/>
                    <a:pt x="1" y="18181"/>
                    <a:pt x="1" y="18914"/>
                  </a:cubicBezTo>
                  <a:cubicBezTo>
                    <a:pt x="1" y="19682"/>
                    <a:pt x="4104" y="21416"/>
                    <a:pt x="6772" y="22484"/>
                  </a:cubicBezTo>
                  <a:cubicBezTo>
                    <a:pt x="7072" y="23318"/>
                    <a:pt x="7439" y="24118"/>
                    <a:pt x="7873" y="24885"/>
                  </a:cubicBezTo>
                  <a:cubicBezTo>
                    <a:pt x="6739" y="27521"/>
                    <a:pt x="5004" y="31724"/>
                    <a:pt x="5538" y="32291"/>
                  </a:cubicBezTo>
                  <a:cubicBezTo>
                    <a:pt x="5611" y="32364"/>
                    <a:pt x="5749" y="32397"/>
                    <a:pt x="5939" y="32397"/>
                  </a:cubicBezTo>
                  <a:cubicBezTo>
                    <a:pt x="7225" y="32397"/>
                    <a:pt x="10906" y="30877"/>
                    <a:pt x="13143" y="29889"/>
                  </a:cubicBezTo>
                  <a:cubicBezTo>
                    <a:pt x="13811" y="30223"/>
                    <a:pt x="14511" y="30489"/>
                    <a:pt x="15245" y="30723"/>
                  </a:cubicBezTo>
                  <a:cubicBezTo>
                    <a:pt x="16279" y="33358"/>
                    <a:pt x="18114" y="37828"/>
                    <a:pt x="18914" y="37828"/>
                  </a:cubicBezTo>
                  <a:cubicBezTo>
                    <a:pt x="19715" y="37828"/>
                    <a:pt x="21583" y="33391"/>
                    <a:pt x="22583" y="30756"/>
                  </a:cubicBezTo>
                  <a:cubicBezTo>
                    <a:pt x="23351" y="30523"/>
                    <a:pt x="24051" y="30256"/>
                    <a:pt x="24752" y="29922"/>
                  </a:cubicBezTo>
                  <a:cubicBezTo>
                    <a:pt x="27014" y="30908"/>
                    <a:pt x="30612" y="32398"/>
                    <a:pt x="31886" y="32398"/>
                  </a:cubicBezTo>
                  <a:cubicBezTo>
                    <a:pt x="32077" y="32398"/>
                    <a:pt x="32216" y="32365"/>
                    <a:pt x="32290" y="32291"/>
                  </a:cubicBezTo>
                  <a:cubicBezTo>
                    <a:pt x="32857" y="31757"/>
                    <a:pt x="31156" y="27621"/>
                    <a:pt x="30022" y="24985"/>
                  </a:cubicBezTo>
                  <a:cubicBezTo>
                    <a:pt x="30522" y="24185"/>
                    <a:pt x="30889" y="23318"/>
                    <a:pt x="31190" y="22417"/>
                  </a:cubicBezTo>
                  <a:cubicBezTo>
                    <a:pt x="33858" y="21349"/>
                    <a:pt x="37828" y="19682"/>
                    <a:pt x="37828" y="18914"/>
                  </a:cubicBezTo>
                  <a:cubicBezTo>
                    <a:pt x="37828" y="18181"/>
                    <a:pt x="34158" y="16579"/>
                    <a:pt x="31490" y="15545"/>
                  </a:cubicBezTo>
                  <a:cubicBezTo>
                    <a:pt x="31223" y="14378"/>
                    <a:pt x="30823" y="13277"/>
                    <a:pt x="30256" y="12276"/>
                  </a:cubicBezTo>
                  <a:cubicBezTo>
                    <a:pt x="31390" y="9641"/>
                    <a:pt x="32791" y="6039"/>
                    <a:pt x="32290" y="5538"/>
                  </a:cubicBezTo>
                  <a:cubicBezTo>
                    <a:pt x="32216" y="5464"/>
                    <a:pt x="32076" y="5430"/>
                    <a:pt x="31884" y="5430"/>
                  </a:cubicBezTo>
                  <a:cubicBezTo>
                    <a:pt x="30786" y="5430"/>
                    <a:pt x="27967" y="6536"/>
                    <a:pt x="25752" y="7473"/>
                  </a:cubicBezTo>
                  <a:cubicBezTo>
                    <a:pt x="24652" y="6806"/>
                    <a:pt x="23451" y="6272"/>
                    <a:pt x="22150" y="5938"/>
                  </a:cubicBezTo>
                  <a:cubicBezTo>
                    <a:pt x="21116" y="3337"/>
                    <a:pt x="19615" y="1"/>
                    <a:pt x="18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Google Shape;2327;p61">
              <a:extLst>
                <a:ext uri="{FF2B5EF4-FFF2-40B4-BE49-F238E27FC236}">
                  <a16:creationId xmlns:a16="http://schemas.microsoft.com/office/drawing/2014/main" id="{7744D34D-9A15-EFC0-F687-A4421EE3234D}"/>
                </a:ext>
              </a:extLst>
            </p:cNvPr>
            <p:cNvSpPr/>
            <p:nvPr/>
          </p:nvSpPr>
          <p:spPr>
            <a:xfrm>
              <a:off x="4747435" y="1683525"/>
              <a:ext cx="220175" cy="225200"/>
            </a:xfrm>
            <a:custGeom>
              <a:avLst/>
              <a:gdLst/>
              <a:ahLst/>
              <a:cxnLst/>
              <a:rect l="l" t="t" r="r" b="b"/>
              <a:pathLst>
                <a:path w="8807" h="9008" extrusionOk="0">
                  <a:moveTo>
                    <a:pt x="4403" y="1"/>
                  </a:moveTo>
                  <a:cubicBezTo>
                    <a:pt x="3269" y="1"/>
                    <a:pt x="0" y="9007"/>
                    <a:pt x="0" y="9007"/>
                  </a:cubicBezTo>
                  <a:lnTo>
                    <a:pt x="8806" y="9007"/>
                  </a:lnTo>
                  <a:cubicBezTo>
                    <a:pt x="8806" y="9007"/>
                    <a:pt x="5571" y="1"/>
                    <a:pt x="44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2328;p61">
              <a:extLst>
                <a:ext uri="{FF2B5EF4-FFF2-40B4-BE49-F238E27FC236}">
                  <a16:creationId xmlns:a16="http://schemas.microsoft.com/office/drawing/2014/main" id="{EF8E8CF9-747A-8AA7-15E1-7E5B83169D23}"/>
                </a:ext>
              </a:extLst>
            </p:cNvPr>
            <p:cNvSpPr/>
            <p:nvPr/>
          </p:nvSpPr>
          <p:spPr>
            <a:xfrm>
              <a:off x="4747435" y="2404050"/>
              <a:ext cx="220175" cy="225175"/>
            </a:xfrm>
            <a:custGeom>
              <a:avLst/>
              <a:gdLst/>
              <a:ahLst/>
              <a:cxnLst/>
              <a:rect l="l" t="t" r="r" b="b"/>
              <a:pathLst>
                <a:path w="8807" h="9007" extrusionOk="0">
                  <a:moveTo>
                    <a:pt x="0" y="1"/>
                  </a:moveTo>
                  <a:cubicBezTo>
                    <a:pt x="0" y="1"/>
                    <a:pt x="3269" y="9007"/>
                    <a:pt x="4403" y="9007"/>
                  </a:cubicBezTo>
                  <a:cubicBezTo>
                    <a:pt x="5571" y="9007"/>
                    <a:pt x="8806" y="1"/>
                    <a:pt x="8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Google Shape;2329;p61">
              <a:extLst>
                <a:ext uri="{FF2B5EF4-FFF2-40B4-BE49-F238E27FC236}">
                  <a16:creationId xmlns:a16="http://schemas.microsoft.com/office/drawing/2014/main" id="{C0047B52-3D67-6B37-8539-AACFD131146C}"/>
                </a:ext>
              </a:extLst>
            </p:cNvPr>
            <p:cNvSpPr/>
            <p:nvPr/>
          </p:nvSpPr>
          <p:spPr>
            <a:xfrm>
              <a:off x="5105185" y="2046300"/>
              <a:ext cx="225175" cy="220175"/>
            </a:xfrm>
            <a:custGeom>
              <a:avLst/>
              <a:gdLst/>
              <a:ahLst/>
              <a:cxnLst/>
              <a:rect l="l" t="t" r="r" b="b"/>
              <a:pathLst>
                <a:path w="9007" h="8807" extrusionOk="0">
                  <a:moveTo>
                    <a:pt x="0" y="0"/>
                  </a:moveTo>
                  <a:lnTo>
                    <a:pt x="0" y="8807"/>
                  </a:lnTo>
                  <a:cubicBezTo>
                    <a:pt x="0" y="8807"/>
                    <a:pt x="9007" y="5538"/>
                    <a:pt x="9007" y="4403"/>
                  </a:cubicBezTo>
                  <a:cubicBezTo>
                    <a:pt x="9007" y="323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2330;p61">
              <a:extLst>
                <a:ext uri="{FF2B5EF4-FFF2-40B4-BE49-F238E27FC236}">
                  <a16:creationId xmlns:a16="http://schemas.microsoft.com/office/drawing/2014/main" id="{918DBA06-95B7-82FD-B7F7-89900CCA75DA}"/>
                </a:ext>
              </a:extLst>
            </p:cNvPr>
            <p:cNvSpPr/>
            <p:nvPr/>
          </p:nvSpPr>
          <p:spPr>
            <a:xfrm>
              <a:off x="4384660" y="2046300"/>
              <a:ext cx="225200" cy="220175"/>
            </a:xfrm>
            <a:custGeom>
              <a:avLst/>
              <a:gdLst/>
              <a:ahLst/>
              <a:cxnLst/>
              <a:rect l="l" t="t" r="r" b="b"/>
              <a:pathLst>
                <a:path w="9008" h="8807" extrusionOk="0">
                  <a:moveTo>
                    <a:pt x="9007" y="0"/>
                  </a:moveTo>
                  <a:cubicBezTo>
                    <a:pt x="9007" y="0"/>
                    <a:pt x="1" y="3236"/>
                    <a:pt x="1" y="4403"/>
                  </a:cubicBezTo>
                  <a:cubicBezTo>
                    <a:pt x="1" y="5538"/>
                    <a:pt x="9007" y="8807"/>
                    <a:pt x="9007" y="8807"/>
                  </a:cubicBezTo>
                  <a:lnTo>
                    <a:pt x="90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2331;p61">
              <a:extLst>
                <a:ext uri="{FF2B5EF4-FFF2-40B4-BE49-F238E27FC236}">
                  <a16:creationId xmlns:a16="http://schemas.microsoft.com/office/drawing/2014/main" id="{58BC260A-65B5-8E06-9D04-71B6BC65378C}"/>
                </a:ext>
              </a:extLst>
            </p:cNvPr>
            <p:cNvSpPr/>
            <p:nvPr/>
          </p:nvSpPr>
          <p:spPr>
            <a:xfrm>
              <a:off x="4955060" y="1819350"/>
              <a:ext cx="256875" cy="239475"/>
            </a:xfrm>
            <a:custGeom>
              <a:avLst/>
              <a:gdLst/>
              <a:ahLst/>
              <a:cxnLst/>
              <a:rect l="l" t="t" r="r" b="b"/>
              <a:pathLst>
                <a:path w="10275" h="9579" extrusionOk="0">
                  <a:moveTo>
                    <a:pt x="9078" y="0"/>
                  </a:moveTo>
                  <a:cubicBezTo>
                    <a:pt x="7179" y="0"/>
                    <a:pt x="1" y="3341"/>
                    <a:pt x="1" y="3341"/>
                  </a:cubicBezTo>
                  <a:lnTo>
                    <a:pt x="6205" y="9579"/>
                  </a:lnTo>
                  <a:cubicBezTo>
                    <a:pt x="6205" y="9579"/>
                    <a:pt x="10275" y="906"/>
                    <a:pt x="9474" y="105"/>
                  </a:cubicBezTo>
                  <a:cubicBezTo>
                    <a:pt x="9402" y="33"/>
                    <a:pt x="9266" y="0"/>
                    <a:pt x="9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2332;p61">
              <a:extLst>
                <a:ext uri="{FF2B5EF4-FFF2-40B4-BE49-F238E27FC236}">
                  <a16:creationId xmlns:a16="http://schemas.microsoft.com/office/drawing/2014/main" id="{02EDF7CC-88F8-492D-E7F4-5EF7CB52E62E}"/>
                </a:ext>
              </a:extLst>
            </p:cNvPr>
            <p:cNvSpPr/>
            <p:nvPr/>
          </p:nvSpPr>
          <p:spPr>
            <a:xfrm>
              <a:off x="4503085" y="2253950"/>
              <a:ext cx="256875" cy="239450"/>
            </a:xfrm>
            <a:custGeom>
              <a:avLst/>
              <a:gdLst/>
              <a:ahLst/>
              <a:cxnLst/>
              <a:rect l="l" t="t" r="r" b="b"/>
              <a:pathLst>
                <a:path w="10275" h="9578" extrusionOk="0">
                  <a:moveTo>
                    <a:pt x="4070" y="0"/>
                  </a:moveTo>
                  <a:cubicBezTo>
                    <a:pt x="4070" y="0"/>
                    <a:pt x="0" y="8640"/>
                    <a:pt x="801" y="9474"/>
                  </a:cubicBezTo>
                  <a:cubicBezTo>
                    <a:pt x="873" y="9545"/>
                    <a:pt x="1007" y="9578"/>
                    <a:pt x="1194" y="9578"/>
                  </a:cubicBezTo>
                  <a:cubicBezTo>
                    <a:pt x="3085" y="9578"/>
                    <a:pt x="10274" y="6205"/>
                    <a:pt x="10274" y="6205"/>
                  </a:cubicBezTo>
                  <a:lnTo>
                    <a:pt x="4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2333;p61">
              <a:extLst>
                <a:ext uri="{FF2B5EF4-FFF2-40B4-BE49-F238E27FC236}">
                  <a16:creationId xmlns:a16="http://schemas.microsoft.com/office/drawing/2014/main" id="{2D8A99D4-8DBF-EFC5-D6CB-382635DD3BFA}"/>
                </a:ext>
              </a:extLst>
            </p:cNvPr>
            <p:cNvSpPr/>
            <p:nvPr/>
          </p:nvSpPr>
          <p:spPr>
            <a:xfrm>
              <a:off x="4955060" y="2253950"/>
              <a:ext cx="257725" cy="239450"/>
            </a:xfrm>
            <a:custGeom>
              <a:avLst/>
              <a:gdLst/>
              <a:ahLst/>
              <a:cxnLst/>
              <a:rect l="l" t="t" r="r" b="b"/>
              <a:pathLst>
                <a:path w="10309" h="9578" extrusionOk="0">
                  <a:moveTo>
                    <a:pt x="6239" y="0"/>
                  </a:moveTo>
                  <a:lnTo>
                    <a:pt x="1" y="6205"/>
                  </a:lnTo>
                  <a:cubicBezTo>
                    <a:pt x="1" y="6205"/>
                    <a:pt x="7190" y="9578"/>
                    <a:pt x="9082" y="9578"/>
                  </a:cubicBezTo>
                  <a:cubicBezTo>
                    <a:pt x="9268" y="9578"/>
                    <a:pt x="9403" y="9545"/>
                    <a:pt x="9474" y="9474"/>
                  </a:cubicBezTo>
                  <a:cubicBezTo>
                    <a:pt x="10308" y="8640"/>
                    <a:pt x="6239" y="0"/>
                    <a:pt x="6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Google Shape;2334;p61">
              <a:extLst>
                <a:ext uri="{FF2B5EF4-FFF2-40B4-BE49-F238E27FC236}">
                  <a16:creationId xmlns:a16="http://schemas.microsoft.com/office/drawing/2014/main" id="{E0C7AEC0-916E-CEED-8B16-21A3DE9618D5}"/>
                </a:ext>
              </a:extLst>
            </p:cNvPr>
            <p:cNvSpPr/>
            <p:nvPr/>
          </p:nvSpPr>
          <p:spPr>
            <a:xfrm>
              <a:off x="4503085" y="1819350"/>
              <a:ext cx="256875" cy="239475"/>
            </a:xfrm>
            <a:custGeom>
              <a:avLst/>
              <a:gdLst/>
              <a:ahLst/>
              <a:cxnLst/>
              <a:rect l="l" t="t" r="r" b="b"/>
              <a:pathLst>
                <a:path w="10275" h="9579" extrusionOk="0">
                  <a:moveTo>
                    <a:pt x="1205" y="0"/>
                  </a:moveTo>
                  <a:cubicBezTo>
                    <a:pt x="1015" y="0"/>
                    <a:pt x="876" y="33"/>
                    <a:pt x="801" y="105"/>
                  </a:cubicBezTo>
                  <a:cubicBezTo>
                    <a:pt x="0" y="906"/>
                    <a:pt x="4070" y="9579"/>
                    <a:pt x="4070" y="9579"/>
                  </a:cubicBezTo>
                  <a:lnTo>
                    <a:pt x="10274" y="3341"/>
                  </a:lnTo>
                  <a:cubicBezTo>
                    <a:pt x="10274" y="3341"/>
                    <a:pt x="3124" y="0"/>
                    <a:pt x="1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Google Shape;2335;p61">
              <a:extLst>
                <a:ext uri="{FF2B5EF4-FFF2-40B4-BE49-F238E27FC236}">
                  <a16:creationId xmlns:a16="http://schemas.microsoft.com/office/drawing/2014/main" id="{3DA27D5A-2503-D928-BB45-E1797A19B63F}"/>
                </a:ext>
              </a:extLst>
            </p:cNvPr>
            <p:cNvSpPr/>
            <p:nvPr/>
          </p:nvSpPr>
          <p:spPr>
            <a:xfrm>
              <a:off x="4537285" y="1822800"/>
              <a:ext cx="642975" cy="642150"/>
            </a:xfrm>
            <a:custGeom>
              <a:avLst/>
              <a:gdLst/>
              <a:ahLst/>
              <a:cxnLst/>
              <a:rect l="l" t="t" r="r" b="b"/>
              <a:pathLst>
                <a:path w="25719" h="25686" extrusionOk="0">
                  <a:moveTo>
                    <a:pt x="12876" y="1"/>
                  </a:moveTo>
                  <a:cubicBezTo>
                    <a:pt x="5771" y="1"/>
                    <a:pt x="0" y="5738"/>
                    <a:pt x="0" y="12843"/>
                  </a:cubicBezTo>
                  <a:cubicBezTo>
                    <a:pt x="0" y="19948"/>
                    <a:pt x="5771" y="25686"/>
                    <a:pt x="12876" y="25686"/>
                  </a:cubicBezTo>
                  <a:cubicBezTo>
                    <a:pt x="19981" y="25686"/>
                    <a:pt x="25718" y="19948"/>
                    <a:pt x="25718" y="12843"/>
                  </a:cubicBezTo>
                  <a:cubicBezTo>
                    <a:pt x="25718" y="5738"/>
                    <a:pt x="19981" y="1"/>
                    <a:pt x="12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Google Shape;2336;p61">
              <a:extLst>
                <a:ext uri="{FF2B5EF4-FFF2-40B4-BE49-F238E27FC236}">
                  <a16:creationId xmlns:a16="http://schemas.microsoft.com/office/drawing/2014/main" id="{6BF912EA-7E46-E7E7-715D-AA3A5633C60D}"/>
                </a:ext>
              </a:extLst>
            </p:cNvPr>
            <p:cNvSpPr/>
            <p:nvPr/>
          </p:nvSpPr>
          <p:spPr>
            <a:xfrm>
              <a:off x="4724085" y="196040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0"/>
                  </a:moveTo>
                  <a:cubicBezTo>
                    <a:pt x="567" y="0"/>
                    <a:pt x="0" y="568"/>
                    <a:pt x="0" y="1268"/>
                  </a:cubicBezTo>
                  <a:cubicBezTo>
                    <a:pt x="0" y="1969"/>
                    <a:pt x="567" y="2536"/>
                    <a:pt x="1268" y="2536"/>
                  </a:cubicBezTo>
                  <a:cubicBezTo>
                    <a:pt x="1968" y="2536"/>
                    <a:pt x="2535" y="1969"/>
                    <a:pt x="2535" y="1268"/>
                  </a:cubicBezTo>
                  <a:cubicBezTo>
                    <a:pt x="2535" y="568"/>
                    <a:pt x="1968" y="0"/>
                    <a:pt x="1268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Google Shape;2337;p61">
              <a:extLst>
                <a:ext uri="{FF2B5EF4-FFF2-40B4-BE49-F238E27FC236}">
                  <a16:creationId xmlns:a16="http://schemas.microsoft.com/office/drawing/2014/main" id="{884BE9BD-0C0E-42D2-E6A0-5BACAB616956}"/>
                </a:ext>
              </a:extLst>
            </p:cNvPr>
            <p:cNvSpPr/>
            <p:nvPr/>
          </p:nvSpPr>
          <p:spPr>
            <a:xfrm>
              <a:off x="4942560" y="196040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0"/>
                  </a:moveTo>
                  <a:cubicBezTo>
                    <a:pt x="568" y="0"/>
                    <a:pt x="1" y="568"/>
                    <a:pt x="1" y="1268"/>
                  </a:cubicBezTo>
                  <a:cubicBezTo>
                    <a:pt x="1" y="1969"/>
                    <a:pt x="568" y="2536"/>
                    <a:pt x="1268" y="2536"/>
                  </a:cubicBezTo>
                  <a:cubicBezTo>
                    <a:pt x="1969" y="2536"/>
                    <a:pt x="2536" y="1969"/>
                    <a:pt x="2536" y="1268"/>
                  </a:cubicBezTo>
                  <a:cubicBezTo>
                    <a:pt x="2536" y="568"/>
                    <a:pt x="1969" y="0"/>
                    <a:pt x="1268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2338;p61">
              <a:extLst>
                <a:ext uri="{FF2B5EF4-FFF2-40B4-BE49-F238E27FC236}">
                  <a16:creationId xmlns:a16="http://schemas.microsoft.com/office/drawing/2014/main" id="{EC70EAA5-3F3C-EDDE-D3E6-3ED65D2124BB}"/>
                </a:ext>
              </a:extLst>
            </p:cNvPr>
            <p:cNvSpPr/>
            <p:nvPr/>
          </p:nvSpPr>
          <p:spPr>
            <a:xfrm>
              <a:off x="4823310" y="1987425"/>
              <a:ext cx="101775" cy="49725"/>
            </a:xfrm>
            <a:custGeom>
              <a:avLst/>
              <a:gdLst/>
              <a:ahLst/>
              <a:cxnLst/>
              <a:rect l="l" t="t" r="r" b="b"/>
              <a:pathLst>
                <a:path w="4071" h="1989" extrusionOk="0">
                  <a:moveTo>
                    <a:pt x="3172" y="1"/>
                  </a:moveTo>
                  <a:cubicBezTo>
                    <a:pt x="2670" y="1"/>
                    <a:pt x="2430" y="621"/>
                    <a:pt x="1768" y="621"/>
                  </a:cubicBezTo>
                  <a:cubicBezTo>
                    <a:pt x="1415" y="621"/>
                    <a:pt x="885" y="133"/>
                    <a:pt x="448" y="133"/>
                  </a:cubicBezTo>
                  <a:cubicBezTo>
                    <a:pt x="348" y="133"/>
                    <a:pt x="254" y="159"/>
                    <a:pt x="167" y="220"/>
                  </a:cubicBezTo>
                  <a:cubicBezTo>
                    <a:pt x="34" y="320"/>
                    <a:pt x="1" y="521"/>
                    <a:pt x="67" y="754"/>
                  </a:cubicBezTo>
                  <a:cubicBezTo>
                    <a:pt x="212" y="723"/>
                    <a:pt x="360" y="708"/>
                    <a:pt x="509" y="708"/>
                  </a:cubicBezTo>
                  <a:cubicBezTo>
                    <a:pt x="841" y="708"/>
                    <a:pt x="1179" y="783"/>
                    <a:pt x="1502" y="921"/>
                  </a:cubicBezTo>
                  <a:cubicBezTo>
                    <a:pt x="1969" y="1154"/>
                    <a:pt x="2402" y="1521"/>
                    <a:pt x="2636" y="1988"/>
                  </a:cubicBezTo>
                  <a:cubicBezTo>
                    <a:pt x="3770" y="1521"/>
                    <a:pt x="4070" y="287"/>
                    <a:pt x="3436" y="54"/>
                  </a:cubicBezTo>
                  <a:cubicBezTo>
                    <a:pt x="3340" y="17"/>
                    <a:pt x="3253" y="1"/>
                    <a:pt x="3172" y="1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Google Shape;2339;p61">
              <a:extLst>
                <a:ext uri="{FF2B5EF4-FFF2-40B4-BE49-F238E27FC236}">
                  <a16:creationId xmlns:a16="http://schemas.microsoft.com/office/drawing/2014/main" id="{699882EB-64B4-6F12-CEB7-4ADE39ED193C}"/>
                </a:ext>
              </a:extLst>
            </p:cNvPr>
            <p:cNvSpPr/>
            <p:nvPr/>
          </p:nvSpPr>
          <p:spPr>
            <a:xfrm>
              <a:off x="4824985" y="2005125"/>
              <a:ext cx="64225" cy="36050"/>
            </a:xfrm>
            <a:custGeom>
              <a:avLst/>
              <a:gdLst/>
              <a:ahLst/>
              <a:cxnLst/>
              <a:rect l="l" t="t" r="r" b="b"/>
              <a:pathLst>
                <a:path w="2569" h="1442" extrusionOk="0">
                  <a:moveTo>
                    <a:pt x="442" y="0"/>
                  </a:moveTo>
                  <a:cubicBezTo>
                    <a:pt x="293" y="0"/>
                    <a:pt x="145" y="15"/>
                    <a:pt x="0" y="46"/>
                  </a:cubicBezTo>
                  <a:cubicBezTo>
                    <a:pt x="151" y="620"/>
                    <a:pt x="823" y="1441"/>
                    <a:pt x="1767" y="1441"/>
                  </a:cubicBezTo>
                  <a:cubicBezTo>
                    <a:pt x="1865" y="1441"/>
                    <a:pt x="1965" y="1433"/>
                    <a:pt x="2068" y="1414"/>
                  </a:cubicBezTo>
                  <a:cubicBezTo>
                    <a:pt x="2269" y="1380"/>
                    <a:pt x="2435" y="1347"/>
                    <a:pt x="2569" y="1280"/>
                  </a:cubicBezTo>
                  <a:cubicBezTo>
                    <a:pt x="2302" y="813"/>
                    <a:pt x="1902" y="413"/>
                    <a:pt x="1435" y="213"/>
                  </a:cubicBezTo>
                  <a:cubicBezTo>
                    <a:pt x="1112" y="75"/>
                    <a:pt x="774" y="0"/>
                    <a:pt x="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2340;p61">
              <a:extLst>
                <a:ext uri="{FF2B5EF4-FFF2-40B4-BE49-F238E27FC236}">
                  <a16:creationId xmlns:a16="http://schemas.microsoft.com/office/drawing/2014/main" id="{364D09EE-9700-0CB4-42E6-11AB7EE052DA}"/>
                </a:ext>
              </a:extLst>
            </p:cNvPr>
            <p:cNvSpPr/>
            <p:nvPr/>
          </p:nvSpPr>
          <p:spPr>
            <a:xfrm>
              <a:off x="4628160" y="199375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extrusionOk="0">
                  <a:moveTo>
                    <a:pt x="1369" y="1"/>
                  </a:moveTo>
                  <a:cubicBezTo>
                    <a:pt x="635" y="1"/>
                    <a:pt x="1" y="601"/>
                    <a:pt x="1" y="1368"/>
                  </a:cubicBezTo>
                  <a:cubicBezTo>
                    <a:pt x="1" y="2136"/>
                    <a:pt x="635" y="2736"/>
                    <a:pt x="1369" y="2736"/>
                  </a:cubicBezTo>
                  <a:cubicBezTo>
                    <a:pt x="2136" y="2736"/>
                    <a:pt x="2736" y="2136"/>
                    <a:pt x="2736" y="1368"/>
                  </a:cubicBezTo>
                  <a:cubicBezTo>
                    <a:pt x="2736" y="601"/>
                    <a:pt x="2136" y="1"/>
                    <a:pt x="1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Google Shape;2341;p61">
              <a:extLst>
                <a:ext uri="{FF2B5EF4-FFF2-40B4-BE49-F238E27FC236}">
                  <a16:creationId xmlns:a16="http://schemas.microsoft.com/office/drawing/2014/main" id="{58CD5652-48D6-5B82-9385-F485AD92E469}"/>
                </a:ext>
              </a:extLst>
            </p:cNvPr>
            <p:cNvSpPr/>
            <p:nvPr/>
          </p:nvSpPr>
          <p:spPr>
            <a:xfrm>
              <a:off x="5032635" y="1993750"/>
              <a:ext cx="69225" cy="68425"/>
            </a:xfrm>
            <a:custGeom>
              <a:avLst/>
              <a:gdLst/>
              <a:ahLst/>
              <a:cxnLst/>
              <a:rect l="l" t="t" r="r" b="b"/>
              <a:pathLst>
                <a:path w="2769" h="2737" extrusionOk="0">
                  <a:moveTo>
                    <a:pt x="1368" y="1"/>
                  </a:moveTo>
                  <a:cubicBezTo>
                    <a:pt x="634" y="1"/>
                    <a:pt x="0" y="601"/>
                    <a:pt x="0" y="1368"/>
                  </a:cubicBezTo>
                  <a:cubicBezTo>
                    <a:pt x="0" y="2136"/>
                    <a:pt x="634" y="2736"/>
                    <a:pt x="1368" y="2736"/>
                  </a:cubicBezTo>
                  <a:cubicBezTo>
                    <a:pt x="2135" y="2736"/>
                    <a:pt x="2769" y="2136"/>
                    <a:pt x="2769" y="1368"/>
                  </a:cubicBezTo>
                  <a:cubicBezTo>
                    <a:pt x="2769" y="601"/>
                    <a:pt x="2135" y="1"/>
                    <a:pt x="1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2342;p61">
              <a:extLst>
                <a:ext uri="{FF2B5EF4-FFF2-40B4-BE49-F238E27FC236}">
                  <a16:creationId xmlns:a16="http://schemas.microsoft.com/office/drawing/2014/main" id="{24A9B1D6-DC89-990C-DA18-33E1AD5BF934}"/>
                </a:ext>
              </a:extLst>
            </p:cNvPr>
            <p:cNvSpPr/>
            <p:nvPr/>
          </p:nvSpPr>
          <p:spPr>
            <a:xfrm>
              <a:off x="4948410" y="1862000"/>
              <a:ext cx="233525" cy="304400"/>
            </a:xfrm>
            <a:custGeom>
              <a:avLst/>
              <a:gdLst/>
              <a:ahLst/>
              <a:cxnLst/>
              <a:rect l="l" t="t" r="r" b="b"/>
              <a:pathLst>
                <a:path w="9341" h="12176" extrusionOk="0">
                  <a:moveTo>
                    <a:pt x="0" y="0"/>
                  </a:moveTo>
                  <a:lnTo>
                    <a:pt x="0" y="0"/>
                  </a:lnTo>
                  <a:cubicBezTo>
                    <a:pt x="3669" y="1468"/>
                    <a:pt x="6605" y="4504"/>
                    <a:pt x="7739" y="8306"/>
                  </a:cubicBezTo>
                  <a:cubicBezTo>
                    <a:pt x="8106" y="9540"/>
                    <a:pt x="8306" y="10841"/>
                    <a:pt x="8339" y="12176"/>
                  </a:cubicBezTo>
                  <a:cubicBezTo>
                    <a:pt x="9340" y="6772"/>
                    <a:pt x="5404" y="10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oogle Shape;2343;p61">
            <a:extLst>
              <a:ext uri="{FF2B5EF4-FFF2-40B4-BE49-F238E27FC236}">
                <a16:creationId xmlns:a16="http://schemas.microsoft.com/office/drawing/2014/main" id="{92BEF217-FF42-C188-3ED3-7D21557EB759}"/>
              </a:ext>
            </a:extLst>
          </p:cNvPr>
          <p:cNvGrpSpPr/>
          <p:nvPr/>
        </p:nvGrpSpPr>
        <p:grpSpPr>
          <a:xfrm>
            <a:off x="2109155" y="3794857"/>
            <a:ext cx="820585" cy="821353"/>
            <a:chOff x="1939345" y="1701888"/>
            <a:chExt cx="907325" cy="908175"/>
          </a:xfrm>
        </p:grpSpPr>
        <p:sp>
          <p:nvSpPr>
            <p:cNvPr id="22" name="Google Shape;2344;p61">
              <a:extLst>
                <a:ext uri="{FF2B5EF4-FFF2-40B4-BE49-F238E27FC236}">
                  <a16:creationId xmlns:a16="http://schemas.microsoft.com/office/drawing/2014/main" id="{960A3A0D-5E99-521C-1C5E-1F8CCC456B77}"/>
                </a:ext>
              </a:extLst>
            </p:cNvPr>
            <p:cNvSpPr/>
            <p:nvPr/>
          </p:nvSpPr>
          <p:spPr>
            <a:xfrm>
              <a:off x="1939345" y="1701888"/>
              <a:ext cx="907325" cy="908175"/>
            </a:xfrm>
            <a:custGeom>
              <a:avLst/>
              <a:gdLst/>
              <a:ahLst/>
              <a:cxnLst/>
              <a:rect l="l" t="t" r="r" b="b"/>
              <a:pathLst>
                <a:path w="36293" h="36327" extrusionOk="0">
                  <a:moveTo>
                    <a:pt x="18146" y="0"/>
                  </a:moveTo>
                  <a:cubicBezTo>
                    <a:pt x="8106" y="0"/>
                    <a:pt x="0" y="8139"/>
                    <a:pt x="0" y="18180"/>
                  </a:cubicBezTo>
                  <a:cubicBezTo>
                    <a:pt x="0" y="28187"/>
                    <a:pt x="8106" y="36326"/>
                    <a:pt x="18146" y="36326"/>
                  </a:cubicBezTo>
                  <a:cubicBezTo>
                    <a:pt x="28154" y="36326"/>
                    <a:pt x="36293" y="28187"/>
                    <a:pt x="36293" y="18180"/>
                  </a:cubicBezTo>
                  <a:cubicBezTo>
                    <a:pt x="36293" y="8139"/>
                    <a:pt x="28154" y="0"/>
                    <a:pt x="18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2345;p61">
              <a:extLst>
                <a:ext uri="{FF2B5EF4-FFF2-40B4-BE49-F238E27FC236}">
                  <a16:creationId xmlns:a16="http://schemas.microsoft.com/office/drawing/2014/main" id="{5DC8C4B0-BC99-36AB-1E81-E9E2FD5E2AE7}"/>
                </a:ext>
              </a:extLst>
            </p:cNvPr>
            <p:cNvSpPr/>
            <p:nvPr/>
          </p:nvSpPr>
          <p:spPr>
            <a:xfrm>
              <a:off x="1951845" y="1754413"/>
              <a:ext cx="881500" cy="803100"/>
            </a:xfrm>
            <a:custGeom>
              <a:avLst/>
              <a:gdLst/>
              <a:ahLst/>
              <a:cxnLst/>
              <a:rect l="l" t="t" r="r" b="b"/>
              <a:pathLst>
                <a:path w="35260" h="32124" extrusionOk="0">
                  <a:moveTo>
                    <a:pt x="17630" y="1"/>
                  </a:moveTo>
                  <a:cubicBezTo>
                    <a:pt x="13519" y="1"/>
                    <a:pt x="9407" y="1569"/>
                    <a:pt x="6272" y="4704"/>
                  </a:cubicBezTo>
                  <a:cubicBezTo>
                    <a:pt x="1" y="10975"/>
                    <a:pt x="1" y="21149"/>
                    <a:pt x="6272" y="27420"/>
                  </a:cubicBezTo>
                  <a:cubicBezTo>
                    <a:pt x="9407" y="30556"/>
                    <a:pt x="13519" y="32124"/>
                    <a:pt x="17630" y="32124"/>
                  </a:cubicBezTo>
                  <a:cubicBezTo>
                    <a:pt x="21741" y="32124"/>
                    <a:pt x="25852" y="30556"/>
                    <a:pt x="28988" y="27420"/>
                  </a:cubicBezTo>
                  <a:cubicBezTo>
                    <a:pt x="35259" y="21149"/>
                    <a:pt x="35259" y="10975"/>
                    <a:pt x="28988" y="4704"/>
                  </a:cubicBezTo>
                  <a:cubicBezTo>
                    <a:pt x="25852" y="1569"/>
                    <a:pt x="21741" y="1"/>
                    <a:pt x="17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Google Shape;2346;p61">
              <a:extLst>
                <a:ext uri="{FF2B5EF4-FFF2-40B4-BE49-F238E27FC236}">
                  <a16:creationId xmlns:a16="http://schemas.microsoft.com/office/drawing/2014/main" id="{F0FB7934-1AC8-989C-C2C7-E0D63C7C7656}"/>
                </a:ext>
              </a:extLst>
            </p:cNvPr>
            <p:cNvSpPr/>
            <p:nvPr/>
          </p:nvSpPr>
          <p:spPr>
            <a:xfrm>
              <a:off x="2221195" y="1889513"/>
              <a:ext cx="74250" cy="74250"/>
            </a:xfrm>
            <a:custGeom>
              <a:avLst/>
              <a:gdLst/>
              <a:ahLst/>
              <a:cxnLst/>
              <a:rect l="l" t="t" r="r" b="b"/>
              <a:pathLst>
                <a:path w="2970" h="2970" extrusionOk="0">
                  <a:moveTo>
                    <a:pt x="1469" y="1"/>
                  </a:moveTo>
                  <a:cubicBezTo>
                    <a:pt x="668" y="1"/>
                    <a:pt x="1" y="634"/>
                    <a:pt x="1" y="1468"/>
                  </a:cubicBezTo>
                  <a:cubicBezTo>
                    <a:pt x="1" y="2302"/>
                    <a:pt x="668" y="2969"/>
                    <a:pt x="1469" y="2969"/>
                  </a:cubicBezTo>
                  <a:cubicBezTo>
                    <a:pt x="2303" y="2969"/>
                    <a:pt x="2970" y="2302"/>
                    <a:pt x="2970" y="1468"/>
                  </a:cubicBezTo>
                  <a:cubicBezTo>
                    <a:pt x="2970" y="634"/>
                    <a:pt x="2303" y="1"/>
                    <a:pt x="1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Google Shape;2347;p61">
              <a:extLst>
                <a:ext uri="{FF2B5EF4-FFF2-40B4-BE49-F238E27FC236}">
                  <a16:creationId xmlns:a16="http://schemas.microsoft.com/office/drawing/2014/main" id="{CD448079-7541-2BFB-B224-AFB131B5335A}"/>
                </a:ext>
              </a:extLst>
            </p:cNvPr>
            <p:cNvSpPr/>
            <p:nvPr/>
          </p:nvSpPr>
          <p:spPr>
            <a:xfrm>
              <a:off x="2453045" y="1890363"/>
              <a:ext cx="74225" cy="74225"/>
            </a:xfrm>
            <a:custGeom>
              <a:avLst/>
              <a:gdLst/>
              <a:ahLst/>
              <a:cxnLst/>
              <a:rect l="l" t="t" r="r" b="b"/>
              <a:pathLst>
                <a:path w="2969" h="2969" extrusionOk="0">
                  <a:moveTo>
                    <a:pt x="1501" y="0"/>
                  </a:moveTo>
                  <a:cubicBezTo>
                    <a:pt x="667" y="0"/>
                    <a:pt x="0" y="634"/>
                    <a:pt x="0" y="1468"/>
                  </a:cubicBezTo>
                  <a:cubicBezTo>
                    <a:pt x="0" y="2302"/>
                    <a:pt x="667" y="2969"/>
                    <a:pt x="1501" y="2969"/>
                  </a:cubicBezTo>
                  <a:cubicBezTo>
                    <a:pt x="2335" y="2969"/>
                    <a:pt x="2969" y="2302"/>
                    <a:pt x="2969" y="1468"/>
                  </a:cubicBezTo>
                  <a:cubicBezTo>
                    <a:pt x="2969" y="634"/>
                    <a:pt x="2302" y="0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Google Shape;2348;p61">
              <a:extLst>
                <a:ext uri="{FF2B5EF4-FFF2-40B4-BE49-F238E27FC236}">
                  <a16:creationId xmlns:a16="http://schemas.microsoft.com/office/drawing/2014/main" id="{3CD215EF-A029-C5B2-027B-2AE4820E13EA}"/>
                </a:ext>
              </a:extLst>
            </p:cNvPr>
            <p:cNvSpPr/>
            <p:nvPr/>
          </p:nvSpPr>
          <p:spPr>
            <a:xfrm>
              <a:off x="2108620" y="1927888"/>
              <a:ext cx="80925" cy="80900"/>
            </a:xfrm>
            <a:custGeom>
              <a:avLst/>
              <a:gdLst/>
              <a:ahLst/>
              <a:cxnLst/>
              <a:rect l="l" t="t" r="r" b="b"/>
              <a:pathLst>
                <a:path w="3237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02"/>
                    <a:pt x="735" y="3236"/>
                    <a:pt x="1635" y="3236"/>
                  </a:cubicBezTo>
                  <a:cubicBezTo>
                    <a:pt x="2502" y="3236"/>
                    <a:pt x="3236" y="2502"/>
                    <a:pt x="3236" y="1635"/>
                  </a:cubicBezTo>
                  <a:cubicBezTo>
                    <a:pt x="3236" y="734"/>
                    <a:pt x="2502" y="0"/>
                    <a:pt x="1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Google Shape;2349;p61">
              <a:extLst>
                <a:ext uri="{FF2B5EF4-FFF2-40B4-BE49-F238E27FC236}">
                  <a16:creationId xmlns:a16="http://schemas.microsoft.com/office/drawing/2014/main" id="{FB4D3BE7-C8DE-0F45-9C2A-06F878EB9789}"/>
                </a:ext>
              </a:extLst>
            </p:cNvPr>
            <p:cNvSpPr/>
            <p:nvPr/>
          </p:nvSpPr>
          <p:spPr>
            <a:xfrm>
              <a:off x="2559770" y="1928713"/>
              <a:ext cx="80100" cy="80925"/>
            </a:xfrm>
            <a:custGeom>
              <a:avLst/>
              <a:gdLst/>
              <a:ahLst/>
              <a:cxnLst/>
              <a:rect l="l" t="t" r="r" b="b"/>
              <a:pathLst>
                <a:path w="3204" h="3237" extrusionOk="0">
                  <a:moveTo>
                    <a:pt x="1602" y="0"/>
                  </a:moveTo>
                  <a:cubicBezTo>
                    <a:pt x="701" y="0"/>
                    <a:pt x="1" y="734"/>
                    <a:pt x="1" y="1635"/>
                  </a:cubicBezTo>
                  <a:cubicBezTo>
                    <a:pt x="1" y="2502"/>
                    <a:pt x="701" y="3236"/>
                    <a:pt x="1602" y="3236"/>
                  </a:cubicBezTo>
                  <a:cubicBezTo>
                    <a:pt x="2469" y="3236"/>
                    <a:pt x="3203" y="2502"/>
                    <a:pt x="3203" y="1635"/>
                  </a:cubicBezTo>
                  <a:cubicBezTo>
                    <a:pt x="3203" y="734"/>
                    <a:pt x="2469" y="0"/>
                    <a:pt x="1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2350;p61">
              <a:extLst>
                <a:ext uri="{FF2B5EF4-FFF2-40B4-BE49-F238E27FC236}">
                  <a16:creationId xmlns:a16="http://schemas.microsoft.com/office/drawing/2014/main" id="{21647050-07F4-025D-AFC5-44F8DD01C05E}"/>
                </a:ext>
              </a:extLst>
            </p:cNvPr>
            <p:cNvSpPr/>
            <p:nvPr/>
          </p:nvSpPr>
          <p:spPr>
            <a:xfrm>
              <a:off x="2329620" y="1944563"/>
              <a:ext cx="84250" cy="47975"/>
            </a:xfrm>
            <a:custGeom>
              <a:avLst/>
              <a:gdLst/>
              <a:ahLst/>
              <a:cxnLst/>
              <a:rect l="l" t="t" r="r" b="b"/>
              <a:pathLst>
                <a:path w="3370" h="1919" extrusionOk="0">
                  <a:moveTo>
                    <a:pt x="3336" y="0"/>
                  </a:moveTo>
                  <a:lnTo>
                    <a:pt x="3336" y="0"/>
                  </a:lnTo>
                  <a:cubicBezTo>
                    <a:pt x="3125" y="797"/>
                    <a:pt x="2388" y="1478"/>
                    <a:pt x="1644" y="1478"/>
                  </a:cubicBezTo>
                  <a:cubicBezTo>
                    <a:pt x="1329" y="1478"/>
                    <a:pt x="1012" y="1356"/>
                    <a:pt x="734" y="1068"/>
                  </a:cubicBezTo>
                  <a:cubicBezTo>
                    <a:pt x="467" y="767"/>
                    <a:pt x="234" y="401"/>
                    <a:pt x="0" y="34"/>
                  </a:cubicBezTo>
                  <a:lnTo>
                    <a:pt x="0" y="34"/>
                  </a:lnTo>
                  <a:cubicBezTo>
                    <a:pt x="112" y="1125"/>
                    <a:pt x="863" y="1919"/>
                    <a:pt x="1697" y="1919"/>
                  </a:cubicBezTo>
                  <a:cubicBezTo>
                    <a:pt x="2112" y="1919"/>
                    <a:pt x="2548" y="1722"/>
                    <a:pt x="2936" y="1268"/>
                  </a:cubicBezTo>
                  <a:cubicBezTo>
                    <a:pt x="3236" y="901"/>
                    <a:pt x="3369" y="434"/>
                    <a:pt x="3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2351;p61">
              <a:extLst>
                <a:ext uri="{FF2B5EF4-FFF2-40B4-BE49-F238E27FC236}">
                  <a16:creationId xmlns:a16="http://schemas.microsoft.com/office/drawing/2014/main" id="{0453493E-3C47-2BC0-C2FB-C1ECCD21FC64}"/>
                </a:ext>
              </a:extLst>
            </p:cNvPr>
            <p:cNvSpPr/>
            <p:nvPr/>
          </p:nvSpPr>
          <p:spPr>
            <a:xfrm>
              <a:off x="2467220" y="2064038"/>
              <a:ext cx="179325" cy="164850"/>
            </a:xfrm>
            <a:custGeom>
              <a:avLst/>
              <a:gdLst/>
              <a:ahLst/>
              <a:cxnLst/>
              <a:rect l="l" t="t" r="r" b="b"/>
              <a:pathLst>
                <a:path w="7173" h="6594" extrusionOk="0">
                  <a:moveTo>
                    <a:pt x="4438" y="1"/>
                  </a:moveTo>
                  <a:cubicBezTo>
                    <a:pt x="3509" y="1"/>
                    <a:pt x="2567" y="515"/>
                    <a:pt x="2168" y="1359"/>
                  </a:cubicBezTo>
                  <a:cubicBezTo>
                    <a:pt x="2035" y="1626"/>
                    <a:pt x="1968" y="1893"/>
                    <a:pt x="1768" y="2126"/>
                  </a:cubicBezTo>
                  <a:cubicBezTo>
                    <a:pt x="1435" y="2493"/>
                    <a:pt x="868" y="2560"/>
                    <a:pt x="601" y="2993"/>
                  </a:cubicBezTo>
                  <a:cubicBezTo>
                    <a:pt x="0" y="3894"/>
                    <a:pt x="667" y="5795"/>
                    <a:pt x="1635" y="6229"/>
                  </a:cubicBezTo>
                  <a:cubicBezTo>
                    <a:pt x="2122" y="6473"/>
                    <a:pt x="2702" y="6593"/>
                    <a:pt x="3289" y="6593"/>
                  </a:cubicBezTo>
                  <a:cubicBezTo>
                    <a:pt x="4069" y="6593"/>
                    <a:pt x="4862" y="6381"/>
                    <a:pt x="5471" y="5962"/>
                  </a:cubicBezTo>
                  <a:cubicBezTo>
                    <a:pt x="6572" y="5228"/>
                    <a:pt x="7172" y="3794"/>
                    <a:pt x="6972" y="2493"/>
                  </a:cubicBezTo>
                  <a:cubicBezTo>
                    <a:pt x="6838" y="1592"/>
                    <a:pt x="6338" y="759"/>
                    <a:pt x="5571" y="292"/>
                  </a:cubicBezTo>
                  <a:cubicBezTo>
                    <a:pt x="5224" y="93"/>
                    <a:pt x="4832" y="1"/>
                    <a:pt x="4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Google Shape;2352;p61">
              <a:extLst>
                <a:ext uri="{FF2B5EF4-FFF2-40B4-BE49-F238E27FC236}">
                  <a16:creationId xmlns:a16="http://schemas.microsoft.com/office/drawing/2014/main" id="{19F34A8F-057C-EAA5-EDC2-1527EF223794}"/>
                </a:ext>
              </a:extLst>
            </p:cNvPr>
            <p:cNvSpPr/>
            <p:nvPr/>
          </p:nvSpPr>
          <p:spPr>
            <a:xfrm>
              <a:off x="2203145" y="2052963"/>
              <a:ext cx="188200" cy="127025"/>
            </a:xfrm>
            <a:custGeom>
              <a:avLst/>
              <a:gdLst/>
              <a:ahLst/>
              <a:cxnLst/>
              <a:rect l="l" t="t" r="r" b="b"/>
              <a:pathLst>
                <a:path w="7528" h="5081" extrusionOk="0">
                  <a:moveTo>
                    <a:pt x="3588" y="0"/>
                  </a:moveTo>
                  <a:cubicBezTo>
                    <a:pt x="1046" y="0"/>
                    <a:pt x="0" y="3376"/>
                    <a:pt x="2257" y="4671"/>
                  </a:cubicBezTo>
                  <a:cubicBezTo>
                    <a:pt x="2738" y="4937"/>
                    <a:pt x="3284" y="5081"/>
                    <a:pt x="3821" y="5081"/>
                  </a:cubicBezTo>
                  <a:cubicBezTo>
                    <a:pt x="4292" y="5081"/>
                    <a:pt x="4755" y="4971"/>
                    <a:pt x="5159" y="4737"/>
                  </a:cubicBezTo>
                  <a:cubicBezTo>
                    <a:pt x="7528" y="3403"/>
                    <a:pt x="6027" y="34"/>
                    <a:pt x="3625" y="1"/>
                  </a:cubicBezTo>
                  <a:cubicBezTo>
                    <a:pt x="3612" y="1"/>
                    <a:pt x="3600" y="0"/>
                    <a:pt x="35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Google Shape;2353;p61">
              <a:extLst>
                <a:ext uri="{FF2B5EF4-FFF2-40B4-BE49-F238E27FC236}">
                  <a16:creationId xmlns:a16="http://schemas.microsoft.com/office/drawing/2014/main" id="{4D1C5A3A-4CC2-EF87-EA1A-4FC43448AF3D}"/>
                </a:ext>
              </a:extLst>
            </p:cNvPr>
            <p:cNvSpPr/>
            <p:nvPr/>
          </p:nvSpPr>
          <p:spPr>
            <a:xfrm>
              <a:off x="2629220" y="2245713"/>
              <a:ext cx="107575" cy="122500"/>
            </a:xfrm>
            <a:custGeom>
              <a:avLst/>
              <a:gdLst/>
              <a:ahLst/>
              <a:cxnLst/>
              <a:rect l="l" t="t" r="r" b="b"/>
              <a:pathLst>
                <a:path w="4303" h="4900" extrusionOk="0">
                  <a:moveTo>
                    <a:pt x="3164" y="0"/>
                  </a:moveTo>
                  <a:cubicBezTo>
                    <a:pt x="2427" y="0"/>
                    <a:pt x="1455" y="643"/>
                    <a:pt x="859" y="1764"/>
                  </a:cubicBezTo>
                  <a:cubicBezTo>
                    <a:pt x="1" y="3431"/>
                    <a:pt x="494" y="4900"/>
                    <a:pt x="1517" y="4900"/>
                  </a:cubicBezTo>
                  <a:cubicBezTo>
                    <a:pt x="1886" y="4900"/>
                    <a:pt x="2325" y="4708"/>
                    <a:pt x="2794" y="4266"/>
                  </a:cubicBezTo>
                  <a:cubicBezTo>
                    <a:pt x="3461" y="3632"/>
                    <a:pt x="3994" y="2631"/>
                    <a:pt x="4128" y="1697"/>
                  </a:cubicBezTo>
                  <a:cubicBezTo>
                    <a:pt x="4302" y="525"/>
                    <a:pt x="3830" y="0"/>
                    <a:pt x="3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4" name="Google Shape;2354;p61">
              <a:extLst>
                <a:ext uri="{FF2B5EF4-FFF2-40B4-BE49-F238E27FC236}">
                  <a16:creationId xmlns:a16="http://schemas.microsoft.com/office/drawing/2014/main" id="{81E5668D-A5AE-264F-8FED-730EF9860174}"/>
                </a:ext>
              </a:extLst>
            </p:cNvPr>
            <p:cNvSpPr/>
            <p:nvPr/>
          </p:nvSpPr>
          <p:spPr>
            <a:xfrm>
              <a:off x="2236795" y="2279838"/>
              <a:ext cx="229600" cy="186550"/>
            </a:xfrm>
            <a:custGeom>
              <a:avLst/>
              <a:gdLst/>
              <a:ahLst/>
              <a:cxnLst/>
              <a:rect l="l" t="t" r="r" b="b"/>
              <a:pathLst>
                <a:path w="9184" h="7462" extrusionOk="0">
                  <a:moveTo>
                    <a:pt x="2410" y="0"/>
                  </a:moveTo>
                  <a:cubicBezTo>
                    <a:pt x="559" y="0"/>
                    <a:pt x="0" y="2296"/>
                    <a:pt x="945" y="4269"/>
                  </a:cubicBezTo>
                  <a:cubicBezTo>
                    <a:pt x="1645" y="5703"/>
                    <a:pt x="2846" y="7004"/>
                    <a:pt x="4414" y="7371"/>
                  </a:cubicBezTo>
                  <a:cubicBezTo>
                    <a:pt x="4669" y="7432"/>
                    <a:pt x="4934" y="7461"/>
                    <a:pt x="5201" y="7461"/>
                  </a:cubicBezTo>
                  <a:cubicBezTo>
                    <a:pt x="6541" y="7461"/>
                    <a:pt x="7927" y="6715"/>
                    <a:pt x="8317" y="5436"/>
                  </a:cubicBezTo>
                  <a:cubicBezTo>
                    <a:pt x="9184" y="2567"/>
                    <a:pt x="5681" y="1200"/>
                    <a:pt x="3680" y="299"/>
                  </a:cubicBezTo>
                  <a:cubicBezTo>
                    <a:pt x="3206" y="93"/>
                    <a:pt x="2782" y="0"/>
                    <a:pt x="2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5" name="Google Shape;2355;p61">
              <a:extLst>
                <a:ext uri="{FF2B5EF4-FFF2-40B4-BE49-F238E27FC236}">
                  <a16:creationId xmlns:a16="http://schemas.microsoft.com/office/drawing/2014/main" id="{F8E4C932-0231-1C8F-7E38-8A3A0EF2CDA9}"/>
                </a:ext>
              </a:extLst>
            </p:cNvPr>
            <p:cNvSpPr/>
            <p:nvPr/>
          </p:nvSpPr>
          <p:spPr>
            <a:xfrm>
              <a:off x="2469720" y="1781113"/>
              <a:ext cx="317750" cy="413650"/>
            </a:xfrm>
            <a:custGeom>
              <a:avLst/>
              <a:gdLst/>
              <a:ahLst/>
              <a:cxnLst/>
              <a:rect l="l" t="t" r="r" b="b"/>
              <a:pathLst>
                <a:path w="12710" h="16546" extrusionOk="0">
                  <a:moveTo>
                    <a:pt x="0" y="0"/>
                  </a:moveTo>
                  <a:lnTo>
                    <a:pt x="0" y="0"/>
                  </a:lnTo>
                  <a:cubicBezTo>
                    <a:pt x="4971" y="2002"/>
                    <a:pt x="8973" y="6105"/>
                    <a:pt x="10508" y="11275"/>
                  </a:cubicBezTo>
                  <a:cubicBezTo>
                    <a:pt x="11042" y="12976"/>
                    <a:pt x="11308" y="14744"/>
                    <a:pt x="11342" y="16545"/>
                  </a:cubicBezTo>
                  <a:cubicBezTo>
                    <a:pt x="12709" y="9207"/>
                    <a:pt x="7339" y="14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6" name="Google Shape;2356;p61">
            <a:extLst>
              <a:ext uri="{FF2B5EF4-FFF2-40B4-BE49-F238E27FC236}">
                <a16:creationId xmlns:a16="http://schemas.microsoft.com/office/drawing/2014/main" id="{6AC2738A-A50F-360F-6A18-7BEFC38FDA5B}"/>
              </a:ext>
            </a:extLst>
          </p:cNvPr>
          <p:cNvGrpSpPr/>
          <p:nvPr/>
        </p:nvGrpSpPr>
        <p:grpSpPr>
          <a:xfrm>
            <a:off x="5884099" y="3821255"/>
            <a:ext cx="1481294" cy="768559"/>
            <a:chOff x="5634030" y="1731075"/>
            <a:chExt cx="1637875" cy="849800"/>
          </a:xfrm>
        </p:grpSpPr>
        <p:sp>
          <p:nvSpPr>
            <p:cNvPr id="1347" name="Google Shape;2357;p61">
              <a:extLst>
                <a:ext uri="{FF2B5EF4-FFF2-40B4-BE49-F238E27FC236}">
                  <a16:creationId xmlns:a16="http://schemas.microsoft.com/office/drawing/2014/main" id="{35F9C84B-D701-788B-DB85-43D7BEAC78D5}"/>
                </a:ext>
              </a:extLst>
            </p:cNvPr>
            <p:cNvSpPr/>
            <p:nvPr/>
          </p:nvSpPr>
          <p:spPr>
            <a:xfrm>
              <a:off x="5634030" y="1731075"/>
              <a:ext cx="1604500" cy="849800"/>
            </a:xfrm>
            <a:custGeom>
              <a:avLst/>
              <a:gdLst/>
              <a:ahLst/>
              <a:cxnLst/>
              <a:rect l="l" t="t" r="r" b="b"/>
              <a:pathLst>
                <a:path w="64180" h="33992" extrusionOk="0">
                  <a:moveTo>
                    <a:pt x="31523" y="0"/>
                  </a:moveTo>
                  <a:cubicBezTo>
                    <a:pt x="24652" y="0"/>
                    <a:pt x="18581" y="4037"/>
                    <a:pt x="15912" y="10208"/>
                  </a:cubicBezTo>
                  <a:cubicBezTo>
                    <a:pt x="14511" y="10074"/>
                    <a:pt x="12343" y="9908"/>
                    <a:pt x="10141" y="9908"/>
                  </a:cubicBezTo>
                  <a:cubicBezTo>
                    <a:pt x="7573" y="9908"/>
                    <a:pt x="768" y="9908"/>
                    <a:pt x="401" y="14277"/>
                  </a:cubicBezTo>
                  <a:cubicBezTo>
                    <a:pt x="1" y="18580"/>
                    <a:pt x="5238" y="22016"/>
                    <a:pt x="16379" y="24718"/>
                  </a:cubicBezTo>
                  <a:cubicBezTo>
                    <a:pt x="19281" y="30389"/>
                    <a:pt x="25085" y="33991"/>
                    <a:pt x="31523" y="33991"/>
                  </a:cubicBezTo>
                  <a:cubicBezTo>
                    <a:pt x="36393" y="33991"/>
                    <a:pt x="40930" y="31923"/>
                    <a:pt x="44166" y="28321"/>
                  </a:cubicBezTo>
                  <a:cubicBezTo>
                    <a:pt x="45367" y="28354"/>
                    <a:pt x="46534" y="28387"/>
                    <a:pt x="47635" y="28387"/>
                  </a:cubicBezTo>
                  <a:cubicBezTo>
                    <a:pt x="60177" y="28387"/>
                    <a:pt x="61978" y="26086"/>
                    <a:pt x="62646" y="25185"/>
                  </a:cubicBezTo>
                  <a:cubicBezTo>
                    <a:pt x="64180" y="23217"/>
                    <a:pt x="63813" y="21449"/>
                    <a:pt x="63446" y="20582"/>
                  </a:cubicBezTo>
                  <a:cubicBezTo>
                    <a:pt x="61745" y="16279"/>
                    <a:pt x="52605" y="14144"/>
                    <a:pt x="48102" y="13343"/>
                  </a:cubicBezTo>
                  <a:cubicBezTo>
                    <a:pt x="46434" y="5638"/>
                    <a:pt x="39562" y="0"/>
                    <a:pt x="3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8" name="Google Shape;2358;p61">
              <a:extLst>
                <a:ext uri="{FF2B5EF4-FFF2-40B4-BE49-F238E27FC236}">
                  <a16:creationId xmlns:a16="http://schemas.microsoft.com/office/drawing/2014/main" id="{87F9DBD8-4184-C79C-01EA-0085DD7DE311}"/>
                </a:ext>
              </a:extLst>
            </p:cNvPr>
            <p:cNvSpPr/>
            <p:nvPr/>
          </p:nvSpPr>
          <p:spPr>
            <a:xfrm>
              <a:off x="6049330" y="1782775"/>
              <a:ext cx="745550" cy="745550"/>
            </a:xfrm>
            <a:custGeom>
              <a:avLst/>
              <a:gdLst/>
              <a:ahLst/>
              <a:cxnLst/>
              <a:rect l="l" t="t" r="r" b="b"/>
              <a:pathLst>
                <a:path w="29822" h="29822" extrusionOk="0">
                  <a:moveTo>
                    <a:pt x="14911" y="1"/>
                  </a:moveTo>
                  <a:cubicBezTo>
                    <a:pt x="6672" y="1"/>
                    <a:pt x="1" y="6672"/>
                    <a:pt x="1" y="14911"/>
                  </a:cubicBezTo>
                  <a:cubicBezTo>
                    <a:pt x="1" y="23151"/>
                    <a:pt x="6672" y="29822"/>
                    <a:pt x="14911" y="29822"/>
                  </a:cubicBezTo>
                  <a:cubicBezTo>
                    <a:pt x="23117" y="29822"/>
                    <a:pt x="29822" y="23151"/>
                    <a:pt x="29822" y="14911"/>
                  </a:cubicBezTo>
                  <a:cubicBezTo>
                    <a:pt x="29822" y="6672"/>
                    <a:pt x="23117" y="1"/>
                    <a:pt x="14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9" name="Google Shape;2359;p61">
              <a:extLst>
                <a:ext uri="{FF2B5EF4-FFF2-40B4-BE49-F238E27FC236}">
                  <a16:creationId xmlns:a16="http://schemas.microsoft.com/office/drawing/2014/main" id="{6A271223-D597-299C-ACED-C70D5174A818}"/>
                </a:ext>
              </a:extLst>
            </p:cNvPr>
            <p:cNvSpPr/>
            <p:nvPr/>
          </p:nvSpPr>
          <p:spPr>
            <a:xfrm>
              <a:off x="6158580" y="1944550"/>
              <a:ext cx="74250" cy="74250"/>
            </a:xfrm>
            <a:custGeom>
              <a:avLst/>
              <a:gdLst/>
              <a:ahLst/>
              <a:cxnLst/>
              <a:rect l="l" t="t" r="r" b="b"/>
              <a:pathLst>
                <a:path w="2970" h="2970" extrusionOk="0">
                  <a:moveTo>
                    <a:pt x="1468" y="1"/>
                  </a:moveTo>
                  <a:cubicBezTo>
                    <a:pt x="668" y="1"/>
                    <a:pt x="0" y="668"/>
                    <a:pt x="0" y="1469"/>
                  </a:cubicBezTo>
                  <a:cubicBezTo>
                    <a:pt x="0" y="2303"/>
                    <a:pt x="668" y="2970"/>
                    <a:pt x="1468" y="2970"/>
                  </a:cubicBezTo>
                  <a:cubicBezTo>
                    <a:pt x="2302" y="2970"/>
                    <a:pt x="2969" y="2303"/>
                    <a:pt x="2969" y="1469"/>
                  </a:cubicBezTo>
                  <a:cubicBezTo>
                    <a:pt x="2969" y="668"/>
                    <a:pt x="2302" y="1"/>
                    <a:pt x="1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0" name="Google Shape;2360;p61">
              <a:extLst>
                <a:ext uri="{FF2B5EF4-FFF2-40B4-BE49-F238E27FC236}">
                  <a16:creationId xmlns:a16="http://schemas.microsoft.com/office/drawing/2014/main" id="{D4100701-DA58-934B-D7B8-58A54FA87C49}"/>
                </a:ext>
              </a:extLst>
            </p:cNvPr>
            <p:cNvSpPr/>
            <p:nvPr/>
          </p:nvSpPr>
          <p:spPr>
            <a:xfrm>
              <a:off x="6576380" y="1945400"/>
              <a:ext cx="74250" cy="74250"/>
            </a:xfrm>
            <a:custGeom>
              <a:avLst/>
              <a:gdLst/>
              <a:ahLst/>
              <a:cxnLst/>
              <a:rect l="l" t="t" r="r" b="b"/>
              <a:pathLst>
                <a:path w="2970" h="2970" extrusionOk="0">
                  <a:moveTo>
                    <a:pt x="1501" y="0"/>
                  </a:moveTo>
                  <a:cubicBezTo>
                    <a:pt x="668" y="0"/>
                    <a:pt x="0" y="667"/>
                    <a:pt x="0" y="1468"/>
                  </a:cubicBezTo>
                  <a:cubicBezTo>
                    <a:pt x="0" y="2302"/>
                    <a:pt x="668" y="2969"/>
                    <a:pt x="1501" y="2969"/>
                  </a:cubicBezTo>
                  <a:cubicBezTo>
                    <a:pt x="2302" y="2969"/>
                    <a:pt x="2969" y="2302"/>
                    <a:pt x="2969" y="1468"/>
                  </a:cubicBezTo>
                  <a:cubicBezTo>
                    <a:pt x="2969" y="667"/>
                    <a:pt x="2302" y="0"/>
                    <a:pt x="1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1" name="Google Shape;2361;p61">
              <a:extLst>
                <a:ext uri="{FF2B5EF4-FFF2-40B4-BE49-F238E27FC236}">
                  <a16:creationId xmlns:a16="http://schemas.microsoft.com/office/drawing/2014/main" id="{5783A488-AA43-B1E6-60A4-EF3F7C78BD95}"/>
                </a:ext>
              </a:extLst>
            </p:cNvPr>
            <p:cNvSpPr/>
            <p:nvPr/>
          </p:nvSpPr>
          <p:spPr>
            <a:xfrm>
              <a:off x="6363730" y="1959575"/>
              <a:ext cx="77575" cy="44275"/>
            </a:xfrm>
            <a:custGeom>
              <a:avLst/>
              <a:gdLst/>
              <a:ahLst/>
              <a:cxnLst/>
              <a:rect l="l" t="t" r="r" b="b"/>
              <a:pathLst>
                <a:path w="3103" h="1771" extrusionOk="0">
                  <a:moveTo>
                    <a:pt x="3069" y="0"/>
                  </a:moveTo>
                  <a:lnTo>
                    <a:pt x="3069" y="0"/>
                  </a:lnTo>
                  <a:cubicBezTo>
                    <a:pt x="2883" y="744"/>
                    <a:pt x="2212" y="1358"/>
                    <a:pt x="1529" y="1358"/>
                  </a:cubicBezTo>
                  <a:cubicBezTo>
                    <a:pt x="1231" y="1358"/>
                    <a:pt x="931" y="1241"/>
                    <a:pt x="667" y="968"/>
                  </a:cubicBezTo>
                  <a:cubicBezTo>
                    <a:pt x="401" y="734"/>
                    <a:pt x="200" y="367"/>
                    <a:pt x="0" y="34"/>
                  </a:cubicBezTo>
                  <a:lnTo>
                    <a:pt x="0" y="34"/>
                  </a:lnTo>
                  <a:cubicBezTo>
                    <a:pt x="89" y="1036"/>
                    <a:pt x="774" y="1771"/>
                    <a:pt x="1556" y="1771"/>
                  </a:cubicBezTo>
                  <a:cubicBezTo>
                    <a:pt x="1945" y="1771"/>
                    <a:pt x="2359" y="1589"/>
                    <a:pt x="2736" y="1168"/>
                  </a:cubicBezTo>
                  <a:cubicBezTo>
                    <a:pt x="3002" y="834"/>
                    <a:pt x="3103" y="401"/>
                    <a:pt x="3069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2" name="Google Shape;2362;p61">
              <a:extLst>
                <a:ext uri="{FF2B5EF4-FFF2-40B4-BE49-F238E27FC236}">
                  <a16:creationId xmlns:a16="http://schemas.microsoft.com/office/drawing/2014/main" id="{97B83F5C-DA23-7F42-C2EC-2DCF3A90AA63}"/>
                </a:ext>
              </a:extLst>
            </p:cNvPr>
            <p:cNvSpPr/>
            <p:nvPr/>
          </p:nvSpPr>
          <p:spPr>
            <a:xfrm>
              <a:off x="6278655" y="1912875"/>
              <a:ext cx="77600" cy="44275"/>
            </a:xfrm>
            <a:custGeom>
              <a:avLst/>
              <a:gdLst/>
              <a:ahLst/>
              <a:cxnLst/>
              <a:rect l="l" t="t" r="r" b="b"/>
              <a:pathLst>
                <a:path w="3104" h="1771" extrusionOk="0">
                  <a:moveTo>
                    <a:pt x="3070" y="0"/>
                  </a:moveTo>
                  <a:lnTo>
                    <a:pt x="3070" y="0"/>
                  </a:lnTo>
                  <a:cubicBezTo>
                    <a:pt x="2883" y="725"/>
                    <a:pt x="2204" y="1351"/>
                    <a:pt x="1517" y="1351"/>
                  </a:cubicBezTo>
                  <a:cubicBezTo>
                    <a:pt x="1223" y="1351"/>
                    <a:pt x="928" y="1237"/>
                    <a:pt x="668" y="968"/>
                  </a:cubicBezTo>
                  <a:cubicBezTo>
                    <a:pt x="401" y="701"/>
                    <a:pt x="201" y="367"/>
                    <a:pt x="1" y="34"/>
                  </a:cubicBezTo>
                  <a:lnTo>
                    <a:pt x="1" y="34"/>
                  </a:lnTo>
                  <a:cubicBezTo>
                    <a:pt x="90" y="1036"/>
                    <a:pt x="774" y="1771"/>
                    <a:pt x="1557" y="1771"/>
                  </a:cubicBezTo>
                  <a:cubicBezTo>
                    <a:pt x="1946" y="1771"/>
                    <a:pt x="2359" y="1589"/>
                    <a:pt x="2736" y="1168"/>
                  </a:cubicBezTo>
                  <a:cubicBezTo>
                    <a:pt x="3003" y="834"/>
                    <a:pt x="3103" y="401"/>
                    <a:pt x="3070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3" name="Google Shape;2363;p61">
              <a:extLst>
                <a:ext uri="{FF2B5EF4-FFF2-40B4-BE49-F238E27FC236}">
                  <a16:creationId xmlns:a16="http://schemas.microsoft.com/office/drawing/2014/main" id="{83F7F153-26A8-230A-EEB1-8A63751701EF}"/>
                </a:ext>
              </a:extLst>
            </p:cNvPr>
            <p:cNvSpPr/>
            <p:nvPr/>
          </p:nvSpPr>
          <p:spPr>
            <a:xfrm>
              <a:off x="6441280" y="1912875"/>
              <a:ext cx="77575" cy="44275"/>
            </a:xfrm>
            <a:custGeom>
              <a:avLst/>
              <a:gdLst/>
              <a:ahLst/>
              <a:cxnLst/>
              <a:rect l="l" t="t" r="r" b="b"/>
              <a:pathLst>
                <a:path w="3103" h="1771" extrusionOk="0">
                  <a:moveTo>
                    <a:pt x="3069" y="0"/>
                  </a:moveTo>
                  <a:cubicBezTo>
                    <a:pt x="2859" y="725"/>
                    <a:pt x="2190" y="1351"/>
                    <a:pt x="1498" y="1351"/>
                  </a:cubicBezTo>
                  <a:cubicBezTo>
                    <a:pt x="1203" y="1351"/>
                    <a:pt x="904" y="1237"/>
                    <a:pt x="634" y="968"/>
                  </a:cubicBezTo>
                  <a:cubicBezTo>
                    <a:pt x="401" y="701"/>
                    <a:pt x="201" y="367"/>
                    <a:pt x="1" y="34"/>
                  </a:cubicBezTo>
                  <a:lnTo>
                    <a:pt x="1" y="34"/>
                  </a:lnTo>
                  <a:cubicBezTo>
                    <a:pt x="67" y="1036"/>
                    <a:pt x="759" y="1771"/>
                    <a:pt x="1539" y="1771"/>
                  </a:cubicBezTo>
                  <a:cubicBezTo>
                    <a:pt x="1927" y="1771"/>
                    <a:pt x="2337" y="1589"/>
                    <a:pt x="2702" y="1168"/>
                  </a:cubicBezTo>
                  <a:cubicBezTo>
                    <a:pt x="2969" y="834"/>
                    <a:pt x="3103" y="401"/>
                    <a:pt x="3069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4" name="Google Shape;2364;p61">
              <a:extLst>
                <a:ext uri="{FF2B5EF4-FFF2-40B4-BE49-F238E27FC236}">
                  <a16:creationId xmlns:a16="http://schemas.microsoft.com/office/drawing/2014/main" id="{DA985198-BEDA-3389-2D47-6FE6C1050EA0}"/>
                </a:ext>
              </a:extLst>
            </p:cNvPr>
            <p:cNvSpPr/>
            <p:nvPr/>
          </p:nvSpPr>
          <p:spPr>
            <a:xfrm>
              <a:off x="6367055" y="2028675"/>
              <a:ext cx="214275" cy="239500"/>
            </a:xfrm>
            <a:custGeom>
              <a:avLst/>
              <a:gdLst/>
              <a:ahLst/>
              <a:cxnLst/>
              <a:rect l="l" t="t" r="r" b="b"/>
              <a:pathLst>
                <a:path w="8571" h="9580" extrusionOk="0">
                  <a:moveTo>
                    <a:pt x="5223" y="1"/>
                  </a:moveTo>
                  <a:cubicBezTo>
                    <a:pt x="5183" y="1"/>
                    <a:pt x="5143" y="2"/>
                    <a:pt x="5104" y="5"/>
                  </a:cubicBezTo>
                  <a:cubicBezTo>
                    <a:pt x="3403" y="138"/>
                    <a:pt x="1535" y="1306"/>
                    <a:pt x="768" y="2874"/>
                  </a:cubicBezTo>
                  <a:cubicBezTo>
                    <a:pt x="1" y="4475"/>
                    <a:pt x="234" y="6543"/>
                    <a:pt x="1335" y="7944"/>
                  </a:cubicBezTo>
                  <a:cubicBezTo>
                    <a:pt x="2069" y="8911"/>
                    <a:pt x="3203" y="9579"/>
                    <a:pt x="4404" y="9579"/>
                  </a:cubicBezTo>
                  <a:cubicBezTo>
                    <a:pt x="4421" y="9579"/>
                    <a:pt x="4438" y="9579"/>
                    <a:pt x="4455" y="9579"/>
                  </a:cubicBezTo>
                  <a:cubicBezTo>
                    <a:pt x="6236" y="9579"/>
                    <a:pt x="7838" y="7860"/>
                    <a:pt x="7706" y="6076"/>
                  </a:cubicBezTo>
                  <a:cubicBezTo>
                    <a:pt x="7706" y="5676"/>
                    <a:pt x="7606" y="5309"/>
                    <a:pt x="7673" y="4942"/>
                  </a:cubicBezTo>
                  <a:cubicBezTo>
                    <a:pt x="7806" y="4308"/>
                    <a:pt x="8407" y="3808"/>
                    <a:pt x="8473" y="3141"/>
                  </a:cubicBezTo>
                  <a:cubicBezTo>
                    <a:pt x="8571" y="1713"/>
                    <a:pt x="6648" y="1"/>
                    <a:pt x="5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5" name="Google Shape;2365;p61">
              <a:extLst>
                <a:ext uri="{FF2B5EF4-FFF2-40B4-BE49-F238E27FC236}">
                  <a16:creationId xmlns:a16="http://schemas.microsoft.com/office/drawing/2014/main" id="{76A4D15E-3C23-F845-85B6-B843B16BAF46}"/>
                </a:ext>
              </a:extLst>
            </p:cNvPr>
            <p:cNvSpPr/>
            <p:nvPr/>
          </p:nvSpPr>
          <p:spPr>
            <a:xfrm>
              <a:off x="6198880" y="2015450"/>
              <a:ext cx="174875" cy="118075"/>
            </a:xfrm>
            <a:custGeom>
              <a:avLst/>
              <a:gdLst/>
              <a:ahLst/>
              <a:cxnLst/>
              <a:rect l="l" t="t" r="r" b="b"/>
              <a:pathLst>
                <a:path w="6995" h="4723" extrusionOk="0">
                  <a:moveTo>
                    <a:pt x="3321" y="0"/>
                  </a:moveTo>
                  <a:cubicBezTo>
                    <a:pt x="980" y="0"/>
                    <a:pt x="1" y="3109"/>
                    <a:pt x="2091" y="4337"/>
                  </a:cubicBezTo>
                  <a:cubicBezTo>
                    <a:pt x="2538" y="4587"/>
                    <a:pt x="3042" y="4722"/>
                    <a:pt x="3542" y="4722"/>
                  </a:cubicBezTo>
                  <a:cubicBezTo>
                    <a:pt x="3975" y="4722"/>
                    <a:pt x="4406" y="4620"/>
                    <a:pt x="4793" y="4403"/>
                  </a:cubicBezTo>
                  <a:cubicBezTo>
                    <a:pt x="6995" y="3136"/>
                    <a:pt x="5594" y="0"/>
                    <a:pt x="3359" y="0"/>
                  </a:cubicBezTo>
                  <a:cubicBezTo>
                    <a:pt x="3346" y="0"/>
                    <a:pt x="3334" y="0"/>
                    <a:pt x="3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6" name="Google Shape;2366;p61">
              <a:extLst>
                <a:ext uri="{FF2B5EF4-FFF2-40B4-BE49-F238E27FC236}">
                  <a16:creationId xmlns:a16="http://schemas.microsoft.com/office/drawing/2014/main" id="{2F9B0A84-AEF7-1A25-612F-F4A9D69E2F29}"/>
                </a:ext>
              </a:extLst>
            </p:cNvPr>
            <p:cNvSpPr/>
            <p:nvPr/>
          </p:nvSpPr>
          <p:spPr>
            <a:xfrm>
              <a:off x="6277355" y="2270975"/>
              <a:ext cx="212325" cy="172975"/>
            </a:xfrm>
            <a:custGeom>
              <a:avLst/>
              <a:gdLst/>
              <a:ahLst/>
              <a:cxnLst/>
              <a:rect l="l" t="t" r="r" b="b"/>
              <a:pathLst>
                <a:path w="8493" h="6919" extrusionOk="0">
                  <a:moveTo>
                    <a:pt x="2208" y="0"/>
                  </a:moveTo>
                  <a:cubicBezTo>
                    <a:pt x="517" y="0"/>
                    <a:pt x="0" y="2128"/>
                    <a:pt x="887" y="3956"/>
                  </a:cubicBezTo>
                  <a:cubicBezTo>
                    <a:pt x="1521" y="5290"/>
                    <a:pt x="2621" y="6491"/>
                    <a:pt x="4089" y="6825"/>
                  </a:cubicBezTo>
                  <a:cubicBezTo>
                    <a:pt x="4336" y="6888"/>
                    <a:pt x="4592" y="6919"/>
                    <a:pt x="4848" y="6919"/>
                  </a:cubicBezTo>
                  <a:cubicBezTo>
                    <a:pt x="6082" y="6919"/>
                    <a:pt x="7333" y="6211"/>
                    <a:pt x="7692" y="5024"/>
                  </a:cubicBezTo>
                  <a:cubicBezTo>
                    <a:pt x="8492" y="2388"/>
                    <a:pt x="5257" y="1087"/>
                    <a:pt x="3389" y="287"/>
                  </a:cubicBezTo>
                  <a:cubicBezTo>
                    <a:pt x="2948" y="89"/>
                    <a:pt x="2553" y="0"/>
                    <a:pt x="2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7" name="Google Shape;2367;p61">
              <a:extLst>
                <a:ext uri="{FF2B5EF4-FFF2-40B4-BE49-F238E27FC236}">
                  <a16:creationId xmlns:a16="http://schemas.microsoft.com/office/drawing/2014/main" id="{146CF4EA-CDD3-C9B7-4421-44531E98B7C7}"/>
                </a:ext>
              </a:extLst>
            </p:cNvPr>
            <p:cNvSpPr/>
            <p:nvPr/>
          </p:nvSpPr>
          <p:spPr>
            <a:xfrm>
              <a:off x="6618605" y="2113875"/>
              <a:ext cx="152100" cy="192125"/>
            </a:xfrm>
            <a:custGeom>
              <a:avLst/>
              <a:gdLst/>
              <a:ahLst/>
              <a:cxnLst/>
              <a:rect l="l" t="t" r="r" b="b"/>
              <a:pathLst>
                <a:path w="6084" h="7685" extrusionOk="0">
                  <a:moveTo>
                    <a:pt x="3392" y="1"/>
                  </a:moveTo>
                  <a:cubicBezTo>
                    <a:pt x="1223" y="1"/>
                    <a:pt x="725" y="3175"/>
                    <a:pt x="346" y="5036"/>
                  </a:cubicBezTo>
                  <a:cubicBezTo>
                    <a:pt x="1" y="6829"/>
                    <a:pt x="914" y="7685"/>
                    <a:pt x="2081" y="7685"/>
                  </a:cubicBezTo>
                  <a:cubicBezTo>
                    <a:pt x="2716" y="7685"/>
                    <a:pt x="3426" y="7432"/>
                    <a:pt x="4049" y="6938"/>
                  </a:cubicBezTo>
                  <a:cubicBezTo>
                    <a:pt x="5116" y="6104"/>
                    <a:pt x="5984" y="4803"/>
                    <a:pt x="6017" y="3302"/>
                  </a:cubicBezTo>
                  <a:cubicBezTo>
                    <a:pt x="6084" y="1834"/>
                    <a:pt x="5116" y="233"/>
                    <a:pt x="3782" y="33"/>
                  </a:cubicBezTo>
                  <a:cubicBezTo>
                    <a:pt x="3646" y="11"/>
                    <a:pt x="3517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8" name="Google Shape;2368;p61">
              <a:extLst>
                <a:ext uri="{FF2B5EF4-FFF2-40B4-BE49-F238E27FC236}">
                  <a16:creationId xmlns:a16="http://schemas.microsoft.com/office/drawing/2014/main" id="{3FEC93A2-4852-20F5-70D4-667DF1174D4C}"/>
                </a:ext>
              </a:extLst>
            </p:cNvPr>
            <p:cNvSpPr/>
            <p:nvPr/>
          </p:nvSpPr>
          <p:spPr>
            <a:xfrm>
              <a:off x="6046980" y="2121975"/>
              <a:ext cx="212525" cy="172700"/>
            </a:xfrm>
            <a:custGeom>
              <a:avLst/>
              <a:gdLst/>
              <a:ahLst/>
              <a:cxnLst/>
              <a:rect l="l" t="t" r="r" b="b"/>
              <a:pathLst>
                <a:path w="8501" h="6908" extrusionOk="0">
                  <a:moveTo>
                    <a:pt x="2219" y="1"/>
                  </a:moveTo>
                  <a:cubicBezTo>
                    <a:pt x="504" y="1"/>
                    <a:pt x="1" y="2112"/>
                    <a:pt x="862" y="3945"/>
                  </a:cubicBezTo>
                  <a:cubicBezTo>
                    <a:pt x="1496" y="5279"/>
                    <a:pt x="2630" y="6480"/>
                    <a:pt x="4064" y="6814"/>
                  </a:cubicBezTo>
                  <a:cubicBezTo>
                    <a:pt x="4311" y="6877"/>
                    <a:pt x="4567" y="6908"/>
                    <a:pt x="4823" y="6908"/>
                  </a:cubicBezTo>
                  <a:cubicBezTo>
                    <a:pt x="6058" y="6908"/>
                    <a:pt x="7313" y="6200"/>
                    <a:pt x="7700" y="5013"/>
                  </a:cubicBezTo>
                  <a:cubicBezTo>
                    <a:pt x="8501" y="2377"/>
                    <a:pt x="5265" y="1110"/>
                    <a:pt x="3397" y="276"/>
                  </a:cubicBezTo>
                  <a:cubicBezTo>
                    <a:pt x="2956" y="86"/>
                    <a:pt x="2563" y="1"/>
                    <a:pt x="2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9" name="Google Shape;2369;p61">
              <a:extLst>
                <a:ext uri="{FF2B5EF4-FFF2-40B4-BE49-F238E27FC236}">
                  <a16:creationId xmlns:a16="http://schemas.microsoft.com/office/drawing/2014/main" id="{3A6BA031-7738-FDCB-5F64-B9FDCDD056C2}"/>
                </a:ext>
              </a:extLst>
            </p:cNvPr>
            <p:cNvSpPr/>
            <p:nvPr/>
          </p:nvSpPr>
          <p:spPr>
            <a:xfrm>
              <a:off x="6493830" y="1807800"/>
              <a:ext cx="294400" cy="384475"/>
            </a:xfrm>
            <a:custGeom>
              <a:avLst/>
              <a:gdLst/>
              <a:ahLst/>
              <a:cxnLst/>
              <a:rect l="l" t="t" r="r" b="b"/>
              <a:pathLst>
                <a:path w="11776" h="15379" extrusionOk="0">
                  <a:moveTo>
                    <a:pt x="0" y="0"/>
                  </a:moveTo>
                  <a:lnTo>
                    <a:pt x="0" y="0"/>
                  </a:lnTo>
                  <a:cubicBezTo>
                    <a:pt x="4603" y="1868"/>
                    <a:pt x="8306" y="5671"/>
                    <a:pt x="9740" y="10475"/>
                  </a:cubicBezTo>
                  <a:cubicBezTo>
                    <a:pt x="10207" y="12042"/>
                    <a:pt x="10474" y="13677"/>
                    <a:pt x="10508" y="15378"/>
                  </a:cubicBezTo>
                  <a:cubicBezTo>
                    <a:pt x="11775" y="8540"/>
                    <a:pt x="6805" y="13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0" name="Google Shape;2370;p61">
              <a:extLst>
                <a:ext uri="{FF2B5EF4-FFF2-40B4-BE49-F238E27FC236}">
                  <a16:creationId xmlns:a16="http://schemas.microsoft.com/office/drawing/2014/main" id="{3DB29689-1BA5-9417-917E-911457AE66B8}"/>
                </a:ext>
              </a:extLst>
            </p:cNvPr>
            <p:cNvSpPr/>
            <p:nvPr/>
          </p:nvSpPr>
          <p:spPr>
            <a:xfrm>
              <a:off x="5680155" y="2031400"/>
              <a:ext cx="1591750" cy="357125"/>
            </a:xfrm>
            <a:custGeom>
              <a:avLst/>
              <a:gdLst/>
              <a:ahLst/>
              <a:cxnLst/>
              <a:rect l="l" t="t" r="r" b="b"/>
              <a:pathLst>
                <a:path w="63670" h="14285" extrusionOk="0">
                  <a:moveTo>
                    <a:pt x="8314" y="0"/>
                  </a:moveTo>
                  <a:cubicBezTo>
                    <a:pt x="4599" y="0"/>
                    <a:pt x="793" y="488"/>
                    <a:pt x="624" y="2465"/>
                  </a:cubicBezTo>
                  <a:cubicBezTo>
                    <a:pt x="1" y="9444"/>
                    <a:pt x="28191" y="14285"/>
                    <a:pt x="45758" y="14285"/>
                  </a:cubicBezTo>
                  <a:cubicBezTo>
                    <a:pt x="52624" y="14285"/>
                    <a:pt x="57867" y="13545"/>
                    <a:pt x="59133" y="11905"/>
                  </a:cubicBezTo>
                  <a:cubicBezTo>
                    <a:pt x="63669" y="6067"/>
                    <a:pt x="44456" y="3132"/>
                    <a:pt x="44456" y="3132"/>
                  </a:cubicBezTo>
                  <a:lnTo>
                    <a:pt x="44456" y="3132"/>
                  </a:lnTo>
                  <a:lnTo>
                    <a:pt x="44556" y="4266"/>
                  </a:lnTo>
                  <a:cubicBezTo>
                    <a:pt x="44556" y="4266"/>
                    <a:pt x="54796" y="5967"/>
                    <a:pt x="54196" y="9403"/>
                  </a:cubicBezTo>
                  <a:cubicBezTo>
                    <a:pt x="54067" y="10138"/>
                    <a:pt x="51913" y="10445"/>
                    <a:pt x="48590" y="10445"/>
                  </a:cubicBezTo>
                  <a:cubicBezTo>
                    <a:pt x="36379" y="10445"/>
                    <a:pt x="8380" y="6292"/>
                    <a:pt x="7096" y="3932"/>
                  </a:cubicBezTo>
                  <a:cubicBezTo>
                    <a:pt x="5927" y="1852"/>
                    <a:pt x="10344" y="1540"/>
                    <a:pt x="13092" y="1540"/>
                  </a:cubicBezTo>
                  <a:cubicBezTo>
                    <a:pt x="14266" y="1540"/>
                    <a:pt x="15135" y="1597"/>
                    <a:pt x="15135" y="1597"/>
                  </a:cubicBezTo>
                  <a:lnTo>
                    <a:pt x="15468" y="463"/>
                  </a:lnTo>
                  <a:cubicBezTo>
                    <a:pt x="15468" y="463"/>
                    <a:pt x="11934" y="0"/>
                    <a:pt x="8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61" name="Google Shape;2371;p61">
            <a:extLst>
              <a:ext uri="{FF2B5EF4-FFF2-40B4-BE49-F238E27FC236}">
                <a16:creationId xmlns:a16="http://schemas.microsoft.com/office/drawing/2014/main" id="{3B6063F9-A1EC-C831-59EE-42177751A947}"/>
              </a:ext>
            </a:extLst>
          </p:cNvPr>
          <p:cNvGrpSpPr/>
          <p:nvPr/>
        </p:nvGrpSpPr>
        <p:grpSpPr>
          <a:xfrm>
            <a:off x="861889" y="3786695"/>
            <a:ext cx="875663" cy="837678"/>
            <a:chOff x="720000" y="1692863"/>
            <a:chExt cx="968225" cy="926225"/>
          </a:xfrm>
        </p:grpSpPr>
        <p:sp>
          <p:nvSpPr>
            <p:cNvPr id="1362" name="Google Shape;2372;p61">
              <a:extLst>
                <a:ext uri="{FF2B5EF4-FFF2-40B4-BE49-F238E27FC236}">
                  <a16:creationId xmlns:a16="http://schemas.microsoft.com/office/drawing/2014/main" id="{0A13F0F5-A373-D151-4555-4BA08F2355F7}"/>
                </a:ext>
              </a:extLst>
            </p:cNvPr>
            <p:cNvSpPr/>
            <p:nvPr/>
          </p:nvSpPr>
          <p:spPr>
            <a:xfrm>
              <a:off x="720000" y="1692863"/>
              <a:ext cx="968225" cy="926225"/>
            </a:xfrm>
            <a:custGeom>
              <a:avLst/>
              <a:gdLst/>
              <a:ahLst/>
              <a:cxnLst/>
              <a:rect l="l" t="t" r="r" b="b"/>
              <a:pathLst>
                <a:path w="38729" h="37049" extrusionOk="0">
                  <a:moveTo>
                    <a:pt x="19985" y="1"/>
                  </a:moveTo>
                  <a:cubicBezTo>
                    <a:pt x="17878" y="1"/>
                    <a:pt x="15548" y="3023"/>
                    <a:pt x="12276" y="9668"/>
                  </a:cubicBezTo>
                  <a:cubicBezTo>
                    <a:pt x="8574" y="10102"/>
                    <a:pt x="1002" y="10669"/>
                    <a:pt x="668" y="13371"/>
                  </a:cubicBezTo>
                  <a:cubicBezTo>
                    <a:pt x="401" y="14305"/>
                    <a:pt x="1" y="15839"/>
                    <a:pt x="7440" y="23245"/>
                  </a:cubicBezTo>
                  <a:cubicBezTo>
                    <a:pt x="5305" y="33585"/>
                    <a:pt x="6339" y="34786"/>
                    <a:pt x="6873" y="35453"/>
                  </a:cubicBezTo>
                  <a:cubicBezTo>
                    <a:pt x="7139" y="35787"/>
                    <a:pt x="7773" y="36354"/>
                    <a:pt x="8907" y="36354"/>
                  </a:cubicBezTo>
                  <a:cubicBezTo>
                    <a:pt x="11009" y="36354"/>
                    <a:pt x="15746" y="33619"/>
                    <a:pt x="19048" y="31517"/>
                  </a:cubicBezTo>
                  <a:cubicBezTo>
                    <a:pt x="22882" y="34397"/>
                    <a:pt x="26708" y="37048"/>
                    <a:pt x="29224" y="37048"/>
                  </a:cubicBezTo>
                  <a:cubicBezTo>
                    <a:pt x="31984" y="37048"/>
                    <a:pt x="33168" y="33858"/>
                    <a:pt x="31056" y="24279"/>
                  </a:cubicBezTo>
                  <a:cubicBezTo>
                    <a:pt x="36160" y="20176"/>
                    <a:pt x="38729" y="17107"/>
                    <a:pt x="38729" y="15105"/>
                  </a:cubicBezTo>
                  <a:cubicBezTo>
                    <a:pt x="38729" y="12670"/>
                    <a:pt x="36227" y="11336"/>
                    <a:pt x="29789" y="10402"/>
                  </a:cubicBezTo>
                  <a:lnTo>
                    <a:pt x="25986" y="7633"/>
                  </a:lnTo>
                  <a:cubicBezTo>
                    <a:pt x="23779" y="2716"/>
                    <a:pt x="21982" y="1"/>
                    <a:pt x="19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6" name="Google Shape;2373;p61">
              <a:extLst>
                <a:ext uri="{FF2B5EF4-FFF2-40B4-BE49-F238E27FC236}">
                  <a16:creationId xmlns:a16="http://schemas.microsoft.com/office/drawing/2014/main" id="{608369DA-3DC0-4D54-2EE6-4D239BAE85CA}"/>
                </a:ext>
              </a:extLst>
            </p:cNvPr>
            <p:cNvSpPr/>
            <p:nvPr/>
          </p:nvSpPr>
          <p:spPr>
            <a:xfrm>
              <a:off x="776725" y="1746588"/>
              <a:ext cx="859800" cy="820250"/>
            </a:xfrm>
            <a:custGeom>
              <a:avLst/>
              <a:gdLst/>
              <a:ahLst/>
              <a:cxnLst/>
              <a:rect l="l" t="t" r="r" b="b"/>
              <a:pathLst>
                <a:path w="34392" h="32810" extrusionOk="0">
                  <a:moveTo>
                    <a:pt x="17693" y="0"/>
                  </a:moveTo>
                  <a:cubicBezTo>
                    <a:pt x="15814" y="0"/>
                    <a:pt x="11342" y="9487"/>
                    <a:pt x="11342" y="9487"/>
                  </a:cubicBezTo>
                  <a:cubicBezTo>
                    <a:pt x="11342" y="9487"/>
                    <a:pt x="767" y="10355"/>
                    <a:pt x="401" y="11756"/>
                  </a:cubicBezTo>
                  <a:cubicBezTo>
                    <a:pt x="0" y="13157"/>
                    <a:pt x="7406" y="20429"/>
                    <a:pt x="7406" y="20429"/>
                  </a:cubicBezTo>
                  <a:cubicBezTo>
                    <a:pt x="7406" y="20429"/>
                    <a:pt x="5204" y="30803"/>
                    <a:pt x="6205" y="31970"/>
                  </a:cubicBezTo>
                  <a:cubicBezTo>
                    <a:pt x="6286" y="32069"/>
                    <a:pt x="6430" y="32114"/>
                    <a:pt x="6625" y="32114"/>
                  </a:cubicBezTo>
                  <a:cubicBezTo>
                    <a:pt x="8740" y="32114"/>
                    <a:pt x="16879" y="26800"/>
                    <a:pt x="16879" y="26800"/>
                  </a:cubicBezTo>
                  <a:cubicBezTo>
                    <a:pt x="16879" y="26800"/>
                    <a:pt x="24391" y="32809"/>
                    <a:pt x="26750" y="32809"/>
                  </a:cubicBezTo>
                  <a:cubicBezTo>
                    <a:pt x="26926" y="32809"/>
                    <a:pt x="27073" y="32776"/>
                    <a:pt x="27186" y="32704"/>
                  </a:cubicBezTo>
                  <a:cubicBezTo>
                    <a:pt x="28854" y="31670"/>
                    <a:pt x="26452" y="21296"/>
                    <a:pt x="26452" y="21296"/>
                  </a:cubicBezTo>
                  <a:cubicBezTo>
                    <a:pt x="26452" y="21296"/>
                    <a:pt x="34391" y="15125"/>
                    <a:pt x="34358" y="12956"/>
                  </a:cubicBezTo>
                  <a:cubicBezTo>
                    <a:pt x="34358" y="10755"/>
                    <a:pt x="23284" y="9854"/>
                    <a:pt x="23284" y="9854"/>
                  </a:cubicBezTo>
                  <a:cubicBezTo>
                    <a:pt x="23284" y="9854"/>
                    <a:pt x="19614" y="448"/>
                    <a:pt x="17813" y="14"/>
                  </a:cubicBezTo>
                  <a:cubicBezTo>
                    <a:pt x="17774" y="5"/>
                    <a:pt x="17734" y="0"/>
                    <a:pt x="17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7" name="Google Shape;2374;p61">
              <a:extLst>
                <a:ext uri="{FF2B5EF4-FFF2-40B4-BE49-F238E27FC236}">
                  <a16:creationId xmlns:a16="http://schemas.microsoft.com/office/drawing/2014/main" id="{8BE30065-EA35-BDF3-71AF-053DBEACB33C}"/>
                </a:ext>
              </a:extLst>
            </p:cNvPr>
            <p:cNvSpPr/>
            <p:nvPr/>
          </p:nvSpPr>
          <p:spPr>
            <a:xfrm>
              <a:off x="854275" y="1823338"/>
              <a:ext cx="696350" cy="664600"/>
            </a:xfrm>
            <a:custGeom>
              <a:avLst/>
              <a:gdLst/>
              <a:ahLst/>
              <a:cxnLst/>
              <a:rect l="l" t="t" r="r" b="b"/>
              <a:pathLst>
                <a:path w="27854" h="26584" extrusionOk="0">
                  <a:moveTo>
                    <a:pt x="14342" y="1"/>
                  </a:moveTo>
                  <a:cubicBezTo>
                    <a:pt x="12809" y="1"/>
                    <a:pt x="9174" y="7685"/>
                    <a:pt x="9174" y="7685"/>
                  </a:cubicBezTo>
                  <a:cubicBezTo>
                    <a:pt x="9174" y="7685"/>
                    <a:pt x="601" y="8385"/>
                    <a:pt x="301" y="9520"/>
                  </a:cubicBezTo>
                  <a:cubicBezTo>
                    <a:pt x="0" y="10687"/>
                    <a:pt x="6005" y="16558"/>
                    <a:pt x="6005" y="16558"/>
                  </a:cubicBezTo>
                  <a:cubicBezTo>
                    <a:pt x="6005" y="16558"/>
                    <a:pt x="4203" y="24964"/>
                    <a:pt x="5004" y="25898"/>
                  </a:cubicBezTo>
                  <a:cubicBezTo>
                    <a:pt x="5073" y="25981"/>
                    <a:pt x="5194" y="26019"/>
                    <a:pt x="5358" y="26019"/>
                  </a:cubicBezTo>
                  <a:cubicBezTo>
                    <a:pt x="7101" y="26019"/>
                    <a:pt x="13677" y="21728"/>
                    <a:pt x="13677" y="21728"/>
                  </a:cubicBezTo>
                  <a:cubicBezTo>
                    <a:pt x="13677" y="21728"/>
                    <a:pt x="19745" y="26583"/>
                    <a:pt x="21688" y="26583"/>
                  </a:cubicBezTo>
                  <a:cubicBezTo>
                    <a:pt x="21833" y="26583"/>
                    <a:pt x="21955" y="26556"/>
                    <a:pt x="22050" y="26498"/>
                  </a:cubicBezTo>
                  <a:cubicBezTo>
                    <a:pt x="23384" y="25664"/>
                    <a:pt x="21416" y="17292"/>
                    <a:pt x="21416" y="17292"/>
                  </a:cubicBezTo>
                  <a:cubicBezTo>
                    <a:pt x="21416" y="17292"/>
                    <a:pt x="27854" y="12288"/>
                    <a:pt x="27854" y="10487"/>
                  </a:cubicBezTo>
                  <a:cubicBezTo>
                    <a:pt x="27854" y="8719"/>
                    <a:pt x="18881" y="7985"/>
                    <a:pt x="18881" y="7985"/>
                  </a:cubicBezTo>
                  <a:cubicBezTo>
                    <a:pt x="18881" y="7985"/>
                    <a:pt x="15878" y="346"/>
                    <a:pt x="14444" y="13"/>
                  </a:cubicBezTo>
                  <a:cubicBezTo>
                    <a:pt x="14411" y="5"/>
                    <a:pt x="14377" y="1"/>
                    <a:pt x="14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8" name="Google Shape;2375;p61">
              <a:extLst>
                <a:ext uri="{FF2B5EF4-FFF2-40B4-BE49-F238E27FC236}">
                  <a16:creationId xmlns:a16="http://schemas.microsoft.com/office/drawing/2014/main" id="{6117DFE3-8AED-8919-2F5F-6C4E714E234F}"/>
                </a:ext>
              </a:extLst>
            </p:cNvPr>
            <p:cNvSpPr/>
            <p:nvPr/>
          </p:nvSpPr>
          <p:spPr>
            <a:xfrm>
              <a:off x="1282925" y="2101313"/>
              <a:ext cx="65900" cy="64300"/>
            </a:xfrm>
            <a:custGeom>
              <a:avLst/>
              <a:gdLst/>
              <a:ahLst/>
              <a:cxnLst/>
              <a:rect l="l" t="t" r="r" b="b"/>
              <a:pathLst>
                <a:path w="2636" h="2572" extrusionOk="0">
                  <a:moveTo>
                    <a:pt x="1309" y="0"/>
                  </a:moveTo>
                  <a:cubicBezTo>
                    <a:pt x="634" y="0"/>
                    <a:pt x="66" y="555"/>
                    <a:pt x="33" y="1236"/>
                  </a:cubicBezTo>
                  <a:cubicBezTo>
                    <a:pt x="0" y="1936"/>
                    <a:pt x="567" y="2537"/>
                    <a:pt x="1268" y="2570"/>
                  </a:cubicBezTo>
                  <a:cubicBezTo>
                    <a:pt x="1288" y="2571"/>
                    <a:pt x="1309" y="2572"/>
                    <a:pt x="1329" y="2572"/>
                  </a:cubicBezTo>
                  <a:cubicBezTo>
                    <a:pt x="2033" y="2572"/>
                    <a:pt x="2569" y="2017"/>
                    <a:pt x="2602" y="1336"/>
                  </a:cubicBezTo>
                  <a:cubicBezTo>
                    <a:pt x="2635" y="602"/>
                    <a:pt x="2068" y="35"/>
                    <a:pt x="1368" y="2"/>
                  </a:cubicBezTo>
                  <a:cubicBezTo>
                    <a:pt x="1348" y="1"/>
                    <a:pt x="1328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9" name="Google Shape;2376;p61">
              <a:extLst>
                <a:ext uri="{FF2B5EF4-FFF2-40B4-BE49-F238E27FC236}">
                  <a16:creationId xmlns:a16="http://schemas.microsoft.com/office/drawing/2014/main" id="{0A65766B-997E-E406-2EFF-9973B73F5157}"/>
                </a:ext>
              </a:extLst>
            </p:cNvPr>
            <p:cNvSpPr/>
            <p:nvPr/>
          </p:nvSpPr>
          <p:spPr>
            <a:xfrm>
              <a:off x="1081925" y="2094663"/>
              <a:ext cx="65075" cy="64275"/>
            </a:xfrm>
            <a:custGeom>
              <a:avLst/>
              <a:gdLst/>
              <a:ahLst/>
              <a:cxnLst/>
              <a:rect l="l" t="t" r="r" b="b"/>
              <a:pathLst>
                <a:path w="2603" h="2571" extrusionOk="0">
                  <a:moveTo>
                    <a:pt x="1335" y="1"/>
                  </a:moveTo>
                  <a:cubicBezTo>
                    <a:pt x="635" y="1"/>
                    <a:pt x="34" y="535"/>
                    <a:pt x="34" y="1268"/>
                  </a:cubicBezTo>
                  <a:cubicBezTo>
                    <a:pt x="1" y="1969"/>
                    <a:pt x="535" y="2569"/>
                    <a:pt x="1269" y="2569"/>
                  </a:cubicBezTo>
                  <a:cubicBezTo>
                    <a:pt x="1289" y="2570"/>
                    <a:pt x="1310" y="2571"/>
                    <a:pt x="1331" y="2571"/>
                  </a:cubicBezTo>
                  <a:cubicBezTo>
                    <a:pt x="2004" y="2571"/>
                    <a:pt x="2570" y="2047"/>
                    <a:pt x="2603" y="1335"/>
                  </a:cubicBezTo>
                  <a:cubicBezTo>
                    <a:pt x="2603" y="635"/>
                    <a:pt x="2069" y="34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0" name="Google Shape;2377;p61">
              <a:extLst>
                <a:ext uri="{FF2B5EF4-FFF2-40B4-BE49-F238E27FC236}">
                  <a16:creationId xmlns:a16="http://schemas.microsoft.com/office/drawing/2014/main" id="{63A5C63A-84B4-A23D-2818-420316EFDEB9}"/>
                </a:ext>
              </a:extLst>
            </p:cNvPr>
            <p:cNvSpPr/>
            <p:nvPr/>
          </p:nvSpPr>
          <p:spPr>
            <a:xfrm>
              <a:off x="1373800" y="2138038"/>
              <a:ext cx="70925" cy="70075"/>
            </a:xfrm>
            <a:custGeom>
              <a:avLst/>
              <a:gdLst/>
              <a:ahLst/>
              <a:cxnLst/>
              <a:rect l="l" t="t" r="r" b="b"/>
              <a:pathLst>
                <a:path w="2837" h="2803" extrusionOk="0">
                  <a:moveTo>
                    <a:pt x="1469" y="0"/>
                  </a:moveTo>
                  <a:cubicBezTo>
                    <a:pt x="701" y="0"/>
                    <a:pt x="68" y="601"/>
                    <a:pt x="34" y="1368"/>
                  </a:cubicBezTo>
                  <a:cubicBezTo>
                    <a:pt x="1" y="2135"/>
                    <a:pt x="601" y="2769"/>
                    <a:pt x="1369" y="2802"/>
                  </a:cubicBezTo>
                  <a:cubicBezTo>
                    <a:pt x="2136" y="2802"/>
                    <a:pt x="2770" y="2202"/>
                    <a:pt x="2803" y="1435"/>
                  </a:cubicBezTo>
                  <a:cubicBezTo>
                    <a:pt x="2836" y="668"/>
                    <a:pt x="2236" y="34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1" name="Google Shape;2378;p61">
              <a:extLst>
                <a:ext uri="{FF2B5EF4-FFF2-40B4-BE49-F238E27FC236}">
                  <a16:creationId xmlns:a16="http://schemas.microsoft.com/office/drawing/2014/main" id="{131DA809-3A7E-D552-ACA3-3D67DB54FF21}"/>
                </a:ext>
              </a:extLst>
            </p:cNvPr>
            <p:cNvSpPr/>
            <p:nvPr/>
          </p:nvSpPr>
          <p:spPr>
            <a:xfrm>
              <a:off x="983525" y="2125488"/>
              <a:ext cx="70925" cy="69325"/>
            </a:xfrm>
            <a:custGeom>
              <a:avLst/>
              <a:gdLst/>
              <a:ahLst/>
              <a:cxnLst/>
              <a:rect l="l" t="t" r="r" b="b"/>
              <a:pathLst>
                <a:path w="2837" h="2773" extrusionOk="0">
                  <a:moveTo>
                    <a:pt x="1408" y="1"/>
                  </a:moveTo>
                  <a:cubicBezTo>
                    <a:pt x="668" y="1"/>
                    <a:pt x="67" y="590"/>
                    <a:pt x="34" y="1336"/>
                  </a:cubicBezTo>
                  <a:cubicBezTo>
                    <a:pt x="1" y="2104"/>
                    <a:pt x="601" y="2771"/>
                    <a:pt x="1368" y="2771"/>
                  </a:cubicBezTo>
                  <a:cubicBezTo>
                    <a:pt x="1389" y="2772"/>
                    <a:pt x="1409" y="2772"/>
                    <a:pt x="1429" y="2772"/>
                  </a:cubicBezTo>
                  <a:cubicBezTo>
                    <a:pt x="2169" y="2772"/>
                    <a:pt x="2770" y="2183"/>
                    <a:pt x="2803" y="1436"/>
                  </a:cubicBezTo>
                  <a:cubicBezTo>
                    <a:pt x="2836" y="669"/>
                    <a:pt x="2236" y="35"/>
                    <a:pt x="1469" y="2"/>
                  </a:cubicBezTo>
                  <a:cubicBezTo>
                    <a:pt x="1448" y="1"/>
                    <a:pt x="1428" y="1"/>
                    <a:pt x="1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2" name="Google Shape;2379;p61">
              <a:extLst>
                <a:ext uri="{FF2B5EF4-FFF2-40B4-BE49-F238E27FC236}">
                  <a16:creationId xmlns:a16="http://schemas.microsoft.com/office/drawing/2014/main" id="{D30B1431-CD75-2221-179A-172F4028115F}"/>
                </a:ext>
              </a:extLst>
            </p:cNvPr>
            <p:cNvSpPr/>
            <p:nvPr/>
          </p:nvSpPr>
          <p:spPr>
            <a:xfrm>
              <a:off x="1180350" y="2144713"/>
              <a:ext cx="72575" cy="42775"/>
            </a:xfrm>
            <a:custGeom>
              <a:avLst/>
              <a:gdLst/>
              <a:ahLst/>
              <a:cxnLst/>
              <a:rect l="l" t="t" r="r" b="b"/>
              <a:pathLst>
                <a:path w="2903" h="1711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67"/>
                    <a:pt x="100" y="767"/>
                    <a:pt x="334" y="1101"/>
                  </a:cubicBezTo>
                  <a:cubicBezTo>
                    <a:pt x="668" y="1527"/>
                    <a:pt x="1057" y="1711"/>
                    <a:pt x="1431" y="1711"/>
                  </a:cubicBezTo>
                  <a:cubicBezTo>
                    <a:pt x="2140" y="1711"/>
                    <a:pt x="2793" y="1051"/>
                    <a:pt x="2902" y="134"/>
                  </a:cubicBezTo>
                  <a:lnTo>
                    <a:pt x="2902" y="134"/>
                  </a:lnTo>
                  <a:cubicBezTo>
                    <a:pt x="2702" y="434"/>
                    <a:pt x="2502" y="767"/>
                    <a:pt x="2268" y="1001"/>
                  </a:cubicBezTo>
                  <a:cubicBezTo>
                    <a:pt x="2021" y="1230"/>
                    <a:pt x="1751" y="1328"/>
                    <a:pt x="1487" y="1328"/>
                  </a:cubicBezTo>
                  <a:cubicBezTo>
                    <a:pt x="827" y="1328"/>
                    <a:pt x="200" y="715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3" name="Google Shape;2380;p61">
              <a:extLst>
                <a:ext uri="{FF2B5EF4-FFF2-40B4-BE49-F238E27FC236}">
                  <a16:creationId xmlns:a16="http://schemas.microsoft.com/office/drawing/2014/main" id="{C7C488DA-B5BD-7B8B-05EC-0E687BDDFD02}"/>
                </a:ext>
              </a:extLst>
            </p:cNvPr>
            <p:cNvSpPr/>
            <p:nvPr/>
          </p:nvSpPr>
          <p:spPr>
            <a:xfrm>
              <a:off x="1257900" y="1867838"/>
              <a:ext cx="273550" cy="197675"/>
            </a:xfrm>
            <a:custGeom>
              <a:avLst/>
              <a:gdLst/>
              <a:ahLst/>
              <a:cxnLst/>
              <a:rect l="l" t="t" r="r" b="b"/>
              <a:pathLst>
                <a:path w="10942" h="7907" extrusionOk="0">
                  <a:moveTo>
                    <a:pt x="0" y="1"/>
                  </a:moveTo>
                  <a:lnTo>
                    <a:pt x="0" y="1"/>
                  </a:lnTo>
                  <a:cubicBezTo>
                    <a:pt x="667" y="1902"/>
                    <a:pt x="1702" y="4504"/>
                    <a:pt x="2435" y="6439"/>
                  </a:cubicBezTo>
                  <a:cubicBezTo>
                    <a:pt x="5304" y="6672"/>
                    <a:pt x="8139" y="7239"/>
                    <a:pt x="10941" y="7906"/>
                  </a:cubicBezTo>
                  <a:cubicBezTo>
                    <a:pt x="9040" y="6939"/>
                    <a:pt x="6972" y="6305"/>
                    <a:pt x="4870" y="5972"/>
                  </a:cubicBezTo>
                  <a:cubicBezTo>
                    <a:pt x="4211" y="5852"/>
                    <a:pt x="3579" y="5786"/>
                    <a:pt x="2949" y="5725"/>
                  </a:cubicBezTo>
                  <a:lnTo>
                    <a:pt x="2949" y="5725"/>
                  </a:lnTo>
                  <a:cubicBezTo>
                    <a:pt x="2135" y="3733"/>
                    <a:pt x="1192" y="180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4" name="Google Shape;2381;p61">
            <a:extLst>
              <a:ext uri="{FF2B5EF4-FFF2-40B4-BE49-F238E27FC236}">
                <a16:creationId xmlns:a16="http://schemas.microsoft.com/office/drawing/2014/main" id="{66AC2439-CE16-81AA-B599-A57C82ABFA7F}"/>
              </a:ext>
            </a:extLst>
          </p:cNvPr>
          <p:cNvGrpSpPr/>
          <p:nvPr/>
        </p:nvGrpSpPr>
        <p:grpSpPr>
          <a:xfrm>
            <a:off x="3301343" y="3750734"/>
            <a:ext cx="889229" cy="909600"/>
            <a:chOff x="3097790" y="1653100"/>
            <a:chExt cx="983225" cy="1005750"/>
          </a:xfrm>
        </p:grpSpPr>
        <p:sp>
          <p:nvSpPr>
            <p:cNvPr id="1405" name="Google Shape;2382;p61">
              <a:extLst>
                <a:ext uri="{FF2B5EF4-FFF2-40B4-BE49-F238E27FC236}">
                  <a16:creationId xmlns:a16="http://schemas.microsoft.com/office/drawing/2014/main" id="{B113ED63-9199-4B14-0EE8-BE25EC3366D0}"/>
                </a:ext>
              </a:extLst>
            </p:cNvPr>
            <p:cNvSpPr/>
            <p:nvPr/>
          </p:nvSpPr>
          <p:spPr>
            <a:xfrm>
              <a:off x="3097790" y="1653100"/>
              <a:ext cx="983225" cy="1005750"/>
            </a:xfrm>
            <a:custGeom>
              <a:avLst/>
              <a:gdLst/>
              <a:ahLst/>
              <a:cxnLst/>
              <a:rect l="l" t="t" r="r" b="b"/>
              <a:pathLst>
                <a:path w="39329" h="40230" extrusionOk="0">
                  <a:moveTo>
                    <a:pt x="21583" y="0"/>
                  </a:moveTo>
                  <a:cubicBezTo>
                    <a:pt x="19114" y="0"/>
                    <a:pt x="16913" y="1235"/>
                    <a:pt x="15512" y="2269"/>
                  </a:cubicBezTo>
                  <a:cubicBezTo>
                    <a:pt x="14378" y="3103"/>
                    <a:pt x="12977" y="3636"/>
                    <a:pt x="11476" y="4203"/>
                  </a:cubicBezTo>
                  <a:cubicBezTo>
                    <a:pt x="10475" y="4570"/>
                    <a:pt x="9407" y="4937"/>
                    <a:pt x="8407" y="5438"/>
                  </a:cubicBezTo>
                  <a:cubicBezTo>
                    <a:pt x="6739" y="6271"/>
                    <a:pt x="5271" y="7339"/>
                    <a:pt x="3837" y="8373"/>
                  </a:cubicBezTo>
                  <a:cubicBezTo>
                    <a:pt x="3437" y="8673"/>
                    <a:pt x="2936" y="9040"/>
                    <a:pt x="2503" y="9574"/>
                  </a:cubicBezTo>
                  <a:cubicBezTo>
                    <a:pt x="2069" y="10108"/>
                    <a:pt x="1802" y="10641"/>
                    <a:pt x="1635" y="11142"/>
                  </a:cubicBezTo>
                  <a:cubicBezTo>
                    <a:pt x="1" y="15178"/>
                    <a:pt x="468" y="19781"/>
                    <a:pt x="2769" y="22983"/>
                  </a:cubicBezTo>
                  <a:cubicBezTo>
                    <a:pt x="2269" y="24518"/>
                    <a:pt x="2469" y="26086"/>
                    <a:pt x="2703" y="27387"/>
                  </a:cubicBezTo>
                  <a:cubicBezTo>
                    <a:pt x="3603" y="32157"/>
                    <a:pt x="6105" y="34292"/>
                    <a:pt x="7006" y="34725"/>
                  </a:cubicBezTo>
                  <a:lnTo>
                    <a:pt x="14111" y="38094"/>
                  </a:lnTo>
                  <a:cubicBezTo>
                    <a:pt x="15579" y="38795"/>
                    <a:pt x="17246" y="39562"/>
                    <a:pt x="19048" y="39962"/>
                  </a:cubicBezTo>
                  <a:cubicBezTo>
                    <a:pt x="19848" y="40129"/>
                    <a:pt x="20682" y="40229"/>
                    <a:pt x="21549" y="40229"/>
                  </a:cubicBezTo>
                  <a:cubicBezTo>
                    <a:pt x="25419" y="40229"/>
                    <a:pt x="29088" y="38428"/>
                    <a:pt x="31423" y="35459"/>
                  </a:cubicBezTo>
                  <a:cubicBezTo>
                    <a:pt x="32290" y="34358"/>
                    <a:pt x="32924" y="33191"/>
                    <a:pt x="33525" y="32057"/>
                  </a:cubicBezTo>
                  <a:cubicBezTo>
                    <a:pt x="34125" y="30889"/>
                    <a:pt x="34726" y="29788"/>
                    <a:pt x="35459" y="28921"/>
                  </a:cubicBezTo>
                  <a:cubicBezTo>
                    <a:pt x="35693" y="28654"/>
                    <a:pt x="35993" y="28387"/>
                    <a:pt x="36260" y="28120"/>
                  </a:cubicBezTo>
                  <a:cubicBezTo>
                    <a:pt x="37027" y="27387"/>
                    <a:pt x="37861" y="26553"/>
                    <a:pt x="38428" y="25385"/>
                  </a:cubicBezTo>
                  <a:cubicBezTo>
                    <a:pt x="39329" y="23551"/>
                    <a:pt x="39162" y="21649"/>
                    <a:pt x="39029" y="19981"/>
                  </a:cubicBezTo>
                  <a:cubicBezTo>
                    <a:pt x="38995" y="19714"/>
                    <a:pt x="38995" y="19481"/>
                    <a:pt x="38962" y="19247"/>
                  </a:cubicBezTo>
                  <a:cubicBezTo>
                    <a:pt x="38929" y="18680"/>
                    <a:pt x="38929" y="18080"/>
                    <a:pt x="38895" y="17480"/>
                  </a:cubicBezTo>
                  <a:cubicBezTo>
                    <a:pt x="38828" y="14844"/>
                    <a:pt x="38728" y="11842"/>
                    <a:pt x="36894" y="9407"/>
                  </a:cubicBezTo>
                  <a:cubicBezTo>
                    <a:pt x="35660" y="7739"/>
                    <a:pt x="33958" y="6772"/>
                    <a:pt x="32424" y="5938"/>
                  </a:cubicBezTo>
                  <a:cubicBezTo>
                    <a:pt x="31223" y="5237"/>
                    <a:pt x="30056" y="4570"/>
                    <a:pt x="29322" y="3703"/>
                  </a:cubicBezTo>
                  <a:cubicBezTo>
                    <a:pt x="29222" y="3570"/>
                    <a:pt x="29155" y="3436"/>
                    <a:pt x="29055" y="3336"/>
                  </a:cubicBezTo>
                  <a:cubicBezTo>
                    <a:pt x="28521" y="2602"/>
                    <a:pt x="27754" y="1601"/>
                    <a:pt x="26420" y="1201"/>
                  </a:cubicBezTo>
                  <a:cubicBezTo>
                    <a:pt x="26086" y="1101"/>
                    <a:pt x="25752" y="1068"/>
                    <a:pt x="25519" y="1034"/>
                  </a:cubicBezTo>
                  <a:cubicBezTo>
                    <a:pt x="25452" y="1034"/>
                    <a:pt x="25386" y="1034"/>
                    <a:pt x="25319" y="1001"/>
                  </a:cubicBezTo>
                  <a:cubicBezTo>
                    <a:pt x="25185" y="968"/>
                    <a:pt x="24952" y="868"/>
                    <a:pt x="24718" y="768"/>
                  </a:cubicBezTo>
                  <a:cubicBezTo>
                    <a:pt x="24552" y="667"/>
                    <a:pt x="24351" y="601"/>
                    <a:pt x="24185" y="501"/>
                  </a:cubicBezTo>
                  <a:cubicBezTo>
                    <a:pt x="23384" y="167"/>
                    <a:pt x="22517" y="0"/>
                    <a:pt x="21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6" name="Google Shape;2383;p61">
              <a:extLst>
                <a:ext uri="{FF2B5EF4-FFF2-40B4-BE49-F238E27FC236}">
                  <a16:creationId xmlns:a16="http://schemas.microsoft.com/office/drawing/2014/main" id="{0048797D-9AB0-897D-0C52-EFFEC2192690}"/>
                </a:ext>
              </a:extLst>
            </p:cNvPr>
            <p:cNvSpPr/>
            <p:nvPr/>
          </p:nvSpPr>
          <p:spPr>
            <a:xfrm>
              <a:off x="3150340" y="1705050"/>
              <a:ext cx="879825" cy="901575"/>
            </a:xfrm>
            <a:custGeom>
              <a:avLst/>
              <a:gdLst/>
              <a:ahLst/>
              <a:cxnLst/>
              <a:rect l="l" t="t" r="r" b="b"/>
              <a:pathLst>
                <a:path w="35193" h="36063" extrusionOk="0">
                  <a:moveTo>
                    <a:pt x="19464" y="0"/>
                  </a:moveTo>
                  <a:cubicBezTo>
                    <a:pt x="17780" y="0"/>
                    <a:pt x="16041" y="838"/>
                    <a:pt x="14644" y="1892"/>
                  </a:cubicBezTo>
                  <a:cubicBezTo>
                    <a:pt x="12442" y="3493"/>
                    <a:pt x="9674" y="4027"/>
                    <a:pt x="7205" y="5261"/>
                  </a:cubicBezTo>
                  <a:cubicBezTo>
                    <a:pt x="5704" y="5995"/>
                    <a:pt x="4303" y="6995"/>
                    <a:pt x="2936" y="7996"/>
                  </a:cubicBezTo>
                  <a:cubicBezTo>
                    <a:pt x="2602" y="8230"/>
                    <a:pt x="2269" y="8463"/>
                    <a:pt x="2002" y="8797"/>
                  </a:cubicBezTo>
                  <a:cubicBezTo>
                    <a:pt x="1768" y="9097"/>
                    <a:pt x="1601" y="9464"/>
                    <a:pt x="1435" y="9831"/>
                  </a:cubicBezTo>
                  <a:cubicBezTo>
                    <a:pt x="0" y="13400"/>
                    <a:pt x="434" y="17837"/>
                    <a:pt x="3069" y="20605"/>
                  </a:cubicBezTo>
                  <a:cubicBezTo>
                    <a:pt x="2235" y="21873"/>
                    <a:pt x="2335" y="23407"/>
                    <a:pt x="2635" y="24908"/>
                  </a:cubicBezTo>
                  <a:cubicBezTo>
                    <a:pt x="3436" y="29045"/>
                    <a:pt x="5471" y="30612"/>
                    <a:pt x="5771" y="30746"/>
                  </a:cubicBezTo>
                  <a:cubicBezTo>
                    <a:pt x="8139" y="31880"/>
                    <a:pt x="10541" y="33014"/>
                    <a:pt x="12909" y="34148"/>
                  </a:cubicBezTo>
                  <a:cubicBezTo>
                    <a:pt x="14344" y="34815"/>
                    <a:pt x="15812" y="35516"/>
                    <a:pt x="17379" y="35849"/>
                  </a:cubicBezTo>
                  <a:cubicBezTo>
                    <a:pt x="18055" y="35993"/>
                    <a:pt x="18744" y="36063"/>
                    <a:pt x="19432" y="36063"/>
                  </a:cubicBezTo>
                  <a:cubicBezTo>
                    <a:pt x="22586" y="36063"/>
                    <a:pt x="25743" y="34605"/>
                    <a:pt x="27687" y="32113"/>
                  </a:cubicBezTo>
                  <a:cubicBezTo>
                    <a:pt x="29288" y="30045"/>
                    <a:pt x="30055" y="27443"/>
                    <a:pt x="31790" y="25475"/>
                  </a:cubicBezTo>
                  <a:cubicBezTo>
                    <a:pt x="32690" y="24475"/>
                    <a:pt x="33858" y="23641"/>
                    <a:pt x="34425" y="22407"/>
                  </a:cubicBezTo>
                  <a:cubicBezTo>
                    <a:pt x="35192" y="20839"/>
                    <a:pt x="34892" y="19037"/>
                    <a:pt x="34792" y="17303"/>
                  </a:cubicBezTo>
                  <a:cubicBezTo>
                    <a:pt x="34592" y="14301"/>
                    <a:pt x="34925" y="10998"/>
                    <a:pt x="33124" y="8563"/>
                  </a:cubicBezTo>
                  <a:cubicBezTo>
                    <a:pt x="31223" y="6061"/>
                    <a:pt x="27587" y="5394"/>
                    <a:pt x="25585" y="2926"/>
                  </a:cubicBezTo>
                  <a:cubicBezTo>
                    <a:pt x="25051" y="2259"/>
                    <a:pt x="24551" y="1391"/>
                    <a:pt x="23717" y="1125"/>
                  </a:cubicBezTo>
                  <a:cubicBezTo>
                    <a:pt x="23417" y="1058"/>
                    <a:pt x="23117" y="1058"/>
                    <a:pt x="22783" y="991"/>
                  </a:cubicBezTo>
                  <a:cubicBezTo>
                    <a:pt x="22249" y="858"/>
                    <a:pt x="21782" y="591"/>
                    <a:pt x="21249" y="357"/>
                  </a:cubicBezTo>
                  <a:cubicBezTo>
                    <a:pt x="20673" y="110"/>
                    <a:pt x="20072" y="0"/>
                    <a:pt x="19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7" name="Google Shape;2384;p61">
              <a:extLst>
                <a:ext uri="{FF2B5EF4-FFF2-40B4-BE49-F238E27FC236}">
                  <a16:creationId xmlns:a16="http://schemas.microsoft.com/office/drawing/2014/main" id="{D9E20B9F-1869-014E-D557-5FA591D63A93}"/>
                </a:ext>
              </a:extLst>
            </p:cNvPr>
            <p:cNvSpPr/>
            <p:nvPr/>
          </p:nvSpPr>
          <p:spPr>
            <a:xfrm>
              <a:off x="3268740" y="1811525"/>
              <a:ext cx="259400" cy="158050"/>
            </a:xfrm>
            <a:custGeom>
              <a:avLst/>
              <a:gdLst/>
              <a:ahLst/>
              <a:cxnLst/>
              <a:rect l="l" t="t" r="r" b="b"/>
              <a:pathLst>
                <a:path w="10376" h="6322" extrusionOk="0">
                  <a:moveTo>
                    <a:pt x="9113" y="0"/>
                  </a:moveTo>
                  <a:cubicBezTo>
                    <a:pt x="8173" y="0"/>
                    <a:pt x="7389" y="744"/>
                    <a:pt x="6572" y="1135"/>
                  </a:cubicBezTo>
                  <a:cubicBezTo>
                    <a:pt x="5572" y="1669"/>
                    <a:pt x="4504" y="2136"/>
                    <a:pt x="3370" y="2436"/>
                  </a:cubicBezTo>
                  <a:cubicBezTo>
                    <a:pt x="2603" y="2636"/>
                    <a:pt x="1769" y="2770"/>
                    <a:pt x="1102" y="3203"/>
                  </a:cubicBezTo>
                  <a:cubicBezTo>
                    <a:pt x="435" y="3670"/>
                    <a:pt x="1" y="4571"/>
                    <a:pt x="368" y="5272"/>
                  </a:cubicBezTo>
                  <a:cubicBezTo>
                    <a:pt x="701" y="5905"/>
                    <a:pt x="1435" y="6106"/>
                    <a:pt x="2136" y="6206"/>
                  </a:cubicBezTo>
                  <a:cubicBezTo>
                    <a:pt x="2622" y="6281"/>
                    <a:pt x="3118" y="6322"/>
                    <a:pt x="3616" y="6322"/>
                  </a:cubicBezTo>
                  <a:cubicBezTo>
                    <a:pt x="4656" y="6322"/>
                    <a:pt x="5702" y="6145"/>
                    <a:pt x="6672" y="5739"/>
                  </a:cubicBezTo>
                  <a:cubicBezTo>
                    <a:pt x="8073" y="5172"/>
                    <a:pt x="9341" y="4104"/>
                    <a:pt x="9975" y="2703"/>
                  </a:cubicBezTo>
                  <a:cubicBezTo>
                    <a:pt x="10208" y="2203"/>
                    <a:pt x="10375" y="1636"/>
                    <a:pt x="10342" y="1069"/>
                  </a:cubicBezTo>
                  <a:cubicBezTo>
                    <a:pt x="10308" y="902"/>
                    <a:pt x="10275" y="702"/>
                    <a:pt x="10175" y="535"/>
                  </a:cubicBezTo>
                  <a:cubicBezTo>
                    <a:pt x="9975" y="201"/>
                    <a:pt x="9574" y="35"/>
                    <a:pt x="9174" y="1"/>
                  </a:cubicBezTo>
                  <a:cubicBezTo>
                    <a:pt x="9154" y="0"/>
                    <a:pt x="9133" y="0"/>
                    <a:pt x="9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8" name="Google Shape;2385;p61">
              <a:extLst>
                <a:ext uri="{FF2B5EF4-FFF2-40B4-BE49-F238E27FC236}">
                  <a16:creationId xmlns:a16="http://schemas.microsoft.com/office/drawing/2014/main" id="{0EA94CFC-848B-5105-C563-70C5EE01253A}"/>
                </a:ext>
              </a:extLst>
            </p:cNvPr>
            <p:cNvSpPr/>
            <p:nvPr/>
          </p:nvSpPr>
          <p:spPr>
            <a:xfrm>
              <a:off x="3525590" y="1744975"/>
              <a:ext cx="73425" cy="60025"/>
            </a:xfrm>
            <a:custGeom>
              <a:avLst/>
              <a:gdLst/>
              <a:ahLst/>
              <a:cxnLst/>
              <a:rect l="l" t="t" r="r" b="b"/>
              <a:pathLst>
                <a:path w="2937" h="2401" extrusionOk="0">
                  <a:moveTo>
                    <a:pt x="2022" y="1"/>
                  </a:moveTo>
                  <a:cubicBezTo>
                    <a:pt x="1482" y="1"/>
                    <a:pt x="867" y="363"/>
                    <a:pt x="568" y="662"/>
                  </a:cubicBezTo>
                  <a:cubicBezTo>
                    <a:pt x="234" y="962"/>
                    <a:pt x="1" y="1396"/>
                    <a:pt x="68" y="1829"/>
                  </a:cubicBezTo>
                  <a:cubicBezTo>
                    <a:pt x="68" y="1963"/>
                    <a:pt x="101" y="2063"/>
                    <a:pt x="201" y="2163"/>
                  </a:cubicBezTo>
                  <a:cubicBezTo>
                    <a:pt x="335" y="2341"/>
                    <a:pt x="557" y="2400"/>
                    <a:pt x="789" y="2400"/>
                  </a:cubicBezTo>
                  <a:cubicBezTo>
                    <a:pt x="905" y="2400"/>
                    <a:pt x="1024" y="2385"/>
                    <a:pt x="1135" y="2363"/>
                  </a:cubicBezTo>
                  <a:cubicBezTo>
                    <a:pt x="1669" y="2196"/>
                    <a:pt x="2203" y="1863"/>
                    <a:pt x="2536" y="1396"/>
                  </a:cubicBezTo>
                  <a:cubicBezTo>
                    <a:pt x="2803" y="1062"/>
                    <a:pt x="2936" y="562"/>
                    <a:pt x="2670" y="261"/>
                  </a:cubicBezTo>
                  <a:cubicBezTo>
                    <a:pt x="2493" y="75"/>
                    <a:pt x="2265" y="1"/>
                    <a:pt x="2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9" name="Google Shape;2386;p61">
              <a:extLst>
                <a:ext uri="{FF2B5EF4-FFF2-40B4-BE49-F238E27FC236}">
                  <a16:creationId xmlns:a16="http://schemas.microsoft.com/office/drawing/2014/main" id="{2EEF53A6-EC84-F503-4CA4-6AF635789A7A}"/>
                </a:ext>
              </a:extLst>
            </p:cNvPr>
            <p:cNvSpPr/>
            <p:nvPr/>
          </p:nvSpPr>
          <p:spPr>
            <a:xfrm>
              <a:off x="3557290" y="1832475"/>
              <a:ext cx="125125" cy="108625"/>
            </a:xfrm>
            <a:custGeom>
              <a:avLst/>
              <a:gdLst/>
              <a:ahLst/>
              <a:cxnLst/>
              <a:rect l="l" t="t" r="r" b="b"/>
              <a:pathLst>
                <a:path w="5005" h="4345" extrusionOk="0">
                  <a:moveTo>
                    <a:pt x="2418" y="1"/>
                  </a:moveTo>
                  <a:cubicBezTo>
                    <a:pt x="1569" y="1"/>
                    <a:pt x="461" y="410"/>
                    <a:pt x="134" y="1065"/>
                  </a:cubicBezTo>
                  <a:cubicBezTo>
                    <a:pt x="1" y="1365"/>
                    <a:pt x="34" y="1665"/>
                    <a:pt x="67" y="1965"/>
                  </a:cubicBezTo>
                  <a:cubicBezTo>
                    <a:pt x="167" y="2432"/>
                    <a:pt x="301" y="2899"/>
                    <a:pt x="501" y="3366"/>
                  </a:cubicBezTo>
                  <a:cubicBezTo>
                    <a:pt x="601" y="3600"/>
                    <a:pt x="734" y="3867"/>
                    <a:pt x="968" y="4033"/>
                  </a:cubicBezTo>
                  <a:cubicBezTo>
                    <a:pt x="1201" y="4233"/>
                    <a:pt x="1535" y="4267"/>
                    <a:pt x="1802" y="4300"/>
                  </a:cubicBezTo>
                  <a:cubicBezTo>
                    <a:pt x="1981" y="4328"/>
                    <a:pt x="2167" y="4344"/>
                    <a:pt x="2351" y="4344"/>
                  </a:cubicBezTo>
                  <a:cubicBezTo>
                    <a:pt x="2611" y="4344"/>
                    <a:pt x="2868" y="4312"/>
                    <a:pt x="3103" y="4233"/>
                  </a:cubicBezTo>
                  <a:cubicBezTo>
                    <a:pt x="3636" y="4033"/>
                    <a:pt x="4003" y="3633"/>
                    <a:pt x="4370" y="3233"/>
                  </a:cubicBezTo>
                  <a:cubicBezTo>
                    <a:pt x="4537" y="2999"/>
                    <a:pt x="4737" y="2799"/>
                    <a:pt x="4804" y="2499"/>
                  </a:cubicBezTo>
                  <a:cubicBezTo>
                    <a:pt x="5004" y="1598"/>
                    <a:pt x="3803" y="297"/>
                    <a:pt x="2936" y="64"/>
                  </a:cubicBezTo>
                  <a:cubicBezTo>
                    <a:pt x="2784" y="21"/>
                    <a:pt x="260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0" name="Google Shape;2387;p61">
              <a:extLst>
                <a:ext uri="{FF2B5EF4-FFF2-40B4-BE49-F238E27FC236}">
                  <a16:creationId xmlns:a16="http://schemas.microsoft.com/office/drawing/2014/main" id="{ABBC417F-0779-D496-41C7-8B15C3587F60}"/>
                </a:ext>
              </a:extLst>
            </p:cNvPr>
            <p:cNvSpPr/>
            <p:nvPr/>
          </p:nvSpPr>
          <p:spPr>
            <a:xfrm>
              <a:off x="3757440" y="1827750"/>
              <a:ext cx="112600" cy="93100"/>
            </a:xfrm>
            <a:custGeom>
              <a:avLst/>
              <a:gdLst/>
              <a:ahLst/>
              <a:cxnLst/>
              <a:rect l="l" t="t" r="r" b="b"/>
              <a:pathLst>
                <a:path w="4504" h="3724" extrusionOk="0">
                  <a:moveTo>
                    <a:pt x="1150" y="1"/>
                  </a:moveTo>
                  <a:cubicBezTo>
                    <a:pt x="896" y="1"/>
                    <a:pt x="639" y="100"/>
                    <a:pt x="401" y="353"/>
                  </a:cubicBezTo>
                  <a:cubicBezTo>
                    <a:pt x="34" y="787"/>
                    <a:pt x="0" y="1454"/>
                    <a:pt x="167" y="1987"/>
                  </a:cubicBezTo>
                  <a:cubicBezTo>
                    <a:pt x="467" y="2821"/>
                    <a:pt x="1201" y="3455"/>
                    <a:pt x="2035" y="3655"/>
                  </a:cubicBezTo>
                  <a:cubicBezTo>
                    <a:pt x="2215" y="3700"/>
                    <a:pt x="2402" y="3723"/>
                    <a:pt x="2589" y="3723"/>
                  </a:cubicBezTo>
                  <a:cubicBezTo>
                    <a:pt x="3097" y="3723"/>
                    <a:pt x="3604" y="3554"/>
                    <a:pt x="3970" y="3188"/>
                  </a:cubicBezTo>
                  <a:cubicBezTo>
                    <a:pt x="4437" y="2721"/>
                    <a:pt x="4503" y="1821"/>
                    <a:pt x="3970" y="1354"/>
                  </a:cubicBezTo>
                  <a:cubicBezTo>
                    <a:pt x="3469" y="887"/>
                    <a:pt x="2702" y="853"/>
                    <a:pt x="2135" y="420"/>
                  </a:cubicBezTo>
                  <a:cubicBezTo>
                    <a:pt x="1845" y="188"/>
                    <a:pt x="1500" y="1"/>
                    <a:pt x="1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1" name="Google Shape;2388;p61">
              <a:extLst>
                <a:ext uri="{FF2B5EF4-FFF2-40B4-BE49-F238E27FC236}">
                  <a16:creationId xmlns:a16="http://schemas.microsoft.com/office/drawing/2014/main" id="{67DCEF30-7656-7918-4F29-BC4F625D68AA}"/>
                </a:ext>
              </a:extLst>
            </p:cNvPr>
            <p:cNvSpPr/>
            <p:nvPr/>
          </p:nvSpPr>
          <p:spPr>
            <a:xfrm>
              <a:off x="3849990" y="1958750"/>
              <a:ext cx="110950" cy="86975"/>
            </a:xfrm>
            <a:custGeom>
              <a:avLst/>
              <a:gdLst/>
              <a:ahLst/>
              <a:cxnLst/>
              <a:rect l="l" t="t" r="r" b="b"/>
              <a:pathLst>
                <a:path w="4438" h="3479" extrusionOk="0">
                  <a:moveTo>
                    <a:pt x="2122" y="1"/>
                  </a:moveTo>
                  <a:cubicBezTo>
                    <a:pt x="1315" y="1"/>
                    <a:pt x="639" y="676"/>
                    <a:pt x="301" y="1351"/>
                  </a:cubicBezTo>
                  <a:cubicBezTo>
                    <a:pt x="134" y="1718"/>
                    <a:pt x="1" y="2085"/>
                    <a:pt x="68" y="2485"/>
                  </a:cubicBezTo>
                  <a:cubicBezTo>
                    <a:pt x="134" y="2818"/>
                    <a:pt x="368" y="3152"/>
                    <a:pt x="668" y="3319"/>
                  </a:cubicBezTo>
                  <a:cubicBezTo>
                    <a:pt x="852" y="3429"/>
                    <a:pt x="1056" y="3478"/>
                    <a:pt x="1257" y="3478"/>
                  </a:cubicBezTo>
                  <a:cubicBezTo>
                    <a:pt x="1422" y="3478"/>
                    <a:pt x="1586" y="3445"/>
                    <a:pt x="1735" y="3386"/>
                  </a:cubicBezTo>
                  <a:cubicBezTo>
                    <a:pt x="2269" y="3152"/>
                    <a:pt x="2603" y="2552"/>
                    <a:pt x="3103" y="2285"/>
                  </a:cubicBezTo>
                  <a:cubicBezTo>
                    <a:pt x="3470" y="2085"/>
                    <a:pt x="3904" y="1985"/>
                    <a:pt x="4070" y="1618"/>
                  </a:cubicBezTo>
                  <a:cubicBezTo>
                    <a:pt x="4437" y="784"/>
                    <a:pt x="2936" y="150"/>
                    <a:pt x="2336" y="16"/>
                  </a:cubicBezTo>
                  <a:cubicBezTo>
                    <a:pt x="2264" y="6"/>
                    <a:pt x="2192" y="1"/>
                    <a:pt x="21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2" name="Google Shape;2389;p61">
              <a:extLst>
                <a:ext uri="{FF2B5EF4-FFF2-40B4-BE49-F238E27FC236}">
                  <a16:creationId xmlns:a16="http://schemas.microsoft.com/office/drawing/2014/main" id="{9BC8FA53-223A-8EF2-CBBC-E4B3EA02A977}"/>
                </a:ext>
              </a:extLst>
            </p:cNvPr>
            <p:cNvSpPr/>
            <p:nvPr/>
          </p:nvSpPr>
          <p:spPr>
            <a:xfrm>
              <a:off x="3912890" y="2048325"/>
              <a:ext cx="92250" cy="123650"/>
            </a:xfrm>
            <a:custGeom>
              <a:avLst/>
              <a:gdLst/>
              <a:ahLst/>
              <a:cxnLst/>
              <a:rect l="l" t="t" r="r" b="b"/>
              <a:pathLst>
                <a:path w="3690" h="4946" extrusionOk="0">
                  <a:moveTo>
                    <a:pt x="1853" y="0"/>
                  </a:moveTo>
                  <a:cubicBezTo>
                    <a:pt x="1" y="0"/>
                    <a:pt x="394" y="2691"/>
                    <a:pt x="787" y="3805"/>
                  </a:cubicBezTo>
                  <a:cubicBezTo>
                    <a:pt x="921" y="4172"/>
                    <a:pt x="1054" y="4506"/>
                    <a:pt x="1354" y="4739"/>
                  </a:cubicBezTo>
                  <a:cubicBezTo>
                    <a:pt x="1519" y="4868"/>
                    <a:pt x="1734" y="4946"/>
                    <a:pt x="1934" y="4946"/>
                  </a:cubicBezTo>
                  <a:cubicBezTo>
                    <a:pt x="2097" y="4946"/>
                    <a:pt x="2250" y="4893"/>
                    <a:pt x="2355" y="4773"/>
                  </a:cubicBezTo>
                  <a:cubicBezTo>
                    <a:pt x="2455" y="4706"/>
                    <a:pt x="2522" y="4573"/>
                    <a:pt x="2589" y="4473"/>
                  </a:cubicBezTo>
                  <a:cubicBezTo>
                    <a:pt x="2722" y="4206"/>
                    <a:pt x="2855" y="3939"/>
                    <a:pt x="2955" y="3639"/>
                  </a:cubicBezTo>
                  <a:cubicBezTo>
                    <a:pt x="3356" y="2538"/>
                    <a:pt x="3689" y="69"/>
                    <a:pt x="1955" y="3"/>
                  </a:cubicBezTo>
                  <a:cubicBezTo>
                    <a:pt x="1920" y="1"/>
                    <a:pt x="1886" y="0"/>
                    <a:pt x="18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" name="Google Shape;2390;p61">
              <a:extLst>
                <a:ext uri="{FF2B5EF4-FFF2-40B4-BE49-F238E27FC236}">
                  <a16:creationId xmlns:a16="http://schemas.microsoft.com/office/drawing/2014/main" id="{42EC36F9-8DE1-3878-AAF5-C6EAF8FBA1DC}"/>
                </a:ext>
              </a:extLst>
            </p:cNvPr>
            <p:cNvSpPr/>
            <p:nvPr/>
          </p:nvSpPr>
          <p:spPr>
            <a:xfrm>
              <a:off x="3824140" y="2254175"/>
              <a:ext cx="134300" cy="167025"/>
            </a:xfrm>
            <a:custGeom>
              <a:avLst/>
              <a:gdLst/>
              <a:ahLst/>
              <a:cxnLst/>
              <a:rect l="l" t="t" r="r" b="b"/>
              <a:pathLst>
                <a:path w="5372" h="6681" extrusionOk="0">
                  <a:moveTo>
                    <a:pt x="3349" y="1"/>
                  </a:moveTo>
                  <a:cubicBezTo>
                    <a:pt x="2327" y="1"/>
                    <a:pt x="1313" y="969"/>
                    <a:pt x="835" y="1776"/>
                  </a:cubicBezTo>
                  <a:cubicBezTo>
                    <a:pt x="268" y="2676"/>
                    <a:pt x="34" y="3744"/>
                    <a:pt x="34" y="4778"/>
                  </a:cubicBezTo>
                  <a:cubicBezTo>
                    <a:pt x="1" y="5178"/>
                    <a:pt x="34" y="5612"/>
                    <a:pt x="234" y="5979"/>
                  </a:cubicBezTo>
                  <a:cubicBezTo>
                    <a:pt x="401" y="6346"/>
                    <a:pt x="735" y="6679"/>
                    <a:pt x="1168" y="6679"/>
                  </a:cubicBezTo>
                  <a:cubicBezTo>
                    <a:pt x="1186" y="6680"/>
                    <a:pt x="1204" y="6681"/>
                    <a:pt x="1222" y="6681"/>
                  </a:cubicBezTo>
                  <a:cubicBezTo>
                    <a:pt x="1765" y="6681"/>
                    <a:pt x="2209" y="6194"/>
                    <a:pt x="2403" y="5645"/>
                  </a:cubicBezTo>
                  <a:cubicBezTo>
                    <a:pt x="2636" y="5112"/>
                    <a:pt x="2703" y="4511"/>
                    <a:pt x="2970" y="4011"/>
                  </a:cubicBezTo>
                  <a:cubicBezTo>
                    <a:pt x="3270" y="3510"/>
                    <a:pt x="3737" y="3143"/>
                    <a:pt x="4170" y="2743"/>
                  </a:cubicBezTo>
                  <a:cubicBezTo>
                    <a:pt x="5205" y="1742"/>
                    <a:pt x="5371" y="408"/>
                    <a:pt x="3703" y="41"/>
                  </a:cubicBezTo>
                  <a:cubicBezTo>
                    <a:pt x="3586" y="14"/>
                    <a:pt x="3467" y="1"/>
                    <a:pt x="3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4" name="Google Shape;2391;p61">
              <a:extLst>
                <a:ext uri="{FF2B5EF4-FFF2-40B4-BE49-F238E27FC236}">
                  <a16:creationId xmlns:a16="http://schemas.microsoft.com/office/drawing/2014/main" id="{B0DF4786-C911-1E10-2E05-CE0E08CE9F69}"/>
                </a:ext>
              </a:extLst>
            </p:cNvPr>
            <p:cNvSpPr/>
            <p:nvPr/>
          </p:nvSpPr>
          <p:spPr>
            <a:xfrm>
              <a:off x="3617340" y="2393500"/>
              <a:ext cx="121775" cy="69500"/>
            </a:xfrm>
            <a:custGeom>
              <a:avLst/>
              <a:gdLst/>
              <a:ahLst/>
              <a:cxnLst/>
              <a:rect l="l" t="t" r="r" b="b"/>
              <a:pathLst>
                <a:path w="4871" h="2780" extrusionOk="0">
                  <a:moveTo>
                    <a:pt x="2025" y="1"/>
                  </a:moveTo>
                  <a:cubicBezTo>
                    <a:pt x="1462" y="1"/>
                    <a:pt x="928" y="150"/>
                    <a:pt x="534" y="573"/>
                  </a:cubicBezTo>
                  <a:cubicBezTo>
                    <a:pt x="100" y="1040"/>
                    <a:pt x="0" y="1874"/>
                    <a:pt x="434" y="2341"/>
                  </a:cubicBezTo>
                  <a:cubicBezTo>
                    <a:pt x="704" y="2641"/>
                    <a:pt x="1110" y="2779"/>
                    <a:pt x="1530" y="2779"/>
                  </a:cubicBezTo>
                  <a:cubicBezTo>
                    <a:pt x="1576" y="2779"/>
                    <a:pt x="1622" y="2777"/>
                    <a:pt x="1668" y="2774"/>
                  </a:cubicBezTo>
                  <a:cubicBezTo>
                    <a:pt x="2102" y="2741"/>
                    <a:pt x="2535" y="2607"/>
                    <a:pt x="2969" y="2441"/>
                  </a:cubicBezTo>
                  <a:cubicBezTo>
                    <a:pt x="3269" y="2307"/>
                    <a:pt x="3603" y="2207"/>
                    <a:pt x="3903" y="2074"/>
                  </a:cubicBezTo>
                  <a:cubicBezTo>
                    <a:pt x="4137" y="2007"/>
                    <a:pt x="4370" y="1907"/>
                    <a:pt x="4537" y="1740"/>
                  </a:cubicBezTo>
                  <a:cubicBezTo>
                    <a:pt x="4737" y="1607"/>
                    <a:pt x="4870" y="1373"/>
                    <a:pt x="4837" y="1140"/>
                  </a:cubicBezTo>
                  <a:cubicBezTo>
                    <a:pt x="4804" y="806"/>
                    <a:pt x="4437" y="573"/>
                    <a:pt x="4103" y="473"/>
                  </a:cubicBezTo>
                  <a:cubicBezTo>
                    <a:pt x="3521" y="247"/>
                    <a:pt x="2749" y="1"/>
                    <a:pt x="2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5" name="Google Shape;2392;p61">
              <a:extLst>
                <a:ext uri="{FF2B5EF4-FFF2-40B4-BE49-F238E27FC236}">
                  <a16:creationId xmlns:a16="http://schemas.microsoft.com/office/drawing/2014/main" id="{D6F6D9EF-DB19-F38D-20A8-09F9BC9CE85D}"/>
                </a:ext>
              </a:extLst>
            </p:cNvPr>
            <p:cNvSpPr/>
            <p:nvPr/>
          </p:nvSpPr>
          <p:spPr>
            <a:xfrm>
              <a:off x="3617340" y="2489450"/>
              <a:ext cx="159300" cy="85175"/>
            </a:xfrm>
            <a:custGeom>
              <a:avLst/>
              <a:gdLst/>
              <a:ahLst/>
              <a:cxnLst/>
              <a:rect l="l" t="t" r="r" b="b"/>
              <a:pathLst>
                <a:path w="6372" h="3407" extrusionOk="0">
                  <a:moveTo>
                    <a:pt x="4794" y="1"/>
                  </a:moveTo>
                  <a:cubicBezTo>
                    <a:pt x="3667" y="1"/>
                    <a:pt x="2434" y="383"/>
                    <a:pt x="1468" y="838"/>
                  </a:cubicBezTo>
                  <a:cubicBezTo>
                    <a:pt x="934" y="1104"/>
                    <a:pt x="467" y="1505"/>
                    <a:pt x="200" y="2038"/>
                  </a:cubicBezTo>
                  <a:cubicBezTo>
                    <a:pt x="34" y="2405"/>
                    <a:pt x="0" y="2906"/>
                    <a:pt x="300" y="3173"/>
                  </a:cubicBezTo>
                  <a:cubicBezTo>
                    <a:pt x="467" y="3373"/>
                    <a:pt x="767" y="3406"/>
                    <a:pt x="1034" y="3406"/>
                  </a:cubicBezTo>
                  <a:cubicBezTo>
                    <a:pt x="2469" y="3373"/>
                    <a:pt x="3569" y="2138"/>
                    <a:pt x="4937" y="1705"/>
                  </a:cubicBezTo>
                  <a:cubicBezTo>
                    <a:pt x="5271" y="1605"/>
                    <a:pt x="5604" y="1538"/>
                    <a:pt x="5904" y="1371"/>
                  </a:cubicBezTo>
                  <a:cubicBezTo>
                    <a:pt x="6171" y="1171"/>
                    <a:pt x="6371" y="838"/>
                    <a:pt x="6271" y="504"/>
                  </a:cubicBezTo>
                  <a:cubicBezTo>
                    <a:pt x="6138" y="170"/>
                    <a:pt x="5738" y="70"/>
                    <a:pt x="5371" y="37"/>
                  </a:cubicBezTo>
                  <a:cubicBezTo>
                    <a:pt x="5183" y="12"/>
                    <a:pt x="4990" y="1"/>
                    <a:pt x="4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6" name="Google Shape;2393;p61">
              <a:extLst>
                <a:ext uri="{FF2B5EF4-FFF2-40B4-BE49-F238E27FC236}">
                  <a16:creationId xmlns:a16="http://schemas.microsoft.com/office/drawing/2014/main" id="{CD55F80C-36B7-4064-6E80-8E217167E423}"/>
                </a:ext>
              </a:extLst>
            </p:cNvPr>
            <p:cNvSpPr/>
            <p:nvPr/>
          </p:nvSpPr>
          <p:spPr>
            <a:xfrm>
              <a:off x="3361790" y="2392025"/>
              <a:ext cx="97950" cy="99700"/>
            </a:xfrm>
            <a:custGeom>
              <a:avLst/>
              <a:gdLst/>
              <a:ahLst/>
              <a:cxnLst/>
              <a:rect l="l" t="t" r="r" b="b"/>
              <a:pathLst>
                <a:path w="3918" h="3988" extrusionOk="0">
                  <a:moveTo>
                    <a:pt x="1730" y="1"/>
                  </a:moveTo>
                  <a:cubicBezTo>
                    <a:pt x="863" y="1"/>
                    <a:pt x="0" y="900"/>
                    <a:pt x="349" y="1799"/>
                  </a:cubicBezTo>
                  <a:cubicBezTo>
                    <a:pt x="482" y="2166"/>
                    <a:pt x="816" y="2433"/>
                    <a:pt x="1082" y="2733"/>
                  </a:cubicBezTo>
                  <a:cubicBezTo>
                    <a:pt x="1383" y="3067"/>
                    <a:pt x="1649" y="3434"/>
                    <a:pt x="2016" y="3700"/>
                  </a:cubicBezTo>
                  <a:cubicBezTo>
                    <a:pt x="2251" y="3871"/>
                    <a:pt x="2555" y="3988"/>
                    <a:pt x="2848" y="3988"/>
                  </a:cubicBezTo>
                  <a:cubicBezTo>
                    <a:pt x="3012" y="3988"/>
                    <a:pt x="3174" y="3951"/>
                    <a:pt x="3317" y="3867"/>
                  </a:cubicBezTo>
                  <a:cubicBezTo>
                    <a:pt x="3684" y="3667"/>
                    <a:pt x="3818" y="3233"/>
                    <a:pt x="3851" y="2800"/>
                  </a:cubicBezTo>
                  <a:cubicBezTo>
                    <a:pt x="3918" y="1766"/>
                    <a:pt x="3117" y="431"/>
                    <a:pt x="2116" y="65"/>
                  </a:cubicBezTo>
                  <a:cubicBezTo>
                    <a:pt x="1990" y="21"/>
                    <a:pt x="1860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7" name="Google Shape;2394;p61">
              <a:extLst>
                <a:ext uri="{FF2B5EF4-FFF2-40B4-BE49-F238E27FC236}">
                  <a16:creationId xmlns:a16="http://schemas.microsoft.com/office/drawing/2014/main" id="{CD6639A1-65DA-2C5D-EC19-67179E56BB83}"/>
                </a:ext>
              </a:extLst>
            </p:cNvPr>
            <p:cNvSpPr/>
            <p:nvPr/>
          </p:nvSpPr>
          <p:spPr>
            <a:xfrm>
              <a:off x="3230040" y="2016775"/>
              <a:ext cx="98775" cy="99675"/>
            </a:xfrm>
            <a:custGeom>
              <a:avLst/>
              <a:gdLst/>
              <a:ahLst/>
              <a:cxnLst/>
              <a:rect l="l" t="t" r="r" b="b"/>
              <a:pathLst>
                <a:path w="3951" h="3987" extrusionOk="0">
                  <a:moveTo>
                    <a:pt x="1730" y="0"/>
                  </a:moveTo>
                  <a:cubicBezTo>
                    <a:pt x="863" y="0"/>
                    <a:pt x="0" y="899"/>
                    <a:pt x="348" y="1798"/>
                  </a:cubicBezTo>
                  <a:cubicBezTo>
                    <a:pt x="515" y="2165"/>
                    <a:pt x="815" y="2432"/>
                    <a:pt x="1082" y="2732"/>
                  </a:cubicBezTo>
                  <a:cubicBezTo>
                    <a:pt x="1416" y="3033"/>
                    <a:pt x="1682" y="3433"/>
                    <a:pt x="2049" y="3700"/>
                  </a:cubicBezTo>
                  <a:cubicBezTo>
                    <a:pt x="2284" y="3871"/>
                    <a:pt x="2574" y="3987"/>
                    <a:pt x="2858" y="3987"/>
                  </a:cubicBezTo>
                  <a:cubicBezTo>
                    <a:pt x="3016" y="3987"/>
                    <a:pt x="3173" y="3950"/>
                    <a:pt x="3317" y="3867"/>
                  </a:cubicBezTo>
                  <a:cubicBezTo>
                    <a:pt x="3684" y="3666"/>
                    <a:pt x="3851" y="3233"/>
                    <a:pt x="3884" y="2799"/>
                  </a:cubicBezTo>
                  <a:cubicBezTo>
                    <a:pt x="3951" y="1765"/>
                    <a:pt x="3150" y="431"/>
                    <a:pt x="2116" y="64"/>
                  </a:cubicBezTo>
                  <a:cubicBezTo>
                    <a:pt x="1990" y="20"/>
                    <a:pt x="1860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8" name="Google Shape;2395;p61">
              <a:extLst>
                <a:ext uri="{FF2B5EF4-FFF2-40B4-BE49-F238E27FC236}">
                  <a16:creationId xmlns:a16="http://schemas.microsoft.com/office/drawing/2014/main" id="{E696F7C8-9AAE-4E38-31EA-010C52E3B649}"/>
                </a:ext>
              </a:extLst>
            </p:cNvPr>
            <p:cNvSpPr/>
            <p:nvPr/>
          </p:nvSpPr>
          <p:spPr>
            <a:xfrm>
              <a:off x="3244565" y="2193850"/>
              <a:ext cx="91750" cy="147550"/>
            </a:xfrm>
            <a:custGeom>
              <a:avLst/>
              <a:gdLst/>
              <a:ahLst/>
              <a:cxnLst/>
              <a:rect l="l" t="t" r="r" b="b"/>
              <a:pathLst>
                <a:path w="3670" h="5902" extrusionOk="0">
                  <a:moveTo>
                    <a:pt x="1380" y="1"/>
                  </a:moveTo>
                  <a:cubicBezTo>
                    <a:pt x="693" y="1"/>
                    <a:pt x="183" y="775"/>
                    <a:pt x="234" y="1587"/>
                  </a:cubicBezTo>
                  <a:cubicBezTo>
                    <a:pt x="234" y="2021"/>
                    <a:pt x="334" y="2421"/>
                    <a:pt x="334" y="2855"/>
                  </a:cubicBezTo>
                  <a:cubicBezTo>
                    <a:pt x="334" y="3655"/>
                    <a:pt x="1" y="4522"/>
                    <a:pt x="401" y="5190"/>
                  </a:cubicBezTo>
                  <a:cubicBezTo>
                    <a:pt x="638" y="5664"/>
                    <a:pt x="1165" y="5901"/>
                    <a:pt x="1701" y="5901"/>
                  </a:cubicBezTo>
                  <a:cubicBezTo>
                    <a:pt x="1768" y="5901"/>
                    <a:pt x="1835" y="5897"/>
                    <a:pt x="1902" y="5890"/>
                  </a:cubicBezTo>
                  <a:cubicBezTo>
                    <a:pt x="2469" y="5790"/>
                    <a:pt x="2969" y="5390"/>
                    <a:pt x="3270" y="4889"/>
                  </a:cubicBezTo>
                  <a:cubicBezTo>
                    <a:pt x="3536" y="4389"/>
                    <a:pt x="3670" y="3789"/>
                    <a:pt x="3637" y="3188"/>
                  </a:cubicBezTo>
                  <a:cubicBezTo>
                    <a:pt x="3603" y="2054"/>
                    <a:pt x="3003" y="953"/>
                    <a:pt x="2069" y="253"/>
                  </a:cubicBezTo>
                  <a:cubicBezTo>
                    <a:pt x="1830" y="77"/>
                    <a:pt x="1596" y="1"/>
                    <a:pt x="1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9" name="Google Shape;2396;p61">
              <a:extLst>
                <a:ext uri="{FF2B5EF4-FFF2-40B4-BE49-F238E27FC236}">
                  <a16:creationId xmlns:a16="http://schemas.microsoft.com/office/drawing/2014/main" id="{14F72DA7-2848-ABFB-9FC2-C95F1B75FEB3}"/>
                </a:ext>
              </a:extLst>
            </p:cNvPr>
            <p:cNvSpPr/>
            <p:nvPr/>
          </p:nvSpPr>
          <p:spPr>
            <a:xfrm>
              <a:off x="3466390" y="2078950"/>
              <a:ext cx="75075" cy="70650"/>
            </a:xfrm>
            <a:custGeom>
              <a:avLst/>
              <a:gdLst/>
              <a:ahLst/>
              <a:cxnLst/>
              <a:rect l="l" t="t" r="r" b="b"/>
              <a:pathLst>
                <a:path w="3003" h="2826" extrusionOk="0">
                  <a:moveTo>
                    <a:pt x="1511" y="0"/>
                  </a:moveTo>
                  <a:cubicBezTo>
                    <a:pt x="1453" y="0"/>
                    <a:pt x="1394" y="4"/>
                    <a:pt x="1335" y="12"/>
                  </a:cubicBezTo>
                  <a:cubicBezTo>
                    <a:pt x="534" y="112"/>
                    <a:pt x="1" y="812"/>
                    <a:pt x="101" y="1580"/>
                  </a:cubicBezTo>
                  <a:cubicBezTo>
                    <a:pt x="193" y="2288"/>
                    <a:pt x="797" y="2825"/>
                    <a:pt x="1492" y="2825"/>
                  </a:cubicBezTo>
                  <a:cubicBezTo>
                    <a:pt x="1551" y="2825"/>
                    <a:pt x="1609" y="2822"/>
                    <a:pt x="1668" y="2814"/>
                  </a:cubicBezTo>
                  <a:cubicBezTo>
                    <a:pt x="2436" y="2714"/>
                    <a:pt x="3003" y="2013"/>
                    <a:pt x="2903" y="1246"/>
                  </a:cubicBezTo>
                  <a:cubicBezTo>
                    <a:pt x="2810" y="538"/>
                    <a:pt x="2207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0" name="Google Shape;2397;p61">
              <a:extLst>
                <a:ext uri="{FF2B5EF4-FFF2-40B4-BE49-F238E27FC236}">
                  <a16:creationId xmlns:a16="http://schemas.microsoft.com/office/drawing/2014/main" id="{FD92542A-E904-D6B1-C8A8-C222AF6DCC6C}"/>
                </a:ext>
              </a:extLst>
            </p:cNvPr>
            <p:cNvSpPr/>
            <p:nvPr/>
          </p:nvSpPr>
          <p:spPr>
            <a:xfrm>
              <a:off x="3707390" y="2049750"/>
              <a:ext cx="75075" cy="70650"/>
            </a:xfrm>
            <a:custGeom>
              <a:avLst/>
              <a:gdLst/>
              <a:ahLst/>
              <a:cxnLst/>
              <a:rect l="l" t="t" r="r" b="b"/>
              <a:pathLst>
                <a:path w="3003" h="2826" extrusionOk="0">
                  <a:moveTo>
                    <a:pt x="1521" y="0"/>
                  </a:moveTo>
                  <a:cubicBezTo>
                    <a:pt x="1459" y="0"/>
                    <a:pt x="1397" y="4"/>
                    <a:pt x="1335" y="12"/>
                  </a:cubicBezTo>
                  <a:cubicBezTo>
                    <a:pt x="568" y="79"/>
                    <a:pt x="1" y="813"/>
                    <a:pt x="101" y="1580"/>
                  </a:cubicBezTo>
                  <a:cubicBezTo>
                    <a:pt x="193" y="2288"/>
                    <a:pt x="797" y="2826"/>
                    <a:pt x="1519" y="2826"/>
                  </a:cubicBezTo>
                  <a:cubicBezTo>
                    <a:pt x="1579" y="2826"/>
                    <a:pt x="1640" y="2822"/>
                    <a:pt x="1702" y="2814"/>
                  </a:cubicBezTo>
                  <a:cubicBezTo>
                    <a:pt x="2469" y="2714"/>
                    <a:pt x="3003" y="2014"/>
                    <a:pt x="2903" y="1213"/>
                  </a:cubicBezTo>
                  <a:cubicBezTo>
                    <a:pt x="2842" y="508"/>
                    <a:pt x="221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1" name="Google Shape;2398;p61">
              <a:extLst>
                <a:ext uri="{FF2B5EF4-FFF2-40B4-BE49-F238E27FC236}">
                  <a16:creationId xmlns:a16="http://schemas.microsoft.com/office/drawing/2014/main" id="{2E5EAAB3-93F0-B138-BC44-1A2EBC743970}"/>
                </a:ext>
              </a:extLst>
            </p:cNvPr>
            <p:cNvSpPr/>
            <p:nvPr/>
          </p:nvSpPr>
          <p:spPr>
            <a:xfrm>
              <a:off x="3579815" y="2089200"/>
              <a:ext cx="111775" cy="56775"/>
            </a:xfrm>
            <a:custGeom>
              <a:avLst/>
              <a:gdLst/>
              <a:ahLst/>
              <a:cxnLst/>
              <a:rect l="l" t="t" r="r" b="b"/>
              <a:pathLst>
                <a:path w="4471" h="2271" extrusionOk="0">
                  <a:moveTo>
                    <a:pt x="3498" y="0"/>
                  </a:moveTo>
                  <a:cubicBezTo>
                    <a:pt x="2874" y="0"/>
                    <a:pt x="2715" y="813"/>
                    <a:pt x="1968" y="903"/>
                  </a:cubicBezTo>
                  <a:cubicBezTo>
                    <a:pt x="1957" y="904"/>
                    <a:pt x="1946" y="904"/>
                    <a:pt x="1934" y="904"/>
                  </a:cubicBezTo>
                  <a:cubicBezTo>
                    <a:pt x="1555" y="904"/>
                    <a:pt x="986" y="513"/>
                    <a:pt x="533" y="513"/>
                  </a:cubicBezTo>
                  <a:cubicBezTo>
                    <a:pt x="384" y="513"/>
                    <a:pt x="247" y="556"/>
                    <a:pt x="134" y="669"/>
                  </a:cubicBezTo>
                  <a:cubicBezTo>
                    <a:pt x="0" y="769"/>
                    <a:pt x="0" y="1003"/>
                    <a:pt x="100" y="1236"/>
                  </a:cubicBezTo>
                  <a:cubicBezTo>
                    <a:pt x="336" y="1173"/>
                    <a:pt x="588" y="1140"/>
                    <a:pt x="843" y="1140"/>
                  </a:cubicBezTo>
                  <a:cubicBezTo>
                    <a:pt x="1129" y="1140"/>
                    <a:pt x="1420" y="1182"/>
                    <a:pt x="1701" y="1270"/>
                  </a:cubicBezTo>
                  <a:cubicBezTo>
                    <a:pt x="2268" y="1437"/>
                    <a:pt x="2769" y="1803"/>
                    <a:pt x="3136" y="2270"/>
                  </a:cubicBezTo>
                  <a:cubicBezTo>
                    <a:pt x="4270" y="1603"/>
                    <a:pt x="4470" y="202"/>
                    <a:pt x="3736" y="36"/>
                  </a:cubicBezTo>
                  <a:cubicBezTo>
                    <a:pt x="3649" y="11"/>
                    <a:pt x="3571" y="0"/>
                    <a:pt x="3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2" name="Google Shape;2399;p61">
              <a:extLst>
                <a:ext uri="{FF2B5EF4-FFF2-40B4-BE49-F238E27FC236}">
                  <a16:creationId xmlns:a16="http://schemas.microsoft.com/office/drawing/2014/main" id="{C81251C1-64D8-4F97-8857-EFCB1ABC02ED}"/>
                </a:ext>
              </a:extLst>
            </p:cNvPr>
            <p:cNvSpPr/>
            <p:nvPr/>
          </p:nvSpPr>
          <p:spPr>
            <a:xfrm>
              <a:off x="3582315" y="2117600"/>
              <a:ext cx="75075" cy="36275"/>
            </a:xfrm>
            <a:custGeom>
              <a:avLst/>
              <a:gdLst/>
              <a:ahLst/>
              <a:cxnLst/>
              <a:rect l="l" t="t" r="r" b="b"/>
              <a:pathLst>
                <a:path w="3003" h="1451" extrusionOk="0">
                  <a:moveTo>
                    <a:pt x="788" y="0"/>
                  </a:moveTo>
                  <a:cubicBezTo>
                    <a:pt x="517" y="0"/>
                    <a:pt x="250" y="34"/>
                    <a:pt x="0" y="100"/>
                  </a:cubicBezTo>
                  <a:cubicBezTo>
                    <a:pt x="226" y="692"/>
                    <a:pt x="975" y="1451"/>
                    <a:pt x="1926" y="1451"/>
                  </a:cubicBezTo>
                  <a:cubicBezTo>
                    <a:pt x="2101" y="1451"/>
                    <a:pt x="2282" y="1425"/>
                    <a:pt x="2469" y="1368"/>
                  </a:cubicBezTo>
                  <a:cubicBezTo>
                    <a:pt x="2669" y="1301"/>
                    <a:pt x="2869" y="1235"/>
                    <a:pt x="3002" y="1134"/>
                  </a:cubicBezTo>
                  <a:cubicBezTo>
                    <a:pt x="2669" y="667"/>
                    <a:pt x="2168" y="301"/>
                    <a:pt x="1601" y="100"/>
                  </a:cubicBezTo>
                  <a:cubicBezTo>
                    <a:pt x="1335" y="34"/>
                    <a:pt x="1059" y="0"/>
                    <a:pt x="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3" name="Google Shape;2400;p61">
              <a:extLst>
                <a:ext uri="{FF2B5EF4-FFF2-40B4-BE49-F238E27FC236}">
                  <a16:creationId xmlns:a16="http://schemas.microsoft.com/office/drawing/2014/main" id="{90295BF3-2C0D-748A-648C-1976FC29D068}"/>
                </a:ext>
              </a:extLst>
            </p:cNvPr>
            <p:cNvSpPr/>
            <p:nvPr/>
          </p:nvSpPr>
          <p:spPr>
            <a:xfrm>
              <a:off x="3365490" y="2128175"/>
              <a:ext cx="80925" cy="76450"/>
            </a:xfrm>
            <a:custGeom>
              <a:avLst/>
              <a:gdLst/>
              <a:ahLst/>
              <a:cxnLst/>
              <a:rect l="l" t="t" r="r" b="b"/>
              <a:pathLst>
                <a:path w="3237" h="3058" extrusionOk="0">
                  <a:moveTo>
                    <a:pt x="1617" y="0"/>
                  </a:moveTo>
                  <a:cubicBezTo>
                    <a:pt x="1556" y="0"/>
                    <a:pt x="1496" y="4"/>
                    <a:pt x="1435" y="11"/>
                  </a:cubicBezTo>
                  <a:cubicBezTo>
                    <a:pt x="567" y="111"/>
                    <a:pt x="0" y="878"/>
                    <a:pt x="100" y="1712"/>
                  </a:cubicBezTo>
                  <a:cubicBezTo>
                    <a:pt x="193" y="2513"/>
                    <a:pt x="854" y="3058"/>
                    <a:pt x="1611" y="3058"/>
                  </a:cubicBezTo>
                  <a:cubicBezTo>
                    <a:pt x="1674" y="3058"/>
                    <a:pt x="1738" y="3054"/>
                    <a:pt x="1802" y="3046"/>
                  </a:cubicBezTo>
                  <a:cubicBezTo>
                    <a:pt x="2636" y="2946"/>
                    <a:pt x="3236" y="2179"/>
                    <a:pt x="3136" y="1345"/>
                  </a:cubicBezTo>
                  <a:cubicBezTo>
                    <a:pt x="3043" y="572"/>
                    <a:pt x="2377" y="0"/>
                    <a:pt x="1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4" name="Google Shape;2401;p61">
              <a:extLst>
                <a:ext uri="{FF2B5EF4-FFF2-40B4-BE49-F238E27FC236}">
                  <a16:creationId xmlns:a16="http://schemas.microsoft.com/office/drawing/2014/main" id="{9EF49E50-FCD4-B840-2C7F-2E6829AC3741}"/>
                </a:ext>
              </a:extLst>
            </p:cNvPr>
            <p:cNvSpPr/>
            <p:nvPr/>
          </p:nvSpPr>
          <p:spPr>
            <a:xfrm>
              <a:off x="3812465" y="2073950"/>
              <a:ext cx="80925" cy="76475"/>
            </a:xfrm>
            <a:custGeom>
              <a:avLst/>
              <a:gdLst/>
              <a:ahLst/>
              <a:cxnLst/>
              <a:rect l="l" t="t" r="r" b="b"/>
              <a:pathLst>
                <a:path w="3237" h="3059" extrusionOk="0">
                  <a:moveTo>
                    <a:pt x="1625" y="0"/>
                  </a:moveTo>
                  <a:cubicBezTo>
                    <a:pt x="1563" y="0"/>
                    <a:pt x="1499" y="4"/>
                    <a:pt x="1435" y="12"/>
                  </a:cubicBezTo>
                  <a:cubicBezTo>
                    <a:pt x="601" y="112"/>
                    <a:pt x="1" y="879"/>
                    <a:pt x="101" y="1713"/>
                  </a:cubicBezTo>
                  <a:cubicBezTo>
                    <a:pt x="194" y="2486"/>
                    <a:pt x="859" y="3058"/>
                    <a:pt x="1620" y="3058"/>
                  </a:cubicBezTo>
                  <a:cubicBezTo>
                    <a:pt x="1680" y="3058"/>
                    <a:pt x="1741" y="3055"/>
                    <a:pt x="1802" y="3047"/>
                  </a:cubicBezTo>
                  <a:cubicBezTo>
                    <a:pt x="2636" y="2947"/>
                    <a:pt x="3236" y="2180"/>
                    <a:pt x="3136" y="1346"/>
                  </a:cubicBezTo>
                  <a:cubicBezTo>
                    <a:pt x="3044" y="545"/>
                    <a:pt x="2383" y="0"/>
                    <a:pt x="1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" name="Google Shape;2402;p61">
              <a:extLst>
                <a:ext uri="{FF2B5EF4-FFF2-40B4-BE49-F238E27FC236}">
                  <a16:creationId xmlns:a16="http://schemas.microsoft.com/office/drawing/2014/main" id="{1F5FE9C1-55C3-F7D5-B3F7-0AB2E1B9DF21}"/>
                </a:ext>
              </a:extLst>
            </p:cNvPr>
            <p:cNvSpPr/>
            <p:nvPr/>
          </p:nvSpPr>
          <p:spPr>
            <a:xfrm>
              <a:off x="3694065" y="1753175"/>
              <a:ext cx="275200" cy="276875"/>
            </a:xfrm>
            <a:custGeom>
              <a:avLst/>
              <a:gdLst/>
              <a:ahLst/>
              <a:cxnLst/>
              <a:rect l="l" t="t" r="r" b="b"/>
              <a:pathLst>
                <a:path w="11008" h="11075" extrusionOk="0">
                  <a:moveTo>
                    <a:pt x="0" y="0"/>
                  </a:moveTo>
                  <a:cubicBezTo>
                    <a:pt x="1168" y="767"/>
                    <a:pt x="2135" y="1768"/>
                    <a:pt x="2802" y="2936"/>
                  </a:cubicBezTo>
                  <a:cubicBezTo>
                    <a:pt x="2969" y="3202"/>
                    <a:pt x="3102" y="3536"/>
                    <a:pt x="3403" y="3836"/>
                  </a:cubicBezTo>
                  <a:cubicBezTo>
                    <a:pt x="3736" y="4136"/>
                    <a:pt x="4103" y="4237"/>
                    <a:pt x="4403" y="4370"/>
                  </a:cubicBezTo>
                  <a:lnTo>
                    <a:pt x="6305" y="5104"/>
                  </a:lnTo>
                  <a:cubicBezTo>
                    <a:pt x="7539" y="5571"/>
                    <a:pt x="8873" y="6004"/>
                    <a:pt x="9474" y="7272"/>
                  </a:cubicBezTo>
                  <a:cubicBezTo>
                    <a:pt x="10074" y="8440"/>
                    <a:pt x="10241" y="9907"/>
                    <a:pt x="11008" y="11075"/>
                  </a:cubicBezTo>
                  <a:cubicBezTo>
                    <a:pt x="10408" y="9807"/>
                    <a:pt x="10441" y="8406"/>
                    <a:pt x="9874" y="7072"/>
                  </a:cubicBezTo>
                  <a:cubicBezTo>
                    <a:pt x="9340" y="5671"/>
                    <a:pt x="7806" y="5070"/>
                    <a:pt x="6538" y="4603"/>
                  </a:cubicBezTo>
                  <a:lnTo>
                    <a:pt x="4570" y="3870"/>
                  </a:lnTo>
                  <a:cubicBezTo>
                    <a:pt x="4270" y="3736"/>
                    <a:pt x="3936" y="3669"/>
                    <a:pt x="3736" y="3469"/>
                  </a:cubicBezTo>
                  <a:cubicBezTo>
                    <a:pt x="3536" y="3303"/>
                    <a:pt x="3369" y="3002"/>
                    <a:pt x="3169" y="2702"/>
                  </a:cubicBezTo>
                  <a:cubicBezTo>
                    <a:pt x="2402" y="1501"/>
                    <a:pt x="1268" y="56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6" name="Google Shape;2403;p61">
            <a:extLst>
              <a:ext uri="{FF2B5EF4-FFF2-40B4-BE49-F238E27FC236}">
                <a16:creationId xmlns:a16="http://schemas.microsoft.com/office/drawing/2014/main" id="{3171CFDC-45AF-F973-52D8-46BCC54AEB0E}"/>
              </a:ext>
            </a:extLst>
          </p:cNvPr>
          <p:cNvGrpSpPr/>
          <p:nvPr/>
        </p:nvGrpSpPr>
        <p:grpSpPr>
          <a:xfrm>
            <a:off x="7736997" y="3795230"/>
            <a:ext cx="828883" cy="820607"/>
            <a:chOff x="7523025" y="1702300"/>
            <a:chExt cx="916500" cy="907350"/>
          </a:xfrm>
        </p:grpSpPr>
        <p:sp>
          <p:nvSpPr>
            <p:cNvPr id="1427" name="Google Shape;2404;p61">
              <a:extLst>
                <a:ext uri="{FF2B5EF4-FFF2-40B4-BE49-F238E27FC236}">
                  <a16:creationId xmlns:a16="http://schemas.microsoft.com/office/drawing/2014/main" id="{CE9EFEDB-3B0D-8FA0-E70D-E3FD1197A4C4}"/>
                </a:ext>
              </a:extLst>
            </p:cNvPr>
            <p:cNvSpPr/>
            <p:nvPr/>
          </p:nvSpPr>
          <p:spPr>
            <a:xfrm>
              <a:off x="7528025" y="1702300"/>
              <a:ext cx="907350" cy="907350"/>
            </a:xfrm>
            <a:custGeom>
              <a:avLst/>
              <a:gdLst/>
              <a:ahLst/>
              <a:cxnLst/>
              <a:rect l="l" t="t" r="r" b="b"/>
              <a:pathLst>
                <a:path w="36294" h="36294" extrusionOk="0">
                  <a:moveTo>
                    <a:pt x="18147" y="1"/>
                  </a:moveTo>
                  <a:cubicBezTo>
                    <a:pt x="8106" y="1"/>
                    <a:pt x="0" y="8107"/>
                    <a:pt x="0" y="18147"/>
                  </a:cubicBezTo>
                  <a:cubicBezTo>
                    <a:pt x="0" y="28154"/>
                    <a:pt x="8106" y="36293"/>
                    <a:pt x="18147" y="36293"/>
                  </a:cubicBezTo>
                  <a:cubicBezTo>
                    <a:pt x="28154" y="36293"/>
                    <a:pt x="36293" y="28154"/>
                    <a:pt x="36293" y="18147"/>
                  </a:cubicBezTo>
                  <a:cubicBezTo>
                    <a:pt x="36293" y="8107"/>
                    <a:pt x="28154" y="1"/>
                    <a:pt x="18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8" name="Google Shape;2405;p61">
              <a:extLst>
                <a:ext uri="{FF2B5EF4-FFF2-40B4-BE49-F238E27FC236}">
                  <a16:creationId xmlns:a16="http://schemas.microsoft.com/office/drawing/2014/main" id="{EC05001F-F0D9-2DB5-C512-4B0590C31536}"/>
                </a:ext>
              </a:extLst>
            </p:cNvPr>
            <p:cNvSpPr/>
            <p:nvPr/>
          </p:nvSpPr>
          <p:spPr>
            <a:xfrm>
              <a:off x="7591000" y="2081850"/>
              <a:ext cx="231050" cy="357875"/>
            </a:xfrm>
            <a:custGeom>
              <a:avLst/>
              <a:gdLst/>
              <a:ahLst/>
              <a:cxnLst/>
              <a:rect l="l" t="t" r="r" b="b"/>
              <a:pathLst>
                <a:path w="9242" h="14315" extrusionOk="0">
                  <a:moveTo>
                    <a:pt x="4722" y="0"/>
                  </a:moveTo>
                  <a:cubicBezTo>
                    <a:pt x="2414" y="0"/>
                    <a:pt x="1" y="2286"/>
                    <a:pt x="917" y="7101"/>
                  </a:cubicBezTo>
                  <a:cubicBezTo>
                    <a:pt x="922" y="7101"/>
                    <a:pt x="926" y="7101"/>
                    <a:pt x="930" y="7101"/>
                  </a:cubicBezTo>
                  <a:cubicBezTo>
                    <a:pt x="3108" y="7101"/>
                    <a:pt x="2821" y="14315"/>
                    <a:pt x="4865" y="14315"/>
                  </a:cubicBezTo>
                  <a:cubicBezTo>
                    <a:pt x="5155" y="14315"/>
                    <a:pt x="5491" y="14170"/>
                    <a:pt x="5887" y="13840"/>
                  </a:cubicBezTo>
                  <a:cubicBezTo>
                    <a:pt x="6288" y="10637"/>
                    <a:pt x="2785" y="8035"/>
                    <a:pt x="7889" y="6634"/>
                  </a:cubicBezTo>
                  <a:cubicBezTo>
                    <a:pt x="9241" y="2294"/>
                    <a:pt x="7034" y="0"/>
                    <a:pt x="4722" y="0"/>
                  </a:cubicBezTo>
                  <a:close/>
                </a:path>
              </a:pathLst>
            </a:custGeom>
            <a:solidFill>
              <a:srgbClr val="8FC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9" name="Google Shape;2406;p61">
              <a:extLst>
                <a:ext uri="{FF2B5EF4-FFF2-40B4-BE49-F238E27FC236}">
                  <a16:creationId xmlns:a16="http://schemas.microsoft.com/office/drawing/2014/main" id="{AAB1093C-B1C8-B058-DEFD-0F520D4F03A2}"/>
                </a:ext>
              </a:extLst>
            </p:cNvPr>
            <p:cNvSpPr/>
            <p:nvPr/>
          </p:nvSpPr>
          <p:spPr>
            <a:xfrm>
              <a:off x="7834075" y="1924950"/>
              <a:ext cx="560425" cy="502900"/>
            </a:xfrm>
            <a:custGeom>
              <a:avLst/>
              <a:gdLst/>
              <a:ahLst/>
              <a:cxnLst/>
              <a:rect l="l" t="t" r="r" b="b"/>
              <a:pathLst>
                <a:path w="22417" h="20116" extrusionOk="0">
                  <a:moveTo>
                    <a:pt x="16284" y="0"/>
                  </a:moveTo>
                  <a:cubicBezTo>
                    <a:pt x="13835" y="0"/>
                    <a:pt x="10996" y="2622"/>
                    <a:pt x="8140" y="2670"/>
                  </a:cubicBezTo>
                  <a:cubicBezTo>
                    <a:pt x="1" y="6839"/>
                    <a:pt x="9474" y="7873"/>
                    <a:pt x="10475" y="11276"/>
                  </a:cubicBezTo>
                  <a:cubicBezTo>
                    <a:pt x="10641" y="17714"/>
                    <a:pt x="17913" y="14378"/>
                    <a:pt x="17713" y="20116"/>
                  </a:cubicBezTo>
                  <a:cubicBezTo>
                    <a:pt x="20815" y="15179"/>
                    <a:pt x="22417" y="7607"/>
                    <a:pt x="18947" y="1502"/>
                  </a:cubicBezTo>
                  <a:cubicBezTo>
                    <a:pt x="18134" y="398"/>
                    <a:pt x="17238" y="0"/>
                    <a:pt x="16284" y="0"/>
                  </a:cubicBezTo>
                  <a:close/>
                </a:path>
              </a:pathLst>
            </a:custGeom>
            <a:solidFill>
              <a:srgbClr val="8FC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0" name="Google Shape;2407;p61">
              <a:extLst>
                <a:ext uri="{FF2B5EF4-FFF2-40B4-BE49-F238E27FC236}">
                  <a16:creationId xmlns:a16="http://schemas.microsoft.com/office/drawing/2014/main" id="{7A904C4D-EFBC-D52F-EDDB-3A1D303CC0CB}"/>
                </a:ext>
              </a:extLst>
            </p:cNvPr>
            <p:cNvSpPr/>
            <p:nvPr/>
          </p:nvSpPr>
          <p:spPr>
            <a:xfrm>
              <a:off x="7523025" y="1753900"/>
              <a:ext cx="916500" cy="803325"/>
            </a:xfrm>
            <a:custGeom>
              <a:avLst/>
              <a:gdLst/>
              <a:ahLst/>
              <a:cxnLst/>
              <a:rect l="l" t="t" r="r" b="b"/>
              <a:pathLst>
                <a:path w="36660" h="32133" extrusionOk="0">
                  <a:moveTo>
                    <a:pt x="18351" y="0"/>
                  </a:moveTo>
                  <a:cubicBezTo>
                    <a:pt x="12970" y="0"/>
                    <a:pt x="7711" y="2703"/>
                    <a:pt x="4670" y="7610"/>
                  </a:cubicBezTo>
                  <a:cubicBezTo>
                    <a:pt x="0" y="15182"/>
                    <a:pt x="2335" y="25056"/>
                    <a:pt x="9907" y="29726"/>
                  </a:cubicBezTo>
                  <a:cubicBezTo>
                    <a:pt x="12538" y="31356"/>
                    <a:pt x="15458" y="32133"/>
                    <a:pt x="18342" y="32133"/>
                  </a:cubicBezTo>
                  <a:cubicBezTo>
                    <a:pt x="23723" y="32133"/>
                    <a:pt x="28983" y="29430"/>
                    <a:pt x="32023" y="24522"/>
                  </a:cubicBezTo>
                  <a:cubicBezTo>
                    <a:pt x="36660" y="16984"/>
                    <a:pt x="34358" y="7077"/>
                    <a:pt x="26786" y="2407"/>
                  </a:cubicBezTo>
                  <a:cubicBezTo>
                    <a:pt x="24155" y="777"/>
                    <a:pt x="21236" y="0"/>
                    <a:pt x="18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1" name="Google Shape;2408;p61">
              <a:extLst>
                <a:ext uri="{FF2B5EF4-FFF2-40B4-BE49-F238E27FC236}">
                  <a16:creationId xmlns:a16="http://schemas.microsoft.com/office/drawing/2014/main" id="{C252B900-DBEE-84D4-9F5D-30F37ED58783}"/>
                </a:ext>
              </a:extLst>
            </p:cNvPr>
            <p:cNvSpPr/>
            <p:nvPr/>
          </p:nvSpPr>
          <p:spPr>
            <a:xfrm>
              <a:off x="7682300" y="1877800"/>
              <a:ext cx="472875" cy="664500"/>
            </a:xfrm>
            <a:custGeom>
              <a:avLst/>
              <a:gdLst/>
              <a:ahLst/>
              <a:cxnLst/>
              <a:rect l="l" t="t" r="r" b="b"/>
              <a:pathLst>
                <a:path w="18915" h="26580" extrusionOk="0">
                  <a:moveTo>
                    <a:pt x="7231" y="0"/>
                  </a:moveTo>
                  <a:cubicBezTo>
                    <a:pt x="6681" y="0"/>
                    <a:pt x="6068" y="103"/>
                    <a:pt x="5404" y="319"/>
                  </a:cubicBezTo>
                  <a:cubicBezTo>
                    <a:pt x="3903" y="786"/>
                    <a:pt x="2502" y="1420"/>
                    <a:pt x="1235" y="2187"/>
                  </a:cubicBezTo>
                  <a:cubicBezTo>
                    <a:pt x="701" y="2554"/>
                    <a:pt x="101" y="2988"/>
                    <a:pt x="67" y="3555"/>
                  </a:cubicBezTo>
                  <a:cubicBezTo>
                    <a:pt x="1" y="4122"/>
                    <a:pt x="434" y="4589"/>
                    <a:pt x="901" y="4989"/>
                  </a:cubicBezTo>
                  <a:cubicBezTo>
                    <a:pt x="1768" y="5757"/>
                    <a:pt x="2836" y="6357"/>
                    <a:pt x="3970" y="6791"/>
                  </a:cubicBezTo>
                  <a:cubicBezTo>
                    <a:pt x="4737" y="7091"/>
                    <a:pt x="5638" y="7324"/>
                    <a:pt x="6172" y="7891"/>
                  </a:cubicBezTo>
                  <a:cubicBezTo>
                    <a:pt x="6605" y="8358"/>
                    <a:pt x="6772" y="8992"/>
                    <a:pt x="7106" y="9493"/>
                  </a:cubicBezTo>
                  <a:cubicBezTo>
                    <a:pt x="7606" y="10226"/>
                    <a:pt x="8440" y="10693"/>
                    <a:pt x="9240" y="11194"/>
                  </a:cubicBezTo>
                  <a:cubicBezTo>
                    <a:pt x="9707" y="11494"/>
                    <a:pt x="10208" y="11828"/>
                    <a:pt x="10308" y="12295"/>
                  </a:cubicBezTo>
                  <a:cubicBezTo>
                    <a:pt x="10408" y="12662"/>
                    <a:pt x="10275" y="12995"/>
                    <a:pt x="10174" y="13362"/>
                  </a:cubicBezTo>
                  <a:lnTo>
                    <a:pt x="9741" y="14530"/>
                  </a:lnTo>
                  <a:cubicBezTo>
                    <a:pt x="9607" y="14830"/>
                    <a:pt x="9507" y="15163"/>
                    <a:pt x="9207" y="15363"/>
                  </a:cubicBezTo>
                  <a:cubicBezTo>
                    <a:pt x="8673" y="15797"/>
                    <a:pt x="7806" y="15664"/>
                    <a:pt x="7039" y="15730"/>
                  </a:cubicBezTo>
                  <a:cubicBezTo>
                    <a:pt x="5404" y="15864"/>
                    <a:pt x="4103" y="17131"/>
                    <a:pt x="3937" y="18499"/>
                  </a:cubicBezTo>
                  <a:cubicBezTo>
                    <a:pt x="3837" y="19333"/>
                    <a:pt x="4070" y="20134"/>
                    <a:pt x="4270" y="20901"/>
                  </a:cubicBezTo>
                  <a:cubicBezTo>
                    <a:pt x="4370" y="21368"/>
                    <a:pt x="4470" y="21868"/>
                    <a:pt x="4504" y="22335"/>
                  </a:cubicBezTo>
                  <a:cubicBezTo>
                    <a:pt x="4504" y="23002"/>
                    <a:pt x="4837" y="23636"/>
                    <a:pt x="5404" y="24036"/>
                  </a:cubicBezTo>
                  <a:cubicBezTo>
                    <a:pt x="5504" y="24136"/>
                    <a:pt x="5605" y="24170"/>
                    <a:pt x="5605" y="24170"/>
                  </a:cubicBezTo>
                  <a:cubicBezTo>
                    <a:pt x="7372" y="25504"/>
                    <a:pt x="9107" y="26238"/>
                    <a:pt x="10174" y="26505"/>
                  </a:cubicBezTo>
                  <a:cubicBezTo>
                    <a:pt x="10375" y="26555"/>
                    <a:pt x="10566" y="26580"/>
                    <a:pt x="10754" y="26580"/>
                  </a:cubicBezTo>
                  <a:cubicBezTo>
                    <a:pt x="10942" y="26580"/>
                    <a:pt x="11125" y="26555"/>
                    <a:pt x="11309" y="26505"/>
                  </a:cubicBezTo>
                  <a:lnTo>
                    <a:pt x="14945" y="25504"/>
                  </a:lnTo>
                  <a:cubicBezTo>
                    <a:pt x="15078" y="25471"/>
                    <a:pt x="15178" y="25471"/>
                    <a:pt x="15311" y="25471"/>
                  </a:cubicBezTo>
                  <a:cubicBezTo>
                    <a:pt x="15345" y="25471"/>
                    <a:pt x="15412" y="25437"/>
                    <a:pt x="15478" y="25437"/>
                  </a:cubicBezTo>
                  <a:cubicBezTo>
                    <a:pt x="16946" y="25104"/>
                    <a:pt x="17913" y="23836"/>
                    <a:pt x="18280" y="22569"/>
                  </a:cubicBezTo>
                  <a:cubicBezTo>
                    <a:pt x="18914" y="20167"/>
                    <a:pt x="17713" y="17365"/>
                    <a:pt x="15078" y="16264"/>
                  </a:cubicBezTo>
                  <a:cubicBezTo>
                    <a:pt x="14744" y="16131"/>
                    <a:pt x="14377" y="15997"/>
                    <a:pt x="14011" y="15997"/>
                  </a:cubicBezTo>
                  <a:cubicBezTo>
                    <a:pt x="13894" y="15997"/>
                    <a:pt x="13777" y="16006"/>
                    <a:pt x="13664" y="16006"/>
                  </a:cubicBezTo>
                  <a:cubicBezTo>
                    <a:pt x="13552" y="16006"/>
                    <a:pt x="13443" y="15997"/>
                    <a:pt x="13343" y="15964"/>
                  </a:cubicBezTo>
                  <a:cubicBezTo>
                    <a:pt x="13110" y="15897"/>
                    <a:pt x="12910" y="15764"/>
                    <a:pt x="12743" y="15630"/>
                  </a:cubicBezTo>
                  <a:cubicBezTo>
                    <a:pt x="12509" y="15464"/>
                    <a:pt x="12243" y="15263"/>
                    <a:pt x="12009" y="15097"/>
                  </a:cubicBezTo>
                  <a:cubicBezTo>
                    <a:pt x="11876" y="14997"/>
                    <a:pt x="11776" y="14896"/>
                    <a:pt x="11676" y="14763"/>
                  </a:cubicBezTo>
                  <a:cubicBezTo>
                    <a:pt x="11542" y="14530"/>
                    <a:pt x="11609" y="14229"/>
                    <a:pt x="11709" y="13962"/>
                  </a:cubicBezTo>
                  <a:cubicBezTo>
                    <a:pt x="12076" y="13129"/>
                    <a:pt x="12810" y="12261"/>
                    <a:pt x="12343" y="11461"/>
                  </a:cubicBezTo>
                  <a:cubicBezTo>
                    <a:pt x="11842" y="10627"/>
                    <a:pt x="10475" y="10560"/>
                    <a:pt x="9641" y="9993"/>
                  </a:cubicBezTo>
                  <a:cubicBezTo>
                    <a:pt x="8740" y="9392"/>
                    <a:pt x="8573" y="8292"/>
                    <a:pt x="8773" y="7358"/>
                  </a:cubicBezTo>
                  <a:cubicBezTo>
                    <a:pt x="9007" y="6390"/>
                    <a:pt x="9541" y="5523"/>
                    <a:pt x="9874" y="4622"/>
                  </a:cubicBezTo>
                  <a:cubicBezTo>
                    <a:pt x="9874" y="4589"/>
                    <a:pt x="9874" y="4589"/>
                    <a:pt x="9874" y="4556"/>
                  </a:cubicBezTo>
                  <a:cubicBezTo>
                    <a:pt x="10765" y="1831"/>
                    <a:pt x="9560" y="0"/>
                    <a:pt x="7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2" name="Google Shape;2409;p61">
              <a:extLst>
                <a:ext uri="{FF2B5EF4-FFF2-40B4-BE49-F238E27FC236}">
                  <a16:creationId xmlns:a16="http://schemas.microsoft.com/office/drawing/2014/main" id="{B272682B-EEC1-D821-03A3-7E722442DCE4}"/>
                </a:ext>
              </a:extLst>
            </p:cNvPr>
            <p:cNvSpPr/>
            <p:nvPr/>
          </p:nvSpPr>
          <p:spPr>
            <a:xfrm>
              <a:off x="7590975" y="2079875"/>
              <a:ext cx="231025" cy="358200"/>
            </a:xfrm>
            <a:custGeom>
              <a:avLst/>
              <a:gdLst/>
              <a:ahLst/>
              <a:cxnLst/>
              <a:rect l="l" t="t" r="r" b="b"/>
              <a:pathLst>
                <a:path w="9241" h="14328" extrusionOk="0">
                  <a:moveTo>
                    <a:pt x="4729" y="0"/>
                  </a:moveTo>
                  <a:cubicBezTo>
                    <a:pt x="2419" y="0"/>
                    <a:pt x="1" y="2294"/>
                    <a:pt x="918" y="7114"/>
                  </a:cubicBezTo>
                  <a:cubicBezTo>
                    <a:pt x="923" y="7114"/>
                    <a:pt x="927" y="7114"/>
                    <a:pt x="931" y="7114"/>
                  </a:cubicBezTo>
                  <a:cubicBezTo>
                    <a:pt x="3109" y="7114"/>
                    <a:pt x="2822" y="14327"/>
                    <a:pt x="4866" y="14327"/>
                  </a:cubicBezTo>
                  <a:cubicBezTo>
                    <a:pt x="5156" y="14327"/>
                    <a:pt x="5492" y="14182"/>
                    <a:pt x="5888" y="13852"/>
                  </a:cubicBezTo>
                  <a:cubicBezTo>
                    <a:pt x="6289" y="10650"/>
                    <a:pt x="2786" y="8048"/>
                    <a:pt x="7890" y="6647"/>
                  </a:cubicBezTo>
                  <a:cubicBezTo>
                    <a:pt x="9241" y="2294"/>
                    <a:pt x="7039" y="0"/>
                    <a:pt x="4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3" name="Google Shape;2410;p61">
              <a:extLst>
                <a:ext uri="{FF2B5EF4-FFF2-40B4-BE49-F238E27FC236}">
                  <a16:creationId xmlns:a16="http://schemas.microsoft.com/office/drawing/2014/main" id="{BA62D77E-C6E3-1B57-8F02-71231E828901}"/>
                </a:ext>
              </a:extLst>
            </p:cNvPr>
            <p:cNvSpPr/>
            <p:nvPr/>
          </p:nvSpPr>
          <p:spPr>
            <a:xfrm>
              <a:off x="7834075" y="1922900"/>
              <a:ext cx="560425" cy="503275"/>
            </a:xfrm>
            <a:custGeom>
              <a:avLst/>
              <a:gdLst/>
              <a:ahLst/>
              <a:cxnLst/>
              <a:rect l="l" t="t" r="r" b="b"/>
              <a:pathLst>
                <a:path w="22417" h="20131" extrusionOk="0">
                  <a:moveTo>
                    <a:pt x="16280" y="1"/>
                  </a:moveTo>
                  <a:cubicBezTo>
                    <a:pt x="13832" y="1"/>
                    <a:pt x="10995" y="2637"/>
                    <a:pt x="8140" y="2685"/>
                  </a:cubicBezTo>
                  <a:cubicBezTo>
                    <a:pt x="1" y="6855"/>
                    <a:pt x="9474" y="7889"/>
                    <a:pt x="10475" y="11291"/>
                  </a:cubicBezTo>
                  <a:cubicBezTo>
                    <a:pt x="10641" y="17729"/>
                    <a:pt x="17913" y="14393"/>
                    <a:pt x="17713" y="20131"/>
                  </a:cubicBezTo>
                  <a:cubicBezTo>
                    <a:pt x="20815" y="15194"/>
                    <a:pt x="22417" y="7622"/>
                    <a:pt x="18947" y="1517"/>
                  </a:cubicBezTo>
                  <a:cubicBezTo>
                    <a:pt x="18132" y="403"/>
                    <a:pt x="17236" y="1"/>
                    <a:pt x="16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4" name="Google Shape;2411;p61">
              <a:extLst>
                <a:ext uri="{FF2B5EF4-FFF2-40B4-BE49-F238E27FC236}">
                  <a16:creationId xmlns:a16="http://schemas.microsoft.com/office/drawing/2014/main" id="{710A4DA9-9036-72C5-FB88-6E5093F1DD72}"/>
                </a:ext>
              </a:extLst>
            </p:cNvPr>
            <p:cNvSpPr/>
            <p:nvPr/>
          </p:nvSpPr>
          <p:spPr>
            <a:xfrm>
              <a:off x="7910800" y="1789900"/>
              <a:ext cx="324425" cy="166925"/>
            </a:xfrm>
            <a:custGeom>
              <a:avLst/>
              <a:gdLst/>
              <a:ahLst/>
              <a:cxnLst/>
              <a:rect l="l" t="t" r="r" b="b"/>
              <a:pathLst>
                <a:path w="12977" h="6677" extrusionOk="0">
                  <a:moveTo>
                    <a:pt x="4994" y="1"/>
                  </a:moveTo>
                  <a:cubicBezTo>
                    <a:pt x="3631" y="1"/>
                    <a:pt x="2270" y="222"/>
                    <a:pt x="934" y="633"/>
                  </a:cubicBezTo>
                  <a:cubicBezTo>
                    <a:pt x="267" y="833"/>
                    <a:pt x="0" y="1600"/>
                    <a:pt x="367" y="2201"/>
                  </a:cubicBezTo>
                  <a:cubicBezTo>
                    <a:pt x="601" y="2601"/>
                    <a:pt x="768" y="3035"/>
                    <a:pt x="901" y="3468"/>
                  </a:cubicBezTo>
                  <a:cubicBezTo>
                    <a:pt x="1168" y="4436"/>
                    <a:pt x="1201" y="5603"/>
                    <a:pt x="1968" y="6270"/>
                  </a:cubicBezTo>
                  <a:cubicBezTo>
                    <a:pt x="2270" y="6529"/>
                    <a:pt x="2683" y="6676"/>
                    <a:pt x="3090" y="6676"/>
                  </a:cubicBezTo>
                  <a:cubicBezTo>
                    <a:pt x="3314" y="6676"/>
                    <a:pt x="3536" y="6632"/>
                    <a:pt x="3736" y="6537"/>
                  </a:cubicBezTo>
                  <a:cubicBezTo>
                    <a:pt x="4470" y="6237"/>
                    <a:pt x="4937" y="5470"/>
                    <a:pt x="5704" y="5336"/>
                  </a:cubicBezTo>
                  <a:cubicBezTo>
                    <a:pt x="5790" y="5321"/>
                    <a:pt x="5876" y="5315"/>
                    <a:pt x="5961" y="5315"/>
                  </a:cubicBezTo>
                  <a:cubicBezTo>
                    <a:pt x="6442" y="5315"/>
                    <a:pt x="6919" y="5528"/>
                    <a:pt x="7372" y="5670"/>
                  </a:cubicBezTo>
                  <a:cubicBezTo>
                    <a:pt x="7827" y="5816"/>
                    <a:pt x="8298" y="5891"/>
                    <a:pt x="8768" y="5891"/>
                  </a:cubicBezTo>
                  <a:cubicBezTo>
                    <a:pt x="9265" y="5891"/>
                    <a:pt x="9762" y="5808"/>
                    <a:pt x="10241" y="5637"/>
                  </a:cubicBezTo>
                  <a:cubicBezTo>
                    <a:pt x="10841" y="5436"/>
                    <a:pt x="11375" y="5136"/>
                    <a:pt x="11942" y="4936"/>
                  </a:cubicBezTo>
                  <a:lnTo>
                    <a:pt x="11976" y="4936"/>
                  </a:lnTo>
                  <a:cubicBezTo>
                    <a:pt x="12709" y="4703"/>
                    <a:pt x="12976" y="3802"/>
                    <a:pt x="12476" y="3202"/>
                  </a:cubicBezTo>
                  <a:cubicBezTo>
                    <a:pt x="11208" y="1734"/>
                    <a:pt x="9507" y="666"/>
                    <a:pt x="7539" y="266"/>
                  </a:cubicBezTo>
                  <a:cubicBezTo>
                    <a:pt x="6694" y="87"/>
                    <a:pt x="5844" y="1"/>
                    <a:pt x="4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" name="Google Shape;2412;p61">
              <a:extLst>
                <a:ext uri="{FF2B5EF4-FFF2-40B4-BE49-F238E27FC236}">
                  <a16:creationId xmlns:a16="http://schemas.microsoft.com/office/drawing/2014/main" id="{963FBB00-E081-3968-CEFC-F0DB83780F1C}"/>
                </a:ext>
              </a:extLst>
            </p:cNvPr>
            <p:cNvSpPr/>
            <p:nvPr/>
          </p:nvSpPr>
          <p:spPr>
            <a:xfrm>
              <a:off x="7588075" y="1786525"/>
              <a:ext cx="317750" cy="414500"/>
            </a:xfrm>
            <a:custGeom>
              <a:avLst/>
              <a:gdLst/>
              <a:ahLst/>
              <a:cxnLst/>
              <a:rect l="l" t="t" r="r" b="b"/>
              <a:pathLst>
                <a:path w="12710" h="16580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5371" y="1402"/>
                    <a:pt x="0" y="9241"/>
                    <a:pt x="1368" y="16579"/>
                  </a:cubicBezTo>
                  <a:cubicBezTo>
                    <a:pt x="1435" y="9207"/>
                    <a:pt x="5838" y="2736"/>
                    <a:pt x="12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6" name="Google Shape;2413;p61">
              <a:extLst>
                <a:ext uri="{FF2B5EF4-FFF2-40B4-BE49-F238E27FC236}">
                  <a16:creationId xmlns:a16="http://schemas.microsoft.com/office/drawing/2014/main" id="{9CEF6551-BF1E-EC2F-0990-3D0A5EAE99B7}"/>
                </a:ext>
              </a:extLst>
            </p:cNvPr>
            <p:cNvSpPr/>
            <p:nvPr/>
          </p:nvSpPr>
          <p:spPr>
            <a:xfrm>
              <a:off x="8186000" y="1934150"/>
              <a:ext cx="80900" cy="80075"/>
            </a:xfrm>
            <a:custGeom>
              <a:avLst/>
              <a:gdLst/>
              <a:ahLst/>
              <a:cxnLst/>
              <a:rect l="l" t="t" r="r" b="b"/>
              <a:pathLst>
                <a:path w="3236" h="3203" extrusionOk="0">
                  <a:moveTo>
                    <a:pt x="1635" y="0"/>
                  </a:moveTo>
                  <a:cubicBezTo>
                    <a:pt x="734" y="0"/>
                    <a:pt x="0" y="701"/>
                    <a:pt x="0" y="1601"/>
                  </a:cubicBezTo>
                  <a:cubicBezTo>
                    <a:pt x="0" y="2502"/>
                    <a:pt x="734" y="3202"/>
                    <a:pt x="1635" y="3202"/>
                  </a:cubicBezTo>
                  <a:cubicBezTo>
                    <a:pt x="2502" y="3202"/>
                    <a:pt x="3236" y="2502"/>
                    <a:pt x="3236" y="1601"/>
                  </a:cubicBezTo>
                  <a:cubicBezTo>
                    <a:pt x="3236" y="701"/>
                    <a:pt x="2502" y="0"/>
                    <a:pt x="1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7" name="Google Shape;2414;p61">
              <a:extLst>
                <a:ext uri="{FF2B5EF4-FFF2-40B4-BE49-F238E27FC236}">
                  <a16:creationId xmlns:a16="http://schemas.microsoft.com/office/drawing/2014/main" id="{9E1BED2E-9876-9B86-79BD-CA1D567665F3}"/>
                </a:ext>
              </a:extLst>
            </p:cNvPr>
            <p:cNvSpPr/>
            <p:nvPr/>
          </p:nvSpPr>
          <p:spPr>
            <a:xfrm>
              <a:off x="7735675" y="1934975"/>
              <a:ext cx="80075" cy="80075"/>
            </a:xfrm>
            <a:custGeom>
              <a:avLst/>
              <a:gdLst/>
              <a:ahLst/>
              <a:cxnLst/>
              <a:rect l="l" t="t" r="r" b="b"/>
              <a:pathLst>
                <a:path w="3203" h="3203" extrusionOk="0">
                  <a:moveTo>
                    <a:pt x="1602" y="0"/>
                  </a:moveTo>
                  <a:cubicBezTo>
                    <a:pt x="734" y="0"/>
                    <a:pt x="0" y="701"/>
                    <a:pt x="0" y="1602"/>
                  </a:cubicBezTo>
                  <a:cubicBezTo>
                    <a:pt x="0" y="2502"/>
                    <a:pt x="734" y="3203"/>
                    <a:pt x="1602" y="3203"/>
                  </a:cubicBezTo>
                  <a:cubicBezTo>
                    <a:pt x="2502" y="3203"/>
                    <a:pt x="3203" y="2502"/>
                    <a:pt x="3203" y="1602"/>
                  </a:cubicBezTo>
                  <a:cubicBezTo>
                    <a:pt x="3203" y="701"/>
                    <a:pt x="2502" y="0"/>
                    <a:pt x="1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8" name="Google Shape;2415;p61">
              <a:extLst>
                <a:ext uri="{FF2B5EF4-FFF2-40B4-BE49-F238E27FC236}">
                  <a16:creationId xmlns:a16="http://schemas.microsoft.com/office/drawing/2014/main" id="{1F0308C3-151D-1D85-14EC-7851754A3C50}"/>
                </a:ext>
              </a:extLst>
            </p:cNvPr>
            <p:cNvSpPr/>
            <p:nvPr/>
          </p:nvSpPr>
          <p:spPr>
            <a:xfrm>
              <a:off x="7854925" y="1905900"/>
              <a:ext cx="83425" cy="47450"/>
            </a:xfrm>
            <a:custGeom>
              <a:avLst/>
              <a:gdLst/>
              <a:ahLst/>
              <a:cxnLst/>
              <a:rect l="l" t="t" r="r" b="b"/>
              <a:pathLst>
                <a:path w="3337" h="1898" extrusionOk="0">
                  <a:moveTo>
                    <a:pt x="1687" y="1"/>
                  </a:moveTo>
                  <a:cubicBezTo>
                    <a:pt x="840" y="1"/>
                    <a:pt x="90" y="790"/>
                    <a:pt x="0" y="1864"/>
                  </a:cubicBezTo>
                  <a:cubicBezTo>
                    <a:pt x="234" y="1497"/>
                    <a:pt x="434" y="1130"/>
                    <a:pt x="701" y="863"/>
                  </a:cubicBezTo>
                  <a:cubicBezTo>
                    <a:pt x="984" y="570"/>
                    <a:pt x="1306" y="446"/>
                    <a:pt x="1627" y="446"/>
                  </a:cubicBezTo>
                  <a:cubicBezTo>
                    <a:pt x="2365" y="446"/>
                    <a:pt x="3094" y="1107"/>
                    <a:pt x="3303" y="1897"/>
                  </a:cubicBezTo>
                  <a:cubicBezTo>
                    <a:pt x="3336" y="1464"/>
                    <a:pt x="3203" y="997"/>
                    <a:pt x="2936" y="630"/>
                  </a:cubicBezTo>
                  <a:cubicBezTo>
                    <a:pt x="2541" y="191"/>
                    <a:pt x="2102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9" name="Google Shape;2416;p61">
              <a:extLst>
                <a:ext uri="{FF2B5EF4-FFF2-40B4-BE49-F238E27FC236}">
                  <a16:creationId xmlns:a16="http://schemas.microsoft.com/office/drawing/2014/main" id="{D42A30BA-CC97-B856-90E6-75CA6A698076}"/>
                </a:ext>
              </a:extLst>
            </p:cNvPr>
            <p:cNvSpPr/>
            <p:nvPr/>
          </p:nvSpPr>
          <p:spPr>
            <a:xfrm>
              <a:off x="8030050" y="1894050"/>
              <a:ext cx="84250" cy="47625"/>
            </a:xfrm>
            <a:custGeom>
              <a:avLst/>
              <a:gdLst/>
              <a:ahLst/>
              <a:cxnLst/>
              <a:rect l="l" t="t" r="r" b="b"/>
              <a:pathLst>
                <a:path w="3370" h="1905" extrusionOk="0">
                  <a:moveTo>
                    <a:pt x="1675" y="0"/>
                  </a:moveTo>
                  <a:cubicBezTo>
                    <a:pt x="833" y="0"/>
                    <a:pt x="90" y="780"/>
                    <a:pt x="0" y="1871"/>
                  </a:cubicBezTo>
                  <a:cubicBezTo>
                    <a:pt x="234" y="1504"/>
                    <a:pt x="467" y="1137"/>
                    <a:pt x="734" y="870"/>
                  </a:cubicBezTo>
                  <a:cubicBezTo>
                    <a:pt x="1018" y="566"/>
                    <a:pt x="1341" y="438"/>
                    <a:pt x="1663" y="438"/>
                  </a:cubicBezTo>
                  <a:cubicBezTo>
                    <a:pt x="2400" y="438"/>
                    <a:pt x="3127" y="1114"/>
                    <a:pt x="3336" y="1904"/>
                  </a:cubicBezTo>
                  <a:cubicBezTo>
                    <a:pt x="3370" y="1471"/>
                    <a:pt x="3236" y="1004"/>
                    <a:pt x="2936" y="637"/>
                  </a:cubicBezTo>
                  <a:cubicBezTo>
                    <a:pt x="2537" y="193"/>
                    <a:pt x="2094" y="0"/>
                    <a:pt x="1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0" name="Google Shape;2417;p61">
              <a:extLst>
                <a:ext uri="{FF2B5EF4-FFF2-40B4-BE49-F238E27FC236}">
                  <a16:creationId xmlns:a16="http://schemas.microsoft.com/office/drawing/2014/main" id="{D0097F4B-6E23-F595-E90E-0C5C91CC9440}"/>
                </a:ext>
              </a:extLst>
            </p:cNvPr>
            <p:cNvSpPr/>
            <p:nvPr/>
          </p:nvSpPr>
          <p:spPr>
            <a:xfrm>
              <a:off x="7946650" y="1962050"/>
              <a:ext cx="101775" cy="49675"/>
            </a:xfrm>
            <a:custGeom>
              <a:avLst/>
              <a:gdLst/>
              <a:ahLst/>
              <a:cxnLst/>
              <a:rect l="l" t="t" r="r" b="b"/>
              <a:pathLst>
                <a:path w="4071" h="1987" extrusionOk="0">
                  <a:moveTo>
                    <a:pt x="3169" y="1"/>
                  </a:moveTo>
                  <a:cubicBezTo>
                    <a:pt x="2640" y="1"/>
                    <a:pt x="2405" y="652"/>
                    <a:pt x="1769" y="652"/>
                  </a:cubicBezTo>
                  <a:cubicBezTo>
                    <a:pt x="1385" y="652"/>
                    <a:pt x="866" y="134"/>
                    <a:pt x="416" y="134"/>
                  </a:cubicBezTo>
                  <a:cubicBezTo>
                    <a:pt x="318" y="134"/>
                    <a:pt x="224" y="159"/>
                    <a:pt x="134" y="218"/>
                  </a:cubicBezTo>
                  <a:cubicBezTo>
                    <a:pt x="1" y="318"/>
                    <a:pt x="1" y="519"/>
                    <a:pt x="67" y="752"/>
                  </a:cubicBezTo>
                  <a:cubicBezTo>
                    <a:pt x="188" y="735"/>
                    <a:pt x="311" y="726"/>
                    <a:pt x="434" y="726"/>
                  </a:cubicBezTo>
                  <a:cubicBezTo>
                    <a:pt x="789" y="726"/>
                    <a:pt x="1147" y="795"/>
                    <a:pt x="1468" y="919"/>
                  </a:cubicBezTo>
                  <a:cubicBezTo>
                    <a:pt x="1969" y="1152"/>
                    <a:pt x="2369" y="1519"/>
                    <a:pt x="2636" y="1986"/>
                  </a:cubicBezTo>
                  <a:cubicBezTo>
                    <a:pt x="3737" y="1519"/>
                    <a:pt x="4070" y="285"/>
                    <a:pt x="3437" y="52"/>
                  </a:cubicBezTo>
                  <a:cubicBezTo>
                    <a:pt x="3339" y="16"/>
                    <a:pt x="3250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1" name="Google Shape;2418;p61">
              <a:extLst>
                <a:ext uri="{FF2B5EF4-FFF2-40B4-BE49-F238E27FC236}">
                  <a16:creationId xmlns:a16="http://schemas.microsoft.com/office/drawing/2014/main" id="{BE5F0649-6133-C72A-F1CD-8FC8F9C8C3F3}"/>
                </a:ext>
              </a:extLst>
            </p:cNvPr>
            <p:cNvSpPr/>
            <p:nvPr/>
          </p:nvSpPr>
          <p:spPr>
            <a:xfrm>
              <a:off x="7947500" y="1980050"/>
              <a:ext cx="65050" cy="36500"/>
            </a:xfrm>
            <a:custGeom>
              <a:avLst/>
              <a:gdLst/>
              <a:ahLst/>
              <a:cxnLst/>
              <a:rect l="l" t="t" r="r" b="b"/>
              <a:pathLst>
                <a:path w="2602" h="1460" extrusionOk="0">
                  <a:moveTo>
                    <a:pt x="453" y="1"/>
                  </a:moveTo>
                  <a:cubicBezTo>
                    <a:pt x="303" y="1"/>
                    <a:pt x="152" y="12"/>
                    <a:pt x="0" y="32"/>
                  </a:cubicBezTo>
                  <a:cubicBezTo>
                    <a:pt x="152" y="608"/>
                    <a:pt x="855" y="1460"/>
                    <a:pt x="1808" y="1460"/>
                  </a:cubicBezTo>
                  <a:cubicBezTo>
                    <a:pt x="1903" y="1460"/>
                    <a:pt x="2001" y="1451"/>
                    <a:pt x="2102" y="1433"/>
                  </a:cubicBezTo>
                  <a:cubicBezTo>
                    <a:pt x="2268" y="1400"/>
                    <a:pt x="2435" y="1333"/>
                    <a:pt x="2602" y="1266"/>
                  </a:cubicBezTo>
                  <a:cubicBezTo>
                    <a:pt x="2335" y="799"/>
                    <a:pt x="1935" y="432"/>
                    <a:pt x="1434" y="199"/>
                  </a:cubicBezTo>
                  <a:cubicBezTo>
                    <a:pt x="1132" y="59"/>
                    <a:pt x="797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9;p53">
            <a:extLst>
              <a:ext uri="{FF2B5EF4-FFF2-40B4-BE49-F238E27FC236}">
                <a16:creationId xmlns:a16="http://schemas.microsoft.com/office/drawing/2014/main" id="{C5FB0078-26FD-22D2-493A-80D045D3EC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4655" y="497129"/>
            <a:ext cx="6125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1ED49F-F18A-AF98-7A74-1394901F6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6" y="1018324"/>
            <a:ext cx="7843539" cy="37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6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5;p34">
            <a:extLst>
              <a:ext uri="{FF2B5EF4-FFF2-40B4-BE49-F238E27FC236}">
                <a16:creationId xmlns:a16="http://schemas.microsoft.com/office/drawing/2014/main" id="{40BD851C-8156-267E-470F-19A3CC491A1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2044" y="3327616"/>
            <a:ext cx="7882135" cy="1007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được viết bằng ngôn ngữ C++ trên 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danh sách liên kết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8" name="Google Shape;1438;p53"/>
          <p:cNvSpPr/>
          <p:nvPr/>
        </p:nvSpPr>
        <p:spPr>
          <a:xfrm>
            <a:off x="714991" y="807995"/>
            <a:ext cx="1185300" cy="1185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9" name="Google Shape;1439;p53"/>
          <p:cNvSpPr txBox="1">
            <a:spLocks noGrp="1"/>
          </p:cNvSpPr>
          <p:nvPr>
            <p:ph type="title"/>
          </p:nvPr>
        </p:nvSpPr>
        <p:spPr>
          <a:xfrm>
            <a:off x="713225" y="2179625"/>
            <a:ext cx="729212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0" name="Google Shape;1440;p53"/>
          <p:cNvSpPr txBox="1">
            <a:spLocks noGrp="1"/>
          </p:cNvSpPr>
          <p:nvPr>
            <p:ph type="title" idx="2"/>
          </p:nvPr>
        </p:nvSpPr>
        <p:spPr>
          <a:xfrm>
            <a:off x="715125" y="808156"/>
            <a:ext cx="1185300" cy="11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42" name="Google Shape;1442;p53"/>
          <p:cNvGrpSpPr/>
          <p:nvPr/>
        </p:nvGrpSpPr>
        <p:grpSpPr>
          <a:xfrm rot="-1490878" flipH="1">
            <a:off x="7180084" y="2841404"/>
            <a:ext cx="1848797" cy="955198"/>
            <a:chOff x="6581925" y="2094138"/>
            <a:chExt cx="1848850" cy="955225"/>
          </a:xfrm>
        </p:grpSpPr>
        <p:sp>
          <p:nvSpPr>
            <p:cNvPr id="1443" name="Google Shape;1443;p53"/>
            <p:cNvSpPr/>
            <p:nvPr/>
          </p:nvSpPr>
          <p:spPr>
            <a:xfrm>
              <a:off x="6581925" y="2094138"/>
              <a:ext cx="1848850" cy="955225"/>
            </a:xfrm>
            <a:custGeom>
              <a:avLst/>
              <a:gdLst/>
              <a:ahLst/>
              <a:cxnLst/>
              <a:rect l="l" t="t" r="r" b="b"/>
              <a:pathLst>
                <a:path w="73954" h="38209" extrusionOk="0">
                  <a:moveTo>
                    <a:pt x="6414" y="1"/>
                  </a:moveTo>
                  <a:cubicBezTo>
                    <a:pt x="4347" y="1"/>
                    <a:pt x="2402" y="1004"/>
                    <a:pt x="1216" y="2645"/>
                  </a:cubicBezTo>
                  <a:cubicBezTo>
                    <a:pt x="1004" y="2980"/>
                    <a:pt x="791" y="3314"/>
                    <a:pt x="639" y="3679"/>
                  </a:cubicBezTo>
                  <a:cubicBezTo>
                    <a:pt x="244" y="4530"/>
                    <a:pt x="61" y="5502"/>
                    <a:pt x="31" y="6627"/>
                  </a:cubicBezTo>
                  <a:cubicBezTo>
                    <a:pt x="0" y="9241"/>
                    <a:pt x="1551" y="11612"/>
                    <a:pt x="3952" y="12706"/>
                  </a:cubicBezTo>
                  <a:lnTo>
                    <a:pt x="60397" y="38026"/>
                  </a:lnTo>
                  <a:cubicBezTo>
                    <a:pt x="60640" y="38147"/>
                    <a:pt x="60913" y="38208"/>
                    <a:pt x="61187" y="38208"/>
                  </a:cubicBezTo>
                  <a:lnTo>
                    <a:pt x="61278" y="38208"/>
                  </a:lnTo>
                  <a:lnTo>
                    <a:pt x="72008" y="37631"/>
                  </a:lnTo>
                  <a:cubicBezTo>
                    <a:pt x="72737" y="37570"/>
                    <a:pt x="73376" y="37144"/>
                    <a:pt x="73680" y="36476"/>
                  </a:cubicBezTo>
                  <a:cubicBezTo>
                    <a:pt x="73953" y="35807"/>
                    <a:pt x="73832" y="35017"/>
                    <a:pt x="73345" y="34469"/>
                  </a:cubicBezTo>
                  <a:lnTo>
                    <a:pt x="66445" y="26506"/>
                  </a:lnTo>
                  <a:cubicBezTo>
                    <a:pt x="66263" y="26293"/>
                    <a:pt x="66050" y="26111"/>
                    <a:pt x="65807" y="26019"/>
                  </a:cubicBezTo>
                  <a:lnTo>
                    <a:pt x="9180" y="609"/>
                  </a:lnTo>
                  <a:cubicBezTo>
                    <a:pt x="8329" y="214"/>
                    <a:pt x="7387" y="1"/>
                    <a:pt x="6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4" name="Google Shape;1444;p53"/>
            <p:cNvSpPr/>
            <p:nvPr/>
          </p:nvSpPr>
          <p:spPr>
            <a:xfrm>
              <a:off x="6629800" y="2142113"/>
              <a:ext cx="328300" cy="294775"/>
            </a:xfrm>
            <a:custGeom>
              <a:avLst/>
              <a:gdLst/>
              <a:ahLst/>
              <a:cxnLst/>
              <a:rect l="l" t="t" r="r" b="b"/>
              <a:pathLst>
                <a:path w="13132" h="11791" extrusionOk="0">
                  <a:moveTo>
                    <a:pt x="4503" y="1"/>
                  </a:moveTo>
                  <a:cubicBezTo>
                    <a:pt x="3077" y="1"/>
                    <a:pt x="1698" y="623"/>
                    <a:pt x="851" y="1820"/>
                  </a:cubicBezTo>
                  <a:cubicBezTo>
                    <a:pt x="699" y="2033"/>
                    <a:pt x="578" y="2276"/>
                    <a:pt x="456" y="2520"/>
                  </a:cubicBezTo>
                  <a:cubicBezTo>
                    <a:pt x="152" y="3219"/>
                    <a:pt x="31" y="3979"/>
                    <a:pt x="31" y="4708"/>
                  </a:cubicBezTo>
                  <a:cubicBezTo>
                    <a:pt x="0" y="6593"/>
                    <a:pt x="1095" y="8295"/>
                    <a:pt x="2797" y="9055"/>
                  </a:cubicBezTo>
                  <a:lnTo>
                    <a:pt x="8906" y="11790"/>
                  </a:lnTo>
                  <a:cubicBezTo>
                    <a:pt x="9301" y="8599"/>
                    <a:pt x="10791" y="5559"/>
                    <a:pt x="13131" y="3401"/>
                  </a:cubicBezTo>
                  <a:lnTo>
                    <a:pt x="6505" y="422"/>
                  </a:lnTo>
                  <a:cubicBezTo>
                    <a:pt x="5861" y="140"/>
                    <a:pt x="5177" y="1"/>
                    <a:pt x="4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5" name="Google Shape;1445;p53"/>
            <p:cNvSpPr/>
            <p:nvPr/>
          </p:nvSpPr>
          <p:spPr>
            <a:xfrm>
              <a:off x="6852450" y="2227138"/>
              <a:ext cx="142125" cy="225700"/>
            </a:xfrm>
            <a:custGeom>
              <a:avLst/>
              <a:gdLst/>
              <a:ahLst/>
              <a:cxnLst/>
              <a:rect l="l" t="t" r="r" b="b"/>
              <a:pathLst>
                <a:path w="5685" h="9028" extrusionOk="0">
                  <a:moveTo>
                    <a:pt x="4225" y="0"/>
                  </a:moveTo>
                  <a:cubicBezTo>
                    <a:pt x="1885" y="2158"/>
                    <a:pt x="395" y="5198"/>
                    <a:pt x="0" y="8389"/>
                  </a:cubicBezTo>
                  <a:lnTo>
                    <a:pt x="1459" y="9028"/>
                  </a:lnTo>
                  <a:cubicBezTo>
                    <a:pt x="1854" y="5866"/>
                    <a:pt x="3374" y="2827"/>
                    <a:pt x="5684" y="638"/>
                  </a:cubicBezTo>
                  <a:lnTo>
                    <a:pt x="4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6" name="Google Shape;1446;p53"/>
            <p:cNvSpPr/>
            <p:nvPr/>
          </p:nvSpPr>
          <p:spPr>
            <a:xfrm>
              <a:off x="6888925" y="2243088"/>
              <a:ext cx="142875" cy="226475"/>
            </a:xfrm>
            <a:custGeom>
              <a:avLst/>
              <a:gdLst/>
              <a:ahLst/>
              <a:cxnLst/>
              <a:rect l="l" t="t" r="r" b="b"/>
              <a:pathLst>
                <a:path w="5715" h="9059" extrusionOk="0">
                  <a:moveTo>
                    <a:pt x="4225" y="0"/>
                  </a:moveTo>
                  <a:cubicBezTo>
                    <a:pt x="1915" y="2189"/>
                    <a:pt x="395" y="5228"/>
                    <a:pt x="0" y="8390"/>
                  </a:cubicBezTo>
                  <a:lnTo>
                    <a:pt x="1490" y="9058"/>
                  </a:lnTo>
                  <a:cubicBezTo>
                    <a:pt x="1854" y="5897"/>
                    <a:pt x="3374" y="2858"/>
                    <a:pt x="5715" y="669"/>
                  </a:cubicBezTo>
                  <a:lnTo>
                    <a:pt x="4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Google Shape;1447;p53"/>
            <p:cNvSpPr/>
            <p:nvPr/>
          </p:nvSpPr>
          <p:spPr>
            <a:xfrm>
              <a:off x="6926150" y="2259813"/>
              <a:ext cx="142125" cy="226450"/>
            </a:xfrm>
            <a:custGeom>
              <a:avLst/>
              <a:gdLst/>
              <a:ahLst/>
              <a:cxnLst/>
              <a:rect l="l" t="t" r="r" b="b"/>
              <a:pathLst>
                <a:path w="5685" h="9058" extrusionOk="0">
                  <a:moveTo>
                    <a:pt x="4226" y="0"/>
                  </a:moveTo>
                  <a:cubicBezTo>
                    <a:pt x="1885" y="2189"/>
                    <a:pt x="365" y="5228"/>
                    <a:pt x="1" y="8389"/>
                  </a:cubicBezTo>
                  <a:lnTo>
                    <a:pt x="1460" y="9058"/>
                  </a:lnTo>
                  <a:cubicBezTo>
                    <a:pt x="1855" y="5897"/>
                    <a:pt x="3344" y="2827"/>
                    <a:pt x="5685" y="669"/>
                  </a:cubicBezTo>
                  <a:lnTo>
                    <a:pt x="4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8" name="Google Shape;1448;p53"/>
            <p:cNvSpPr/>
            <p:nvPr/>
          </p:nvSpPr>
          <p:spPr>
            <a:xfrm>
              <a:off x="6962625" y="2276513"/>
              <a:ext cx="1244725" cy="724975"/>
            </a:xfrm>
            <a:custGeom>
              <a:avLst/>
              <a:gdLst/>
              <a:ahLst/>
              <a:cxnLst/>
              <a:rect l="l" t="t" r="r" b="b"/>
              <a:pathLst>
                <a:path w="49789" h="28999" extrusionOk="0">
                  <a:moveTo>
                    <a:pt x="4226" y="1"/>
                  </a:moveTo>
                  <a:cubicBezTo>
                    <a:pt x="1885" y="2159"/>
                    <a:pt x="396" y="5229"/>
                    <a:pt x="1" y="8390"/>
                  </a:cubicBezTo>
                  <a:lnTo>
                    <a:pt x="45959" y="28998"/>
                  </a:lnTo>
                  <a:lnTo>
                    <a:pt x="49789" y="20457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9" name="Google Shape;1449;p53"/>
            <p:cNvSpPr/>
            <p:nvPr/>
          </p:nvSpPr>
          <p:spPr>
            <a:xfrm>
              <a:off x="8075875" y="2780938"/>
              <a:ext cx="210500" cy="220550"/>
            </a:xfrm>
            <a:custGeom>
              <a:avLst/>
              <a:gdLst/>
              <a:ahLst/>
              <a:cxnLst/>
              <a:rect l="l" t="t" r="r" b="b"/>
              <a:pathLst>
                <a:path w="8420" h="8822" extrusionOk="0">
                  <a:moveTo>
                    <a:pt x="3856" y="0"/>
                  </a:moveTo>
                  <a:cubicBezTo>
                    <a:pt x="3408" y="0"/>
                    <a:pt x="2992" y="113"/>
                    <a:pt x="2858" y="493"/>
                  </a:cubicBezTo>
                  <a:cubicBezTo>
                    <a:pt x="2523" y="1435"/>
                    <a:pt x="3769" y="1982"/>
                    <a:pt x="3769" y="1982"/>
                  </a:cubicBezTo>
                  <a:cubicBezTo>
                    <a:pt x="3769" y="1982"/>
                    <a:pt x="3572" y="1956"/>
                    <a:pt x="3303" y="1956"/>
                  </a:cubicBezTo>
                  <a:cubicBezTo>
                    <a:pt x="2802" y="1956"/>
                    <a:pt x="2052" y="2046"/>
                    <a:pt x="1855" y="2560"/>
                  </a:cubicBezTo>
                  <a:cubicBezTo>
                    <a:pt x="1551" y="3350"/>
                    <a:pt x="2766" y="4019"/>
                    <a:pt x="2766" y="4019"/>
                  </a:cubicBezTo>
                  <a:cubicBezTo>
                    <a:pt x="2766" y="4019"/>
                    <a:pt x="2760" y="4019"/>
                    <a:pt x="2749" y="4019"/>
                  </a:cubicBezTo>
                  <a:cubicBezTo>
                    <a:pt x="2583" y="4019"/>
                    <a:pt x="1290" y="4045"/>
                    <a:pt x="1034" y="4870"/>
                  </a:cubicBezTo>
                  <a:cubicBezTo>
                    <a:pt x="760" y="5751"/>
                    <a:pt x="1976" y="6329"/>
                    <a:pt x="1976" y="6329"/>
                  </a:cubicBezTo>
                  <a:cubicBezTo>
                    <a:pt x="1976" y="6329"/>
                    <a:pt x="1857" y="6310"/>
                    <a:pt x="1682" y="6310"/>
                  </a:cubicBezTo>
                  <a:cubicBezTo>
                    <a:pt x="1268" y="6310"/>
                    <a:pt x="539" y="6415"/>
                    <a:pt x="304" y="7119"/>
                  </a:cubicBezTo>
                  <a:cubicBezTo>
                    <a:pt x="0" y="8122"/>
                    <a:pt x="1429" y="8821"/>
                    <a:pt x="1429" y="8821"/>
                  </a:cubicBezTo>
                  <a:lnTo>
                    <a:pt x="6475" y="8548"/>
                  </a:lnTo>
                  <a:cubicBezTo>
                    <a:pt x="6475" y="7757"/>
                    <a:pt x="6627" y="6967"/>
                    <a:pt x="6900" y="6207"/>
                  </a:cubicBezTo>
                  <a:cubicBezTo>
                    <a:pt x="7235" y="5356"/>
                    <a:pt x="7751" y="4566"/>
                    <a:pt x="8420" y="3897"/>
                  </a:cubicBezTo>
                  <a:lnTo>
                    <a:pt x="5259" y="250"/>
                  </a:lnTo>
                  <a:cubicBezTo>
                    <a:pt x="5259" y="250"/>
                    <a:pt x="4521" y="0"/>
                    <a:pt x="3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0" name="Google Shape;1450;p53"/>
            <p:cNvSpPr/>
            <p:nvPr/>
          </p:nvSpPr>
          <p:spPr>
            <a:xfrm>
              <a:off x="8237725" y="2878363"/>
              <a:ext cx="142125" cy="116275"/>
            </a:xfrm>
            <a:custGeom>
              <a:avLst/>
              <a:gdLst/>
              <a:ahLst/>
              <a:cxnLst/>
              <a:rect l="l" t="t" r="r" b="b"/>
              <a:pathLst>
                <a:path w="5685" h="4651" extrusionOk="0">
                  <a:moveTo>
                    <a:pt x="1946" y="0"/>
                  </a:moveTo>
                  <a:cubicBezTo>
                    <a:pt x="1277" y="669"/>
                    <a:pt x="761" y="1459"/>
                    <a:pt x="426" y="2310"/>
                  </a:cubicBezTo>
                  <a:cubicBezTo>
                    <a:pt x="153" y="3070"/>
                    <a:pt x="1" y="3860"/>
                    <a:pt x="1" y="4651"/>
                  </a:cubicBezTo>
                  <a:lnTo>
                    <a:pt x="5685" y="4347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1" name="Google Shape;1451;p53"/>
            <p:cNvSpPr/>
            <p:nvPr/>
          </p:nvSpPr>
          <p:spPr>
            <a:xfrm>
              <a:off x="7031025" y="2319063"/>
              <a:ext cx="1139850" cy="511450"/>
            </a:xfrm>
            <a:custGeom>
              <a:avLst/>
              <a:gdLst/>
              <a:ahLst/>
              <a:cxnLst/>
              <a:rect l="l" t="t" r="r" b="b"/>
              <a:pathLst>
                <a:path w="45594" h="20458" extrusionOk="0">
                  <a:moveTo>
                    <a:pt x="0" y="1"/>
                  </a:moveTo>
                  <a:lnTo>
                    <a:pt x="0" y="1"/>
                  </a:lnTo>
                  <a:cubicBezTo>
                    <a:pt x="14925" y="7235"/>
                    <a:pt x="30244" y="14104"/>
                    <a:pt x="45594" y="20457"/>
                  </a:cubicBezTo>
                  <a:cubicBezTo>
                    <a:pt x="30639" y="13253"/>
                    <a:pt x="15320" y="63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2" name="Google Shape;1452;p53"/>
            <p:cNvSpPr/>
            <p:nvPr/>
          </p:nvSpPr>
          <p:spPr>
            <a:xfrm>
              <a:off x="6999875" y="2367713"/>
              <a:ext cx="1145175" cy="513700"/>
            </a:xfrm>
            <a:custGeom>
              <a:avLst/>
              <a:gdLst/>
              <a:ahLst/>
              <a:cxnLst/>
              <a:rect l="l" t="t" r="r" b="b"/>
              <a:pathLst>
                <a:path w="45807" h="20548" extrusionOk="0">
                  <a:moveTo>
                    <a:pt x="0" y="0"/>
                  </a:moveTo>
                  <a:cubicBezTo>
                    <a:pt x="15016" y="7265"/>
                    <a:pt x="30396" y="14165"/>
                    <a:pt x="45806" y="20548"/>
                  </a:cubicBezTo>
                  <a:cubicBezTo>
                    <a:pt x="30791" y="13283"/>
                    <a:pt x="15411" y="638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3" name="Google Shape;1453;p53"/>
            <p:cNvSpPr/>
            <p:nvPr/>
          </p:nvSpPr>
          <p:spPr>
            <a:xfrm>
              <a:off x="6978600" y="2424688"/>
              <a:ext cx="1145925" cy="514475"/>
            </a:xfrm>
            <a:custGeom>
              <a:avLst/>
              <a:gdLst/>
              <a:ahLst/>
              <a:cxnLst/>
              <a:rect l="l" t="t" r="r" b="b"/>
              <a:pathLst>
                <a:path w="45837" h="20579" extrusionOk="0">
                  <a:moveTo>
                    <a:pt x="0" y="1"/>
                  </a:moveTo>
                  <a:lnTo>
                    <a:pt x="0" y="1"/>
                  </a:lnTo>
                  <a:cubicBezTo>
                    <a:pt x="15015" y="7296"/>
                    <a:pt x="30426" y="14196"/>
                    <a:pt x="45837" y="20579"/>
                  </a:cubicBezTo>
                  <a:cubicBezTo>
                    <a:pt x="30821" y="13314"/>
                    <a:pt x="15441" y="641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4" name="Google Shape;1454;p53"/>
            <p:cNvSpPr/>
            <p:nvPr/>
          </p:nvSpPr>
          <p:spPr>
            <a:xfrm>
              <a:off x="6695900" y="2165013"/>
              <a:ext cx="224200" cy="75050"/>
            </a:xfrm>
            <a:custGeom>
              <a:avLst/>
              <a:gdLst/>
              <a:ahLst/>
              <a:cxnLst/>
              <a:rect l="l" t="t" r="r" b="b"/>
              <a:pathLst>
                <a:path w="8968" h="3002" extrusionOk="0">
                  <a:moveTo>
                    <a:pt x="2079" y="1"/>
                  </a:moveTo>
                  <a:cubicBezTo>
                    <a:pt x="1275" y="1"/>
                    <a:pt x="514" y="250"/>
                    <a:pt x="1" y="935"/>
                  </a:cubicBezTo>
                  <a:cubicBezTo>
                    <a:pt x="534" y="647"/>
                    <a:pt x="1067" y="531"/>
                    <a:pt x="1598" y="531"/>
                  </a:cubicBezTo>
                  <a:cubicBezTo>
                    <a:pt x="3311" y="531"/>
                    <a:pt x="5011" y="1732"/>
                    <a:pt x="6657" y="2242"/>
                  </a:cubicBezTo>
                  <a:cubicBezTo>
                    <a:pt x="7417" y="2515"/>
                    <a:pt x="8177" y="2789"/>
                    <a:pt x="8968" y="3002"/>
                  </a:cubicBezTo>
                  <a:cubicBezTo>
                    <a:pt x="7600" y="2120"/>
                    <a:pt x="6171" y="1391"/>
                    <a:pt x="4682" y="692"/>
                  </a:cubicBezTo>
                  <a:cubicBezTo>
                    <a:pt x="3956" y="321"/>
                    <a:pt x="2990" y="1"/>
                    <a:pt x="2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55" name="Google Shape;1455;p53"/>
          <p:cNvGrpSpPr/>
          <p:nvPr/>
        </p:nvGrpSpPr>
        <p:grpSpPr>
          <a:xfrm rot="10800000" flipH="1">
            <a:off x="4705925" y="539500"/>
            <a:ext cx="1936975" cy="871600"/>
            <a:chOff x="3880025" y="-93425"/>
            <a:chExt cx="1936975" cy="871600"/>
          </a:xfrm>
        </p:grpSpPr>
        <p:sp>
          <p:nvSpPr>
            <p:cNvPr id="1456" name="Google Shape;1456;p53"/>
            <p:cNvSpPr/>
            <p:nvPr/>
          </p:nvSpPr>
          <p:spPr>
            <a:xfrm>
              <a:off x="3880025" y="-93425"/>
              <a:ext cx="1936975" cy="871600"/>
            </a:xfrm>
            <a:custGeom>
              <a:avLst/>
              <a:gdLst/>
              <a:ahLst/>
              <a:cxnLst/>
              <a:rect l="l" t="t" r="r" b="b"/>
              <a:pathLst>
                <a:path w="77479" h="34864" extrusionOk="0">
                  <a:moveTo>
                    <a:pt x="63405" y="0"/>
                  </a:moveTo>
                  <a:cubicBezTo>
                    <a:pt x="61156" y="0"/>
                    <a:pt x="59636" y="183"/>
                    <a:pt x="58664" y="578"/>
                  </a:cubicBezTo>
                  <a:cubicBezTo>
                    <a:pt x="56171" y="1550"/>
                    <a:pt x="54439" y="3708"/>
                    <a:pt x="54013" y="6292"/>
                  </a:cubicBezTo>
                  <a:cubicBezTo>
                    <a:pt x="53101" y="6657"/>
                    <a:pt x="52007" y="7113"/>
                    <a:pt x="50822" y="7569"/>
                  </a:cubicBezTo>
                  <a:cubicBezTo>
                    <a:pt x="47600" y="8876"/>
                    <a:pt x="45290" y="9757"/>
                    <a:pt x="44043" y="10243"/>
                  </a:cubicBezTo>
                  <a:cubicBezTo>
                    <a:pt x="42706" y="10760"/>
                    <a:pt x="41429" y="11216"/>
                    <a:pt x="40092" y="11702"/>
                  </a:cubicBezTo>
                  <a:cubicBezTo>
                    <a:pt x="39666" y="11824"/>
                    <a:pt x="39271" y="11976"/>
                    <a:pt x="38876" y="12098"/>
                  </a:cubicBezTo>
                  <a:cubicBezTo>
                    <a:pt x="38481" y="12250"/>
                    <a:pt x="38086" y="12371"/>
                    <a:pt x="37691" y="12493"/>
                  </a:cubicBezTo>
                  <a:cubicBezTo>
                    <a:pt x="32067" y="14347"/>
                    <a:pt x="27569" y="15441"/>
                    <a:pt x="23587" y="16383"/>
                  </a:cubicBezTo>
                  <a:cubicBezTo>
                    <a:pt x="18724" y="17569"/>
                    <a:pt x="14529" y="18572"/>
                    <a:pt x="9605" y="20608"/>
                  </a:cubicBezTo>
                  <a:cubicBezTo>
                    <a:pt x="0" y="24529"/>
                    <a:pt x="122" y="29150"/>
                    <a:pt x="608" y="30912"/>
                  </a:cubicBezTo>
                  <a:cubicBezTo>
                    <a:pt x="638" y="31004"/>
                    <a:pt x="699" y="31186"/>
                    <a:pt x="760" y="31368"/>
                  </a:cubicBezTo>
                  <a:cubicBezTo>
                    <a:pt x="851" y="31581"/>
                    <a:pt x="912" y="31733"/>
                    <a:pt x="973" y="31824"/>
                  </a:cubicBezTo>
                  <a:cubicBezTo>
                    <a:pt x="1550" y="32949"/>
                    <a:pt x="3161" y="34864"/>
                    <a:pt x="7052" y="34864"/>
                  </a:cubicBezTo>
                  <a:cubicBezTo>
                    <a:pt x="9149" y="34864"/>
                    <a:pt x="11672" y="34317"/>
                    <a:pt x="14590" y="33192"/>
                  </a:cubicBezTo>
                  <a:cubicBezTo>
                    <a:pt x="19575" y="31277"/>
                    <a:pt x="23314" y="29119"/>
                    <a:pt x="27660" y="26657"/>
                  </a:cubicBezTo>
                  <a:cubicBezTo>
                    <a:pt x="31277" y="24590"/>
                    <a:pt x="35381" y="22219"/>
                    <a:pt x="40882" y="19666"/>
                  </a:cubicBezTo>
                  <a:cubicBezTo>
                    <a:pt x="41247" y="19514"/>
                    <a:pt x="41612" y="19332"/>
                    <a:pt x="42007" y="19149"/>
                  </a:cubicBezTo>
                  <a:cubicBezTo>
                    <a:pt x="42372" y="18997"/>
                    <a:pt x="42767" y="18815"/>
                    <a:pt x="43132" y="18663"/>
                  </a:cubicBezTo>
                  <a:cubicBezTo>
                    <a:pt x="44378" y="18116"/>
                    <a:pt x="45563" y="17599"/>
                    <a:pt x="46749" y="17113"/>
                  </a:cubicBezTo>
                  <a:cubicBezTo>
                    <a:pt x="48025" y="16566"/>
                    <a:pt x="50426" y="15624"/>
                    <a:pt x="53740" y="14317"/>
                  </a:cubicBezTo>
                  <a:cubicBezTo>
                    <a:pt x="54712" y="13921"/>
                    <a:pt x="55655" y="13557"/>
                    <a:pt x="56445" y="13253"/>
                  </a:cubicBezTo>
                  <a:cubicBezTo>
                    <a:pt x="57813" y="14438"/>
                    <a:pt x="59606" y="15137"/>
                    <a:pt x="61430" y="15137"/>
                  </a:cubicBezTo>
                  <a:cubicBezTo>
                    <a:pt x="62402" y="15137"/>
                    <a:pt x="63314" y="14955"/>
                    <a:pt x="64226" y="14590"/>
                  </a:cubicBezTo>
                  <a:cubicBezTo>
                    <a:pt x="65229" y="14195"/>
                    <a:pt x="66506" y="13222"/>
                    <a:pt x="68238" y="11581"/>
                  </a:cubicBezTo>
                  <a:cubicBezTo>
                    <a:pt x="71460" y="8511"/>
                    <a:pt x="75260" y="3921"/>
                    <a:pt x="75290" y="3860"/>
                  </a:cubicBezTo>
                  <a:lnTo>
                    <a:pt x="77479" y="1216"/>
                  </a:lnTo>
                  <a:lnTo>
                    <a:pt x="74074" y="790"/>
                  </a:lnTo>
                  <a:cubicBezTo>
                    <a:pt x="73831" y="760"/>
                    <a:pt x="67965" y="0"/>
                    <a:pt x="63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Google Shape;1457;p53"/>
            <p:cNvSpPr/>
            <p:nvPr/>
          </p:nvSpPr>
          <p:spPr>
            <a:xfrm>
              <a:off x="3911925" y="-64550"/>
              <a:ext cx="1850375" cy="814625"/>
            </a:xfrm>
            <a:custGeom>
              <a:avLst/>
              <a:gdLst/>
              <a:ahLst/>
              <a:cxnLst/>
              <a:rect l="l" t="t" r="r" b="b"/>
              <a:pathLst>
                <a:path w="74015" h="32585" extrusionOk="0">
                  <a:moveTo>
                    <a:pt x="62129" y="0"/>
                  </a:moveTo>
                  <a:cubicBezTo>
                    <a:pt x="60032" y="0"/>
                    <a:pt x="58634" y="152"/>
                    <a:pt x="57783" y="487"/>
                  </a:cubicBezTo>
                  <a:cubicBezTo>
                    <a:pt x="55503" y="1398"/>
                    <a:pt x="53953" y="3496"/>
                    <a:pt x="53771" y="5958"/>
                  </a:cubicBezTo>
                  <a:cubicBezTo>
                    <a:pt x="52798" y="6353"/>
                    <a:pt x="51430" y="6900"/>
                    <a:pt x="49971" y="7478"/>
                  </a:cubicBezTo>
                  <a:cubicBezTo>
                    <a:pt x="46719" y="8754"/>
                    <a:pt x="44439" y="9666"/>
                    <a:pt x="43163" y="10152"/>
                  </a:cubicBezTo>
                  <a:cubicBezTo>
                    <a:pt x="41825" y="10669"/>
                    <a:pt x="40518" y="11125"/>
                    <a:pt x="39181" y="11611"/>
                  </a:cubicBezTo>
                  <a:cubicBezTo>
                    <a:pt x="38786" y="11763"/>
                    <a:pt x="38390" y="11885"/>
                    <a:pt x="37995" y="12006"/>
                  </a:cubicBezTo>
                  <a:cubicBezTo>
                    <a:pt x="37570" y="12158"/>
                    <a:pt x="37175" y="12280"/>
                    <a:pt x="36779" y="12432"/>
                  </a:cubicBezTo>
                  <a:cubicBezTo>
                    <a:pt x="31126" y="14286"/>
                    <a:pt x="26597" y="15380"/>
                    <a:pt x="22585" y="16353"/>
                  </a:cubicBezTo>
                  <a:cubicBezTo>
                    <a:pt x="17782" y="17508"/>
                    <a:pt x="13618" y="18511"/>
                    <a:pt x="8755" y="20487"/>
                  </a:cubicBezTo>
                  <a:cubicBezTo>
                    <a:pt x="1" y="24104"/>
                    <a:pt x="31" y="27964"/>
                    <a:pt x="457" y="29484"/>
                  </a:cubicBezTo>
                  <a:cubicBezTo>
                    <a:pt x="457" y="29545"/>
                    <a:pt x="487" y="29666"/>
                    <a:pt x="548" y="29818"/>
                  </a:cubicBezTo>
                  <a:cubicBezTo>
                    <a:pt x="609" y="29970"/>
                    <a:pt x="669" y="30092"/>
                    <a:pt x="700" y="30122"/>
                  </a:cubicBezTo>
                  <a:cubicBezTo>
                    <a:pt x="1186" y="31064"/>
                    <a:pt x="2493" y="32584"/>
                    <a:pt x="5776" y="32584"/>
                  </a:cubicBezTo>
                  <a:cubicBezTo>
                    <a:pt x="7721" y="32584"/>
                    <a:pt x="10122" y="32037"/>
                    <a:pt x="12919" y="30973"/>
                  </a:cubicBezTo>
                  <a:cubicBezTo>
                    <a:pt x="17813" y="29089"/>
                    <a:pt x="21521" y="26961"/>
                    <a:pt x="25807" y="24499"/>
                  </a:cubicBezTo>
                  <a:cubicBezTo>
                    <a:pt x="29454" y="22432"/>
                    <a:pt x="33588" y="20061"/>
                    <a:pt x="39120" y="17508"/>
                  </a:cubicBezTo>
                  <a:cubicBezTo>
                    <a:pt x="39485" y="17326"/>
                    <a:pt x="39880" y="17143"/>
                    <a:pt x="40245" y="16961"/>
                  </a:cubicBezTo>
                  <a:cubicBezTo>
                    <a:pt x="40640" y="16809"/>
                    <a:pt x="41004" y="16627"/>
                    <a:pt x="41400" y="16444"/>
                  </a:cubicBezTo>
                  <a:cubicBezTo>
                    <a:pt x="42646" y="15897"/>
                    <a:pt x="43831" y="15411"/>
                    <a:pt x="45047" y="14894"/>
                  </a:cubicBezTo>
                  <a:cubicBezTo>
                    <a:pt x="46324" y="14377"/>
                    <a:pt x="48725" y="13405"/>
                    <a:pt x="52038" y="12098"/>
                  </a:cubicBezTo>
                  <a:cubicBezTo>
                    <a:pt x="53315" y="11581"/>
                    <a:pt x="54531" y="11125"/>
                    <a:pt x="55442" y="10760"/>
                  </a:cubicBezTo>
                  <a:cubicBezTo>
                    <a:pt x="56658" y="12067"/>
                    <a:pt x="58360" y="12827"/>
                    <a:pt x="60154" y="12827"/>
                  </a:cubicBezTo>
                  <a:cubicBezTo>
                    <a:pt x="60974" y="12827"/>
                    <a:pt x="61765" y="12675"/>
                    <a:pt x="62525" y="12371"/>
                  </a:cubicBezTo>
                  <a:cubicBezTo>
                    <a:pt x="63376" y="12037"/>
                    <a:pt x="64591" y="11125"/>
                    <a:pt x="66172" y="9605"/>
                  </a:cubicBezTo>
                  <a:cubicBezTo>
                    <a:pt x="69364" y="6566"/>
                    <a:pt x="73102" y="2037"/>
                    <a:pt x="73133" y="2006"/>
                  </a:cubicBezTo>
                  <a:lnTo>
                    <a:pt x="74014" y="942"/>
                  </a:lnTo>
                  <a:lnTo>
                    <a:pt x="72646" y="760"/>
                  </a:lnTo>
                  <a:cubicBezTo>
                    <a:pt x="72403" y="730"/>
                    <a:pt x="66567" y="0"/>
                    <a:pt x="62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8" name="Google Shape;1458;p53"/>
            <p:cNvSpPr/>
            <p:nvPr/>
          </p:nvSpPr>
          <p:spPr>
            <a:xfrm>
              <a:off x="3910400" y="-74425"/>
              <a:ext cx="1879250" cy="833625"/>
            </a:xfrm>
            <a:custGeom>
              <a:avLst/>
              <a:gdLst/>
              <a:ahLst/>
              <a:cxnLst/>
              <a:rect l="l" t="t" r="r" b="b"/>
              <a:pathLst>
                <a:path w="75170" h="33345" extrusionOk="0">
                  <a:moveTo>
                    <a:pt x="62525" y="0"/>
                  </a:moveTo>
                  <a:cubicBezTo>
                    <a:pt x="60397" y="0"/>
                    <a:pt x="58938" y="182"/>
                    <a:pt x="58057" y="517"/>
                  </a:cubicBezTo>
                  <a:cubicBezTo>
                    <a:pt x="55686" y="1459"/>
                    <a:pt x="54105" y="3587"/>
                    <a:pt x="53832" y="6079"/>
                  </a:cubicBezTo>
                  <a:cubicBezTo>
                    <a:pt x="52859" y="6474"/>
                    <a:pt x="51613" y="6961"/>
                    <a:pt x="50245" y="7508"/>
                  </a:cubicBezTo>
                  <a:cubicBezTo>
                    <a:pt x="47053" y="8784"/>
                    <a:pt x="44713" y="9727"/>
                    <a:pt x="43436" y="10183"/>
                  </a:cubicBezTo>
                  <a:cubicBezTo>
                    <a:pt x="42099" y="10699"/>
                    <a:pt x="40822" y="11186"/>
                    <a:pt x="39454" y="11642"/>
                  </a:cubicBezTo>
                  <a:cubicBezTo>
                    <a:pt x="39059" y="11794"/>
                    <a:pt x="38664" y="11915"/>
                    <a:pt x="38269" y="12067"/>
                  </a:cubicBezTo>
                  <a:cubicBezTo>
                    <a:pt x="37874" y="12189"/>
                    <a:pt x="37479" y="12341"/>
                    <a:pt x="37084" y="12462"/>
                  </a:cubicBezTo>
                  <a:cubicBezTo>
                    <a:pt x="31430" y="14316"/>
                    <a:pt x="26901" y="15411"/>
                    <a:pt x="22919" y="16383"/>
                  </a:cubicBezTo>
                  <a:cubicBezTo>
                    <a:pt x="18086" y="17538"/>
                    <a:pt x="13892" y="18541"/>
                    <a:pt x="9028" y="20547"/>
                  </a:cubicBezTo>
                  <a:cubicBezTo>
                    <a:pt x="1" y="24256"/>
                    <a:pt x="31" y="28359"/>
                    <a:pt x="487" y="29970"/>
                  </a:cubicBezTo>
                  <a:cubicBezTo>
                    <a:pt x="518" y="30061"/>
                    <a:pt x="548" y="30183"/>
                    <a:pt x="609" y="30335"/>
                  </a:cubicBezTo>
                  <a:cubicBezTo>
                    <a:pt x="670" y="30517"/>
                    <a:pt x="730" y="30639"/>
                    <a:pt x="791" y="30700"/>
                  </a:cubicBezTo>
                  <a:cubicBezTo>
                    <a:pt x="1308" y="31703"/>
                    <a:pt x="2706" y="33344"/>
                    <a:pt x="6202" y="33344"/>
                  </a:cubicBezTo>
                  <a:cubicBezTo>
                    <a:pt x="8208" y="33344"/>
                    <a:pt x="10639" y="32797"/>
                    <a:pt x="13466" y="31703"/>
                  </a:cubicBezTo>
                  <a:cubicBezTo>
                    <a:pt x="18390" y="29818"/>
                    <a:pt x="22099" y="27690"/>
                    <a:pt x="26415" y="25228"/>
                  </a:cubicBezTo>
                  <a:cubicBezTo>
                    <a:pt x="30062" y="23162"/>
                    <a:pt x="34166" y="20791"/>
                    <a:pt x="39698" y="18237"/>
                  </a:cubicBezTo>
                  <a:cubicBezTo>
                    <a:pt x="40062" y="18055"/>
                    <a:pt x="40458" y="17903"/>
                    <a:pt x="40822" y="17721"/>
                  </a:cubicBezTo>
                  <a:cubicBezTo>
                    <a:pt x="41217" y="17538"/>
                    <a:pt x="41582" y="17386"/>
                    <a:pt x="41977" y="17204"/>
                  </a:cubicBezTo>
                  <a:cubicBezTo>
                    <a:pt x="43224" y="16657"/>
                    <a:pt x="44409" y="16140"/>
                    <a:pt x="45594" y="15654"/>
                  </a:cubicBezTo>
                  <a:cubicBezTo>
                    <a:pt x="46871" y="15107"/>
                    <a:pt x="49242" y="14164"/>
                    <a:pt x="52585" y="12857"/>
                  </a:cubicBezTo>
                  <a:cubicBezTo>
                    <a:pt x="53771" y="12371"/>
                    <a:pt x="54865" y="11946"/>
                    <a:pt x="55777" y="11611"/>
                  </a:cubicBezTo>
                  <a:cubicBezTo>
                    <a:pt x="57023" y="12857"/>
                    <a:pt x="58756" y="13617"/>
                    <a:pt x="60579" y="13617"/>
                  </a:cubicBezTo>
                  <a:cubicBezTo>
                    <a:pt x="61431" y="13617"/>
                    <a:pt x="62282" y="13435"/>
                    <a:pt x="63072" y="13131"/>
                  </a:cubicBezTo>
                  <a:cubicBezTo>
                    <a:pt x="63984" y="12766"/>
                    <a:pt x="65230" y="11824"/>
                    <a:pt x="66871" y="10274"/>
                  </a:cubicBezTo>
                  <a:cubicBezTo>
                    <a:pt x="70063" y="7204"/>
                    <a:pt x="73710" y="2827"/>
                    <a:pt x="73862" y="2644"/>
                  </a:cubicBezTo>
                  <a:lnTo>
                    <a:pt x="75169" y="1034"/>
                  </a:lnTo>
                  <a:lnTo>
                    <a:pt x="73103" y="760"/>
                  </a:lnTo>
                  <a:cubicBezTo>
                    <a:pt x="72859" y="730"/>
                    <a:pt x="67023" y="0"/>
                    <a:pt x="62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9" name="Google Shape;1459;p53"/>
            <p:cNvSpPr/>
            <p:nvPr/>
          </p:nvSpPr>
          <p:spPr>
            <a:xfrm>
              <a:off x="3939275" y="-45550"/>
              <a:ext cx="1794900" cy="776525"/>
            </a:xfrm>
            <a:custGeom>
              <a:avLst/>
              <a:gdLst/>
              <a:ahLst/>
              <a:cxnLst/>
              <a:rect l="l" t="t" r="r" b="b"/>
              <a:pathLst>
                <a:path w="71796" h="31061" extrusionOk="0">
                  <a:moveTo>
                    <a:pt x="61400" y="0"/>
                  </a:moveTo>
                  <a:cubicBezTo>
                    <a:pt x="59668" y="0"/>
                    <a:pt x="58148" y="91"/>
                    <a:pt x="57327" y="426"/>
                  </a:cubicBezTo>
                  <a:cubicBezTo>
                    <a:pt x="55108" y="1307"/>
                    <a:pt x="53771" y="3465"/>
                    <a:pt x="53771" y="5714"/>
                  </a:cubicBezTo>
                  <a:cubicBezTo>
                    <a:pt x="52768" y="6110"/>
                    <a:pt x="51218" y="6748"/>
                    <a:pt x="49515" y="7417"/>
                  </a:cubicBezTo>
                  <a:cubicBezTo>
                    <a:pt x="46993" y="8420"/>
                    <a:pt x="44227" y="9514"/>
                    <a:pt x="42676" y="10122"/>
                  </a:cubicBezTo>
                  <a:cubicBezTo>
                    <a:pt x="41278" y="10639"/>
                    <a:pt x="39971" y="11125"/>
                    <a:pt x="38695" y="11581"/>
                  </a:cubicBezTo>
                  <a:cubicBezTo>
                    <a:pt x="38269" y="11702"/>
                    <a:pt x="37874" y="11854"/>
                    <a:pt x="37479" y="11976"/>
                  </a:cubicBezTo>
                  <a:cubicBezTo>
                    <a:pt x="37084" y="12128"/>
                    <a:pt x="36688" y="12250"/>
                    <a:pt x="36263" y="12402"/>
                  </a:cubicBezTo>
                  <a:cubicBezTo>
                    <a:pt x="23922" y="16475"/>
                    <a:pt x="17205" y="16809"/>
                    <a:pt x="8299" y="20456"/>
                  </a:cubicBezTo>
                  <a:cubicBezTo>
                    <a:pt x="1" y="23830"/>
                    <a:pt x="92" y="27295"/>
                    <a:pt x="426" y="28542"/>
                  </a:cubicBezTo>
                  <a:cubicBezTo>
                    <a:pt x="426" y="28542"/>
                    <a:pt x="457" y="28633"/>
                    <a:pt x="518" y="28785"/>
                  </a:cubicBezTo>
                  <a:cubicBezTo>
                    <a:pt x="578" y="28906"/>
                    <a:pt x="609" y="28997"/>
                    <a:pt x="609" y="28997"/>
                  </a:cubicBezTo>
                  <a:cubicBezTo>
                    <a:pt x="1000" y="29740"/>
                    <a:pt x="2094" y="31061"/>
                    <a:pt x="5048" y="31061"/>
                  </a:cubicBezTo>
                  <a:cubicBezTo>
                    <a:pt x="6688" y="31061"/>
                    <a:pt x="8901" y="30654"/>
                    <a:pt x="11886" y="29514"/>
                  </a:cubicBezTo>
                  <a:cubicBezTo>
                    <a:pt x="20944" y="26019"/>
                    <a:pt x="26080" y="21611"/>
                    <a:pt x="38056" y="16049"/>
                  </a:cubicBezTo>
                  <a:cubicBezTo>
                    <a:pt x="38421" y="15867"/>
                    <a:pt x="38816" y="15715"/>
                    <a:pt x="39211" y="15532"/>
                  </a:cubicBezTo>
                  <a:cubicBezTo>
                    <a:pt x="39576" y="15350"/>
                    <a:pt x="39971" y="15198"/>
                    <a:pt x="40336" y="15016"/>
                  </a:cubicBezTo>
                  <a:cubicBezTo>
                    <a:pt x="41521" y="14499"/>
                    <a:pt x="42707" y="13982"/>
                    <a:pt x="44014" y="13435"/>
                  </a:cubicBezTo>
                  <a:cubicBezTo>
                    <a:pt x="45564" y="12797"/>
                    <a:pt x="48452" y="11642"/>
                    <a:pt x="51005" y="10639"/>
                  </a:cubicBezTo>
                  <a:cubicBezTo>
                    <a:pt x="52555" y="10031"/>
                    <a:pt x="53984" y="9484"/>
                    <a:pt x="54926" y="9088"/>
                  </a:cubicBezTo>
                  <a:cubicBezTo>
                    <a:pt x="55990" y="10500"/>
                    <a:pt x="57658" y="11322"/>
                    <a:pt x="59400" y="11322"/>
                  </a:cubicBezTo>
                  <a:cubicBezTo>
                    <a:pt x="60097" y="11322"/>
                    <a:pt x="60805" y="11190"/>
                    <a:pt x="61491" y="10912"/>
                  </a:cubicBezTo>
                  <a:cubicBezTo>
                    <a:pt x="62342" y="10578"/>
                    <a:pt x="63589" y="9575"/>
                    <a:pt x="64926" y="8298"/>
                  </a:cubicBezTo>
                  <a:cubicBezTo>
                    <a:pt x="68118" y="5259"/>
                    <a:pt x="71796" y="760"/>
                    <a:pt x="71796" y="760"/>
                  </a:cubicBezTo>
                  <a:cubicBezTo>
                    <a:pt x="71796" y="760"/>
                    <a:pt x="65838" y="0"/>
                    <a:pt x="61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0" name="Google Shape;1460;p53"/>
            <p:cNvSpPr/>
            <p:nvPr/>
          </p:nvSpPr>
          <p:spPr>
            <a:xfrm>
              <a:off x="3939275" y="263725"/>
              <a:ext cx="951425" cy="467050"/>
            </a:xfrm>
            <a:custGeom>
              <a:avLst/>
              <a:gdLst/>
              <a:ahLst/>
              <a:cxnLst/>
              <a:rect l="l" t="t" r="r" b="b"/>
              <a:pathLst>
                <a:path w="38057" h="18682" extrusionOk="0">
                  <a:moveTo>
                    <a:pt x="36263" y="0"/>
                  </a:moveTo>
                  <a:cubicBezTo>
                    <a:pt x="23922" y="4104"/>
                    <a:pt x="17205" y="4438"/>
                    <a:pt x="8299" y="8085"/>
                  </a:cubicBezTo>
                  <a:cubicBezTo>
                    <a:pt x="1" y="11459"/>
                    <a:pt x="92" y="14924"/>
                    <a:pt x="426" y="16171"/>
                  </a:cubicBezTo>
                  <a:cubicBezTo>
                    <a:pt x="426" y="16171"/>
                    <a:pt x="457" y="16262"/>
                    <a:pt x="518" y="16414"/>
                  </a:cubicBezTo>
                  <a:cubicBezTo>
                    <a:pt x="578" y="16535"/>
                    <a:pt x="609" y="16626"/>
                    <a:pt x="609" y="16626"/>
                  </a:cubicBezTo>
                  <a:cubicBezTo>
                    <a:pt x="998" y="17367"/>
                    <a:pt x="2088" y="18682"/>
                    <a:pt x="5021" y="18682"/>
                  </a:cubicBezTo>
                  <a:cubicBezTo>
                    <a:pt x="6664" y="18682"/>
                    <a:pt x="8885" y="18269"/>
                    <a:pt x="11886" y="17113"/>
                  </a:cubicBezTo>
                  <a:cubicBezTo>
                    <a:pt x="20944" y="13648"/>
                    <a:pt x="26080" y="9240"/>
                    <a:pt x="38056" y="3678"/>
                  </a:cubicBezTo>
                  <a:cubicBezTo>
                    <a:pt x="37266" y="2553"/>
                    <a:pt x="36658" y="1338"/>
                    <a:pt x="36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1" name="Google Shape;1461;p53"/>
            <p:cNvSpPr/>
            <p:nvPr/>
          </p:nvSpPr>
          <p:spPr>
            <a:xfrm>
              <a:off x="4845825" y="253825"/>
              <a:ext cx="73750" cy="101850"/>
            </a:xfrm>
            <a:custGeom>
              <a:avLst/>
              <a:gdLst/>
              <a:ahLst/>
              <a:cxnLst/>
              <a:rect l="l" t="t" r="r" b="b"/>
              <a:pathLst>
                <a:path w="2950" h="4074" extrusionOk="0">
                  <a:moveTo>
                    <a:pt x="1217" y="1"/>
                  </a:moveTo>
                  <a:cubicBezTo>
                    <a:pt x="822" y="153"/>
                    <a:pt x="396" y="275"/>
                    <a:pt x="1" y="427"/>
                  </a:cubicBezTo>
                  <a:cubicBezTo>
                    <a:pt x="396" y="1703"/>
                    <a:pt x="1004" y="2949"/>
                    <a:pt x="1794" y="4074"/>
                  </a:cubicBezTo>
                  <a:cubicBezTo>
                    <a:pt x="2159" y="3892"/>
                    <a:pt x="2554" y="3740"/>
                    <a:pt x="2949" y="3557"/>
                  </a:cubicBezTo>
                  <a:cubicBezTo>
                    <a:pt x="2189" y="2463"/>
                    <a:pt x="1612" y="1278"/>
                    <a:pt x="1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2" name="Google Shape;1462;p53"/>
            <p:cNvSpPr/>
            <p:nvPr/>
          </p:nvSpPr>
          <p:spPr>
            <a:xfrm>
              <a:off x="4876225" y="243950"/>
              <a:ext cx="71450" cy="98825"/>
            </a:xfrm>
            <a:custGeom>
              <a:avLst/>
              <a:gdLst/>
              <a:ahLst/>
              <a:cxnLst/>
              <a:rect l="l" t="t" r="r" b="b"/>
              <a:pathLst>
                <a:path w="2858" h="3953" extrusionOk="0">
                  <a:moveTo>
                    <a:pt x="1217" y="1"/>
                  </a:moveTo>
                  <a:cubicBezTo>
                    <a:pt x="791" y="122"/>
                    <a:pt x="396" y="274"/>
                    <a:pt x="1" y="396"/>
                  </a:cubicBezTo>
                  <a:cubicBezTo>
                    <a:pt x="396" y="1673"/>
                    <a:pt x="973" y="2858"/>
                    <a:pt x="1733" y="3952"/>
                  </a:cubicBezTo>
                  <a:cubicBezTo>
                    <a:pt x="2098" y="3770"/>
                    <a:pt x="2493" y="3618"/>
                    <a:pt x="2858" y="3436"/>
                  </a:cubicBezTo>
                  <a:cubicBezTo>
                    <a:pt x="2159" y="2372"/>
                    <a:pt x="1581" y="1217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3" name="Google Shape;1463;p53"/>
            <p:cNvSpPr/>
            <p:nvPr/>
          </p:nvSpPr>
          <p:spPr>
            <a:xfrm>
              <a:off x="5177150" y="86650"/>
              <a:ext cx="166450" cy="133775"/>
            </a:xfrm>
            <a:custGeom>
              <a:avLst/>
              <a:gdLst/>
              <a:ahLst/>
              <a:cxnLst/>
              <a:rect l="l" t="t" r="r" b="b"/>
              <a:pathLst>
                <a:path w="6658" h="5351" extrusionOk="0">
                  <a:moveTo>
                    <a:pt x="5320" y="1"/>
                  </a:moveTo>
                  <a:cubicBezTo>
                    <a:pt x="5320" y="1"/>
                    <a:pt x="2827" y="1004"/>
                    <a:pt x="0" y="2129"/>
                  </a:cubicBezTo>
                  <a:cubicBezTo>
                    <a:pt x="244" y="3314"/>
                    <a:pt x="791" y="4408"/>
                    <a:pt x="1490" y="5351"/>
                  </a:cubicBezTo>
                  <a:cubicBezTo>
                    <a:pt x="4256" y="4256"/>
                    <a:pt x="6657" y="3314"/>
                    <a:pt x="6657" y="3314"/>
                  </a:cubicBezTo>
                  <a:lnTo>
                    <a:pt x="6171" y="1855"/>
                  </a:lnTo>
                  <a:lnTo>
                    <a:pt x="6201" y="1855"/>
                  </a:lnTo>
                  <a:lnTo>
                    <a:pt x="6110" y="1612"/>
                  </a:lnTo>
                  <a:lnTo>
                    <a:pt x="6019" y="1369"/>
                  </a:lnTo>
                  <a:lnTo>
                    <a:pt x="5988" y="1369"/>
                  </a:lnTo>
                  <a:lnTo>
                    <a:pt x="53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4" name="Google Shape;1464;p53"/>
            <p:cNvSpPr/>
            <p:nvPr/>
          </p:nvSpPr>
          <p:spPr>
            <a:xfrm>
              <a:off x="4906625" y="139850"/>
              <a:ext cx="307775" cy="190000"/>
            </a:xfrm>
            <a:custGeom>
              <a:avLst/>
              <a:gdLst/>
              <a:ahLst/>
              <a:cxnLst/>
              <a:rect l="l" t="t" r="r" b="b"/>
              <a:pathLst>
                <a:path w="12311" h="7600" extrusionOk="0">
                  <a:moveTo>
                    <a:pt x="10821" y="1"/>
                  </a:moveTo>
                  <a:cubicBezTo>
                    <a:pt x="8299" y="1004"/>
                    <a:pt x="5502" y="2098"/>
                    <a:pt x="3982" y="2675"/>
                  </a:cubicBezTo>
                  <a:cubicBezTo>
                    <a:pt x="2584" y="3223"/>
                    <a:pt x="1277" y="3709"/>
                    <a:pt x="1" y="4134"/>
                  </a:cubicBezTo>
                  <a:cubicBezTo>
                    <a:pt x="365" y="5381"/>
                    <a:pt x="943" y="6536"/>
                    <a:pt x="1672" y="7600"/>
                  </a:cubicBezTo>
                  <a:cubicBezTo>
                    <a:pt x="2827" y="7083"/>
                    <a:pt x="4043" y="6566"/>
                    <a:pt x="5320" y="6019"/>
                  </a:cubicBezTo>
                  <a:cubicBezTo>
                    <a:pt x="6870" y="5381"/>
                    <a:pt x="9758" y="4226"/>
                    <a:pt x="12311" y="3223"/>
                  </a:cubicBezTo>
                  <a:cubicBezTo>
                    <a:pt x="11612" y="2280"/>
                    <a:pt x="11065" y="1156"/>
                    <a:pt x="10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5" name="Google Shape;1465;p53"/>
            <p:cNvSpPr/>
            <p:nvPr/>
          </p:nvSpPr>
          <p:spPr>
            <a:xfrm>
              <a:off x="5264525" y="-45550"/>
              <a:ext cx="297925" cy="282825"/>
            </a:xfrm>
            <a:custGeom>
              <a:avLst/>
              <a:gdLst/>
              <a:ahLst/>
              <a:cxnLst/>
              <a:rect l="l" t="t" r="r" b="b"/>
              <a:pathLst>
                <a:path w="11917" h="11313" extrusionOk="0">
                  <a:moveTo>
                    <a:pt x="8390" y="0"/>
                  </a:moveTo>
                  <a:cubicBezTo>
                    <a:pt x="6658" y="0"/>
                    <a:pt x="5138" y="91"/>
                    <a:pt x="4317" y="426"/>
                  </a:cubicBezTo>
                  <a:cubicBezTo>
                    <a:pt x="1430" y="1581"/>
                    <a:pt x="1" y="4863"/>
                    <a:pt x="1156" y="7751"/>
                  </a:cubicBezTo>
                  <a:cubicBezTo>
                    <a:pt x="2039" y="9958"/>
                    <a:pt x="4165" y="11313"/>
                    <a:pt x="6408" y="11313"/>
                  </a:cubicBezTo>
                  <a:cubicBezTo>
                    <a:pt x="7099" y="11313"/>
                    <a:pt x="7801" y="11184"/>
                    <a:pt x="8481" y="10912"/>
                  </a:cubicBezTo>
                  <a:cubicBezTo>
                    <a:pt x="9332" y="10578"/>
                    <a:pt x="10579" y="9544"/>
                    <a:pt x="11916" y="8298"/>
                  </a:cubicBezTo>
                  <a:cubicBezTo>
                    <a:pt x="11643" y="8237"/>
                    <a:pt x="11399" y="8085"/>
                    <a:pt x="11217" y="7873"/>
                  </a:cubicBezTo>
                  <a:cubicBezTo>
                    <a:pt x="10822" y="7356"/>
                    <a:pt x="10913" y="6505"/>
                    <a:pt x="11460" y="6079"/>
                  </a:cubicBezTo>
                  <a:lnTo>
                    <a:pt x="11460" y="6079"/>
                  </a:lnTo>
                  <a:cubicBezTo>
                    <a:pt x="11209" y="6153"/>
                    <a:pt x="10937" y="6212"/>
                    <a:pt x="10685" y="6212"/>
                  </a:cubicBezTo>
                  <a:cubicBezTo>
                    <a:pt x="10418" y="6212"/>
                    <a:pt x="10173" y="6145"/>
                    <a:pt x="10001" y="5958"/>
                  </a:cubicBezTo>
                  <a:cubicBezTo>
                    <a:pt x="9606" y="5502"/>
                    <a:pt x="9940" y="4803"/>
                    <a:pt x="10305" y="4286"/>
                  </a:cubicBezTo>
                  <a:lnTo>
                    <a:pt x="10305" y="4286"/>
                  </a:lnTo>
                  <a:cubicBezTo>
                    <a:pt x="9870" y="4306"/>
                    <a:pt x="9421" y="4441"/>
                    <a:pt x="9010" y="4441"/>
                  </a:cubicBezTo>
                  <a:cubicBezTo>
                    <a:pt x="8790" y="4441"/>
                    <a:pt x="8581" y="4403"/>
                    <a:pt x="8390" y="4286"/>
                  </a:cubicBezTo>
                  <a:cubicBezTo>
                    <a:pt x="7904" y="3952"/>
                    <a:pt x="7843" y="3222"/>
                    <a:pt x="8117" y="2705"/>
                  </a:cubicBezTo>
                  <a:cubicBezTo>
                    <a:pt x="8390" y="2189"/>
                    <a:pt x="8907" y="1824"/>
                    <a:pt x="9393" y="1489"/>
                  </a:cubicBezTo>
                  <a:cubicBezTo>
                    <a:pt x="8907" y="1368"/>
                    <a:pt x="8360" y="1155"/>
                    <a:pt x="8238" y="699"/>
                  </a:cubicBezTo>
                  <a:cubicBezTo>
                    <a:pt x="8177" y="456"/>
                    <a:pt x="8269" y="213"/>
                    <a:pt x="8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6" name="Google Shape;1466;p53"/>
            <p:cNvSpPr/>
            <p:nvPr/>
          </p:nvSpPr>
          <p:spPr>
            <a:xfrm>
              <a:off x="5460600" y="-45550"/>
              <a:ext cx="273575" cy="207475"/>
            </a:xfrm>
            <a:custGeom>
              <a:avLst/>
              <a:gdLst/>
              <a:ahLst/>
              <a:cxnLst/>
              <a:rect l="l" t="t" r="r" b="b"/>
              <a:pathLst>
                <a:path w="10943" h="8299" extrusionOk="0">
                  <a:moveTo>
                    <a:pt x="547" y="0"/>
                  </a:moveTo>
                  <a:cubicBezTo>
                    <a:pt x="395" y="213"/>
                    <a:pt x="334" y="456"/>
                    <a:pt x="395" y="699"/>
                  </a:cubicBezTo>
                  <a:cubicBezTo>
                    <a:pt x="517" y="1155"/>
                    <a:pt x="1064" y="1368"/>
                    <a:pt x="1550" y="1489"/>
                  </a:cubicBezTo>
                  <a:cubicBezTo>
                    <a:pt x="1064" y="1824"/>
                    <a:pt x="547" y="2189"/>
                    <a:pt x="274" y="2705"/>
                  </a:cubicBezTo>
                  <a:cubicBezTo>
                    <a:pt x="0" y="3222"/>
                    <a:pt x="30" y="3982"/>
                    <a:pt x="547" y="4286"/>
                  </a:cubicBezTo>
                  <a:cubicBezTo>
                    <a:pt x="737" y="4413"/>
                    <a:pt x="946" y="4455"/>
                    <a:pt x="1165" y="4455"/>
                  </a:cubicBezTo>
                  <a:cubicBezTo>
                    <a:pt x="1577" y="4455"/>
                    <a:pt x="2026" y="4306"/>
                    <a:pt x="2462" y="4286"/>
                  </a:cubicBezTo>
                  <a:lnTo>
                    <a:pt x="2462" y="4286"/>
                  </a:lnTo>
                  <a:cubicBezTo>
                    <a:pt x="2097" y="4803"/>
                    <a:pt x="1763" y="5502"/>
                    <a:pt x="2158" y="5958"/>
                  </a:cubicBezTo>
                  <a:cubicBezTo>
                    <a:pt x="2325" y="6155"/>
                    <a:pt x="2561" y="6224"/>
                    <a:pt x="2819" y="6224"/>
                  </a:cubicBezTo>
                  <a:cubicBezTo>
                    <a:pt x="3078" y="6224"/>
                    <a:pt x="3359" y="6155"/>
                    <a:pt x="3617" y="6079"/>
                  </a:cubicBezTo>
                  <a:lnTo>
                    <a:pt x="3617" y="6079"/>
                  </a:lnTo>
                  <a:cubicBezTo>
                    <a:pt x="3070" y="6505"/>
                    <a:pt x="2979" y="7356"/>
                    <a:pt x="3374" y="7873"/>
                  </a:cubicBezTo>
                  <a:cubicBezTo>
                    <a:pt x="3556" y="8085"/>
                    <a:pt x="3800" y="8237"/>
                    <a:pt x="4043" y="8298"/>
                  </a:cubicBezTo>
                  <a:cubicBezTo>
                    <a:pt x="7265" y="5259"/>
                    <a:pt x="10943" y="760"/>
                    <a:pt x="10943" y="760"/>
                  </a:cubicBezTo>
                  <a:cubicBezTo>
                    <a:pt x="10943" y="760"/>
                    <a:pt x="4985" y="0"/>
                    <a:pt x="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7" name="Google Shape;1467;p53"/>
            <p:cNvSpPr/>
            <p:nvPr/>
          </p:nvSpPr>
          <p:spPr>
            <a:xfrm>
              <a:off x="5335200" y="-14725"/>
              <a:ext cx="284225" cy="56575"/>
            </a:xfrm>
            <a:custGeom>
              <a:avLst/>
              <a:gdLst/>
              <a:ahLst/>
              <a:cxnLst/>
              <a:rect l="l" t="t" r="r" b="b"/>
              <a:pathLst>
                <a:path w="11369" h="2263" extrusionOk="0">
                  <a:moveTo>
                    <a:pt x="8602" y="1"/>
                  </a:moveTo>
                  <a:cubicBezTo>
                    <a:pt x="5607" y="1"/>
                    <a:pt x="2600" y="777"/>
                    <a:pt x="1" y="2263"/>
                  </a:cubicBezTo>
                  <a:cubicBezTo>
                    <a:pt x="3679" y="1016"/>
                    <a:pt x="7509" y="348"/>
                    <a:pt x="11369" y="226"/>
                  </a:cubicBezTo>
                  <a:cubicBezTo>
                    <a:pt x="10456" y="75"/>
                    <a:pt x="9530" y="1"/>
                    <a:pt x="8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8" name="Google Shape;1468;p53"/>
            <p:cNvSpPr/>
            <p:nvPr/>
          </p:nvSpPr>
          <p:spPr>
            <a:xfrm>
              <a:off x="5325325" y="31950"/>
              <a:ext cx="248525" cy="70700"/>
            </a:xfrm>
            <a:custGeom>
              <a:avLst/>
              <a:gdLst/>
              <a:ahLst/>
              <a:cxnLst/>
              <a:rect l="l" t="t" r="r" b="b"/>
              <a:pathLst>
                <a:path w="9941" h="2828" extrusionOk="0">
                  <a:moveTo>
                    <a:pt x="9940" y="0"/>
                  </a:moveTo>
                  <a:cubicBezTo>
                    <a:pt x="6505" y="365"/>
                    <a:pt x="3101" y="1338"/>
                    <a:pt x="1" y="2827"/>
                  </a:cubicBezTo>
                  <a:cubicBezTo>
                    <a:pt x="3283" y="2037"/>
                    <a:pt x="6718" y="1064"/>
                    <a:pt x="9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9" name="Google Shape;1469;p53"/>
            <p:cNvSpPr/>
            <p:nvPr/>
          </p:nvSpPr>
          <p:spPr>
            <a:xfrm>
              <a:off x="5333675" y="25875"/>
              <a:ext cx="299425" cy="145925"/>
            </a:xfrm>
            <a:custGeom>
              <a:avLst/>
              <a:gdLst/>
              <a:ahLst/>
              <a:cxnLst/>
              <a:rect l="l" t="t" r="r" b="b"/>
              <a:pathLst>
                <a:path w="11977" h="5837" extrusionOk="0">
                  <a:moveTo>
                    <a:pt x="11977" y="0"/>
                  </a:moveTo>
                  <a:lnTo>
                    <a:pt x="11977" y="0"/>
                  </a:lnTo>
                  <a:cubicBezTo>
                    <a:pt x="8238" y="2462"/>
                    <a:pt x="4256" y="4408"/>
                    <a:pt x="1" y="5836"/>
                  </a:cubicBezTo>
                  <a:cubicBezTo>
                    <a:pt x="4439" y="5107"/>
                    <a:pt x="8694" y="304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0" name="Google Shape;1470;p53"/>
            <p:cNvSpPr/>
            <p:nvPr/>
          </p:nvSpPr>
          <p:spPr>
            <a:xfrm>
              <a:off x="5442350" y="101850"/>
              <a:ext cx="146675" cy="89700"/>
            </a:xfrm>
            <a:custGeom>
              <a:avLst/>
              <a:gdLst/>
              <a:ahLst/>
              <a:cxnLst/>
              <a:rect l="l" t="t" r="r" b="b"/>
              <a:pathLst>
                <a:path w="5867" h="3588" extrusionOk="0">
                  <a:moveTo>
                    <a:pt x="5867" y="1"/>
                  </a:moveTo>
                  <a:cubicBezTo>
                    <a:pt x="3922" y="1247"/>
                    <a:pt x="2007" y="2432"/>
                    <a:pt x="1" y="3588"/>
                  </a:cubicBezTo>
                  <a:cubicBezTo>
                    <a:pt x="2280" y="3132"/>
                    <a:pt x="4408" y="1825"/>
                    <a:pt x="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1" name="Google Shape;1471;p53"/>
            <p:cNvSpPr/>
            <p:nvPr/>
          </p:nvSpPr>
          <p:spPr>
            <a:xfrm>
              <a:off x="3989425" y="408100"/>
              <a:ext cx="486375" cy="197600"/>
            </a:xfrm>
            <a:custGeom>
              <a:avLst/>
              <a:gdLst/>
              <a:ahLst/>
              <a:cxnLst/>
              <a:rect l="l" t="t" r="r" b="b"/>
              <a:pathLst>
                <a:path w="19455" h="7904" extrusionOk="0">
                  <a:moveTo>
                    <a:pt x="19454" y="0"/>
                  </a:moveTo>
                  <a:cubicBezTo>
                    <a:pt x="12524" y="943"/>
                    <a:pt x="5016" y="2645"/>
                    <a:pt x="1" y="7903"/>
                  </a:cubicBezTo>
                  <a:cubicBezTo>
                    <a:pt x="5624" y="3435"/>
                    <a:pt x="12706" y="1915"/>
                    <a:pt x="19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72" name="Google Shape;1472;p53"/>
          <p:cNvSpPr/>
          <p:nvPr/>
        </p:nvSpPr>
        <p:spPr>
          <a:xfrm rot="10800000">
            <a:off x="2513800" y="1339475"/>
            <a:ext cx="501800" cy="122325"/>
          </a:xfrm>
          <a:custGeom>
            <a:avLst/>
            <a:gdLst/>
            <a:ahLst/>
            <a:cxnLst/>
            <a:rect l="l" t="t" r="r" b="b"/>
            <a:pathLst>
              <a:path w="20072" h="4893" extrusionOk="0">
                <a:moveTo>
                  <a:pt x="1252" y="686"/>
                </a:moveTo>
                <a:cubicBezTo>
                  <a:pt x="1308" y="686"/>
                  <a:pt x="1366" y="689"/>
                  <a:pt x="1425" y="689"/>
                </a:cubicBezTo>
                <a:cubicBezTo>
                  <a:pt x="2292" y="789"/>
                  <a:pt x="3059" y="1222"/>
                  <a:pt x="3893" y="1522"/>
                </a:cubicBezTo>
                <a:cubicBezTo>
                  <a:pt x="4127" y="1623"/>
                  <a:pt x="4360" y="1723"/>
                  <a:pt x="4660" y="1856"/>
                </a:cubicBezTo>
                <a:cubicBezTo>
                  <a:pt x="3626" y="2723"/>
                  <a:pt x="2726" y="3657"/>
                  <a:pt x="1425" y="4058"/>
                </a:cubicBezTo>
                <a:cubicBezTo>
                  <a:pt x="1328" y="4082"/>
                  <a:pt x="1215" y="4175"/>
                  <a:pt x="1109" y="4175"/>
                </a:cubicBezTo>
                <a:cubicBezTo>
                  <a:pt x="1068" y="4175"/>
                  <a:pt x="1028" y="4161"/>
                  <a:pt x="991" y="4124"/>
                </a:cubicBezTo>
                <a:cubicBezTo>
                  <a:pt x="858" y="3958"/>
                  <a:pt x="1058" y="3791"/>
                  <a:pt x="1158" y="3657"/>
                </a:cubicBezTo>
                <a:cubicBezTo>
                  <a:pt x="1491" y="3190"/>
                  <a:pt x="1992" y="2957"/>
                  <a:pt x="2525" y="2723"/>
                </a:cubicBezTo>
                <a:cubicBezTo>
                  <a:pt x="2792" y="2590"/>
                  <a:pt x="3059" y="2490"/>
                  <a:pt x="2992" y="2123"/>
                </a:cubicBezTo>
                <a:cubicBezTo>
                  <a:pt x="2926" y="1823"/>
                  <a:pt x="2626" y="1856"/>
                  <a:pt x="2359" y="1823"/>
                </a:cubicBezTo>
                <a:cubicBezTo>
                  <a:pt x="1892" y="1823"/>
                  <a:pt x="1425" y="1789"/>
                  <a:pt x="1058" y="1422"/>
                </a:cubicBezTo>
                <a:cubicBezTo>
                  <a:pt x="891" y="1256"/>
                  <a:pt x="758" y="1055"/>
                  <a:pt x="858" y="855"/>
                </a:cubicBezTo>
                <a:cubicBezTo>
                  <a:pt x="933" y="705"/>
                  <a:pt x="1083" y="686"/>
                  <a:pt x="1252" y="686"/>
                </a:cubicBezTo>
                <a:close/>
                <a:moveTo>
                  <a:pt x="1370" y="1"/>
                </a:moveTo>
                <a:cubicBezTo>
                  <a:pt x="1269" y="1"/>
                  <a:pt x="1165" y="7"/>
                  <a:pt x="1058" y="21"/>
                </a:cubicBezTo>
                <a:cubicBezTo>
                  <a:pt x="357" y="88"/>
                  <a:pt x="57" y="455"/>
                  <a:pt x="157" y="1156"/>
                </a:cubicBezTo>
                <a:cubicBezTo>
                  <a:pt x="224" y="1856"/>
                  <a:pt x="758" y="2190"/>
                  <a:pt x="1425" y="2490"/>
                </a:cubicBezTo>
                <a:cubicBezTo>
                  <a:pt x="958" y="2857"/>
                  <a:pt x="591" y="3224"/>
                  <a:pt x="357" y="3691"/>
                </a:cubicBezTo>
                <a:cubicBezTo>
                  <a:pt x="1" y="4339"/>
                  <a:pt x="306" y="4893"/>
                  <a:pt x="1027" y="4893"/>
                </a:cubicBezTo>
                <a:cubicBezTo>
                  <a:pt x="1048" y="4893"/>
                  <a:pt x="1070" y="4893"/>
                  <a:pt x="1091" y="4892"/>
                </a:cubicBezTo>
                <a:cubicBezTo>
                  <a:pt x="1291" y="4892"/>
                  <a:pt x="1525" y="4825"/>
                  <a:pt x="1725" y="4758"/>
                </a:cubicBezTo>
                <a:cubicBezTo>
                  <a:pt x="3093" y="4358"/>
                  <a:pt x="4027" y="3390"/>
                  <a:pt x="5061" y="2523"/>
                </a:cubicBezTo>
                <a:cubicBezTo>
                  <a:pt x="5227" y="2390"/>
                  <a:pt x="5394" y="2290"/>
                  <a:pt x="5661" y="2290"/>
                </a:cubicBezTo>
                <a:lnTo>
                  <a:pt x="19471" y="2290"/>
                </a:lnTo>
                <a:cubicBezTo>
                  <a:pt x="19515" y="2290"/>
                  <a:pt x="19561" y="2291"/>
                  <a:pt x="19606" y="2291"/>
                </a:cubicBezTo>
                <a:cubicBezTo>
                  <a:pt x="19829" y="2291"/>
                  <a:pt x="20038" y="2267"/>
                  <a:pt x="20038" y="1989"/>
                </a:cubicBezTo>
                <a:cubicBezTo>
                  <a:pt x="20071" y="1689"/>
                  <a:pt x="19804" y="1556"/>
                  <a:pt x="19504" y="1556"/>
                </a:cubicBezTo>
                <a:lnTo>
                  <a:pt x="19337" y="1556"/>
                </a:lnTo>
                <a:cubicBezTo>
                  <a:pt x="14934" y="1556"/>
                  <a:pt x="10531" y="1589"/>
                  <a:pt x="6128" y="1589"/>
                </a:cubicBezTo>
                <a:cubicBezTo>
                  <a:pt x="6048" y="1589"/>
                  <a:pt x="5968" y="1595"/>
                  <a:pt x="5890" y="1595"/>
                </a:cubicBezTo>
                <a:cubicBezTo>
                  <a:pt x="5773" y="1595"/>
                  <a:pt x="5661" y="1583"/>
                  <a:pt x="5561" y="1522"/>
                </a:cubicBezTo>
                <a:cubicBezTo>
                  <a:pt x="4594" y="955"/>
                  <a:pt x="3493" y="622"/>
                  <a:pt x="2425" y="222"/>
                </a:cubicBezTo>
                <a:cubicBezTo>
                  <a:pt x="2084" y="90"/>
                  <a:pt x="1743" y="1"/>
                  <a:pt x="1370" y="1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9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4;p31">
            <a:extLst>
              <a:ext uri="{FF2B5EF4-FFF2-40B4-BE49-F238E27FC236}">
                <a16:creationId xmlns:a16="http://schemas.microsoft.com/office/drawing/2014/main" id="{B738C80A-A719-3EBD-8CC2-25DFDE7910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8546" y="1189130"/>
            <a:ext cx="3083233" cy="2765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code: cấu trúc thông tin mỗi sinh viên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5AB679-8E5F-C5B0-988E-6B41D91AA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779" y="1354399"/>
            <a:ext cx="5188235" cy="243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9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4;p31">
            <a:extLst>
              <a:ext uri="{FF2B5EF4-FFF2-40B4-BE49-F238E27FC236}">
                <a16:creationId xmlns:a16="http://schemas.microsoft.com/office/drawing/2014/main" id="{B738C80A-A719-3EBD-8CC2-25DFDE7910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6082" y="1152554"/>
            <a:ext cx="3805918" cy="2838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code: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danh sách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70910E-F485-23F3-41AE-2B00DC124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32598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5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4;p31">
            <a:extLst>
              <a:ext uri="{FF2B5EF4-FFF2-40B4-BE49-F238E27FC236}">
                <a16:creationId xmlns:a16="http://schemas.microsoft.com/office/drawing/2014/main" id="{B738C80A-A719-3EBD-8CC2-25DFDE7910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8546" y="1152554"/>
            <a:ext cx="3805918" cy="2838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code: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 dữ liệu vào danh sách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656C5-D650-A8B4-96C2-0129F92C3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464" y="1676275"/>
            <a:ext cx="406774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0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4;p31">
            <a:extLst>
              <a:ext uri="{FF2B5EF4-FFF2-40B4-BE49-F238E27FC236}">
                <a16:creationId xmlns:a16="http://schemas.microsoft.com/office/drawing/2014/main" id="{B738C80A-A719-3EBD-8CC2-25DFDE7910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7552" y="640490"/>
            <a:ext cx="7449311" cy="2090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code: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danh sách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43ECB-EA2D-33EE-8DBB-804BEF97A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417" y="2571750"/>
            <a:ext cx="5849166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4;p31">
            <a:extLst>
              <a:ext uri="{FF2B5EF4-FFF2-40B4-BE49-F238E27FC236}">
                <a16:creationId xmlns:a16="http://schemas.microsoft.com/office/drawing/2014/main" id="{B738C80A-A719-3EBD-8CC2-25DFDE7910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7343" y="165002"/>
            <a:ext cx="7449311" cy="2090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code: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sắp xếp danh sách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1263A-7FBD-8BF0-CC55-A546E8428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53" y="2050164"/>
            <a:ext cx="622069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4;p31">
            <a:extLst>
              <a:ext uri="{FF2B5EF4-FFF2-40B4-BE49-F238E27FC236}">
                <a16:creationId xmlns:a16="http://schemas.microsoft.com/office/drawing/2014/main" id="{B738C80A-A719-3EBD-8CC2-25DFDE7910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842" y="505616"/>
            <a:ext cx="7449311" cy="2090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code: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xóa dữ liệu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9862D-8C0B-4D19-2602-EAAD10D95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762" y="2383946"/>
            <a:ext cx="4544266" cy="2759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EB3ABD-B04E-FB73-D505-FB954EF30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504" y="1591564"/>
            <a:ext cx="4730496" cy="3551936"/>
          </a:xfrm>
          <a:prstGeom prst="rect">
            <a:avLst/>
          </a:prstGeom>
        </p:spPr>
      </p:pic>
      <p:grpSp>
        <p:nvGrpSpPr>
          <p:cNvPr id="7" name="Google Shape;2343;p61">
            <a:extLst>
              <a:ext uri="{FF2B5EF4-FFF2-40B4-BE49-F238E27FC236}">
                <a16:creationId xmlns:a16="http://schemas.microsoft.com/office/drawing/2014/main" id="{E0E18C90-595C-50D0-1453-A2EC7AE798D3}"/>
              </a:ext>
            </a:extLst>
          </p:cNvPr>
          <p:cNvGrpSpPr/>
          <p:nvPr/>
        </p:nvGrpSpPr>
        <p:grpSpPr>
          <a:xfrm>
            <a:off x="6185708" y="373114"/>
            <a:ext cx="820585" cy="821353"/>
            <a:chOff x="1939345" y="1701888"/>
            <a:chExt cx="907325" cy="908175"/>
          </a:xfrm>
        </p:grpSpPr>
        <p:sp>
          <p:nvSpPr>
            <p:cNvPr id="9" name="Google Shape;2344;p61">
              <a:extLst>
                <a:ext uri="{FF2B5EF4-FFF2-40B4-BE49-F238E27FC236}">
                  <a16:creationId xmlns:a16="http://schemas.microsoft.com/office/drawing/2014/main" id="{D768817E-8139-F85F-743A-688BB373F6CE}"/>
                </a:ext>
              </a:extLst>
            </p:cNvPr>
            <p:cNvSpPr/>
            <p:nvPr/>
          </p:nvSpPr>
          <p:spPr>
            <a:xfrm>
              <a:off x="1939345" y="1701888"/>
              <a:ext cx="907325" cy="908175"/>
            </a:xfrm>
            <a:custGeom>
              <a:avLst/>
              <a:gdLst/>
              <a:ahLst/>
              <a:cxnLst/>
              <a:rect l="l" t="t" r="r" b="b"/>
              <a:pathLst>
                <a:path w="36293" h="36327" extrusionOk="0">
                  <a:moveTo>
                    <a:pt x="18146" y="0"/>
                  </a:moveTo>
                  <a:cubicBezTo>
                    <a:pt x="8106" y="0"/>
                    <a:pt x="0" y="8139"/>
                    <a:pt x="0" y="18180"/>
                  </a:cubicBezTo>
                  <a:cubicBezTo>
                    <a:pt x="0" y="28187"/>
                    <a:pt x="8106" y="36326"/>
                    <a:pt x="18146" y="36326"/>
                  </a:cubicBezTo>
                  <a:cubicBezTo>
                    <a:pt x="28154" y="36326"/>
                    <a:pt x="36293" y="28187"/>
                    <a:pt x="36293" y="18180"/>
                  </a:cubicBezTo>
                  <a:cubicBezTo>
                    <a:pt x="36293" y="8139"/>
                    <a:pt x="28154" y="0"/>
                    <a:pt x="18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45;p61">
              <a:extLst>
                <a:ext uri="{FF2B5EF4-FFF2-40B4-BE49-F238E27FC236}">
                  <a16:creationId xmlns:a16="http://schemas.microsoft.com/office/drawing/2014/main" id="{75966D36-B3D9-FDF9-278C-BC4DCC5F9508}"/>
                </a:ext>
              </a:extLst>
            </p:cNvPr>
            <p:cNvSpPr/>
            <p:nvPr/>
          </p:nvSpPr>
          <p:spPr>
            <a:xfrm>
              <a:off x="1951845" y="1754413"/>
              <a:ext cx="881500" cy="803100"/>
            </a:xfrm>
            <a:custGeom>
              <a:avLst/>
              <a:gdLst/>
              <a:ahLst/>
              <a:cxnLst/>
              <a:rect l="l" t="t" r="r" b="b"/>
              <a:pathLst>
                <a:path w="35260" h="32124" extrusionOk="0">
                  <a:moveTo>
                    <a:pt x="17630" y="1"/>
                  </a:moveTo>
                  <a:cubicBezTo>
                    <a:pt x="13519" y="1"/>
                    <a:pt x="9407" y="1569"/>
                    <a:pt x="6272" y="4704"/>
                  </a:cubicBezTo>
                  <a:cubicBezTo>
                    <a:pt x="1" y="10975"/>
                    <a:pt x="1" y="21149"/>
                    <a:pt x="6272" y="27420"/>
                  </a:cubicBezTo>
                  <a:cubicBezTo>
                    <a:pt x="9407" y="30556"/>
                    <a:pt x="13519" y="32124"/>
                    <a:pt x="17630" y="32124"/>
                  </a:cubicBezTo>
                  <a:cubicBezTo>
                    <a:pt x="21741" y="32124"/>
                    <a:pt x="25852" y="30556"/>
                    <a:pt x="28988" y="27420"/>
                  </a:cubicBezTo>
                  <a:cubicBezTo>
                    <a:pt x="35259" y="21149"/>
                    <a:pt x="35259" y="10975"/>
                    <a:pt x="28988" y="4704"/>
                  </a:cubicBezTo>
                  <a:cubicBezTo>
                    <a:pt x="25852" y="1569"/>
                    <a:pt x="21741" y="1"/>
                    <a:pt x="17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46;p61">
              <a:extLst>
                <a:ext uri="{FF2B5EF4-FFF2-40B4-BE49-F238E27FC236}">
                  <a16:creationId xmlns:a16="http://schemas.microsoft.com/office/drawing/2014/main" id="{C569A036-9B78-0B89-68A1-A69F6B577323}"/>
                </a:ext>
              </a:extLst>
            </p:cNvPr>
            <p:cNvSpPr/>
            <p:nvPr/>
          </p:nvSpPr>
          <p:spPr>
            <a:xfrm>
              <a:off x="2221195" y="1889513"/>
              <a:ext cx="74250" cy="74250"/>
            </a:xfrm>
            <a:custGeom>
              <a:avLst/>
              <a:gdLst/>
              <a:ahLst/>
              <a:cxnLst/>
              <a:rect l="l" t="t" r="r" b="b"/>
              <a:pathLst>
                <a:path w="2970" h="2970" extrusionOk="0">
                  <a:moveTo>
                    <a:pt x="1469" y="1"/>
                  </a:moveTo>
                  <a:cubicBezTo>
                    <a:pt x="668" y="1"/>
                    <a:pt x="1" y="634"/>
                    <a:pt x="1" y="1468"/>
                  </a:cubicBezTo>
                  <a:cubicBezTo>
                    <a:pt x="1" y="2302"/>
                    <a:pt x="668" y="2969"/>
                    <a:pt x="1469" y="2969"/>
                  </a:cubicBezTo>
                  <a:cubicBezTo>
                    <a:pt x="2303" y="2969"/>
                    <a:pt x="2970" y="2302"/>
                    <a:pt x="2970" y="1468"/>
                  </a:cubicBezTo>
                  <a:cubicBezTo>
                    <a:pt x="2970" y="634"/>
                    <a:pt x="2303" y="1"/>
                    <a:pt x="1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47;p61">
              <a:extLst>
                <a:ext uri="{FF2B5EF4-FFF2-40B4-BE49-F238E27FC236}">
                  <a16:creationId xmlns:a16="http://schemas.microsoft.com/office/drawing/2014/main" id="{8FB5C800-288B-D240-9BB5-6E0FD919CA6E}"/>
                </a:ext>
              </a:extLst>
            </p:cNvPr>
            <p:cNvSpPr/>
            <p:nvPr/>
          </p:nvSpPr>
          <p:spPr>
            <a:xfrm>
              <a:off x="2453045" y="1890363"/>
              <a:ext cx="74225" cy="74225"/>
            </a:xfrm>
            <a:custGeom>
              <a:avLst/>
              <a:gdLst/>
              <a:ahLst/>
              <a:cxnLst/>
              <a:rect l="l" t="t" r="r" b="b"/>
              <a:pathLst>
                <a:path w="2969" h="2969" extrusionOk="0">
                  <a:moveTo>
                    <a:pt x="1501" y="0"/>
                  </a:moveTo>
                  <a:cubicBezTo>
                    <a:pt x="667" y="0"/>
                    <a:pt x="0" y="634"/>
                    <a:pt x="0" y="1468"/>
                  </a:cubicBezTo>
                  <a:cubicBezTo>
                    <a:pt x="0" y="2302"/>
                    <a:pt x="667" y="2969"/>
                    <a:pt x="1501" y="2969"/>
                  </a:cubicBezTo>
                  <a:cubicBezTo>
                    <a:pt x="2335" y="2969"/>
                    <a:pt x="2969" y="2302"/>
                    <a:pt x="2969" y="1468"/>
                  </a:cubicBezTo>
                  <a:cubicBezTo>
                    <a:pt x="2969" y="634"/>
                    <a:pt x="2302" y="0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48;p61">
              <a:extLst>
                <a:ext uri="{FF2B5EF4-FFF2-40B4-BE49-F238E27FC236}">
                  <a16:creationId xmlns:a16="http://schemas.microsoft.com/office/drawing/2014/main" id="{96DB7C37-BD72-7B63-9A75-15ECD0B7EFD4}"/>
                </a:ext>
              </a:extLst>
            </p:cNvPr>
            <p:cNvSpPr/>
            <p:nvPr/>
          </p:nvSpPr>
          <p:spPr>
            <a:xfrm>
              <a:off x="2108620" y="1927888"/>
              <a:ext cx="80925" cy="80900"/>
            </a:xfrm>
            <a:custGeom>
              <a:avLst/>
              <a:gdLst/>
              <a:ahLst/>
              <a:cxnLst/>
              <a:rect l="l" t="t" r="r" b="b"/>
              <a:pathLst>
                <a:path w="3237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02"/>
                    <a:pt x="735" y="3236"/>
                    <a:pt x="1635" y="3236"/>
                  </a:cubicBezTo>
                  <a:cubicBezTo>
                    <a:pt x="2502" y="3236"/>
                    <a:pt x="3236" y="2502"/>
                    <a:pt x="3236" y="1635"/>
                  </a:cubicBezTo>
                  <a:cubicBezTo>
                    <a:pt x="3236" y="734"/>
                    <a:pt x="2502" y="0"/>
                    <a:pt x="1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49;p61">
              <a:extLst>
                <a:ext uri="{FF2B5EF4-FFF2-40B4-BE49-F238E27FC236}">
                  <a16:creationId xmlns:a16="http://schemas.microsoft.com/office/drawing/2014/main" id="{3A1E8886-4BCB-263E-864C-F9BE59B80ADD}"/>
                </a:ext>
              </a:extLst>
            </p:cNvPr>
            <p:cNvSpPr/>
            <p:nvPr/>
          </p:nvSpPr>
          <p:spPr>
            <a:xfrm>
              <a:off x="2559770" y="1928713"/>
              <a:ext cx="80100" cy="80925"/>
            </a:xfrm>
            <a:custGeom>
              <a:avLst/>
              <a:gdLst/>
              <a:ahLst/>
              <a:cxnLst/>
              <a:rect l="l" t="t" r="r" b="b"/>
              <a:pathLst>
                <a:path w="3204" h="3237" extrusionOk="0">
                  <a:moveTo>
                    <a:pt x="1602" y="0"/>
                  </a:moveTo>
                  <a:cubicBezTo>
                    <a:pt x="701" y="0"/>
                    <a:pt x="1" y="734"/>
                    <a:pt x="1" y="1635"/>
                  </a:cubicBezTo>
                  <a:cubicBezTo>
                    <a:pt x="1" y="2502"/>
                    <a:pt x="701" y="3236"/>
                    <a:pt x="1602" y="3236"/>
                  </a:cubicBezTo>
                  <a:cubicBezTo>
                    <a:pt x="2469" y="3236"/>
                    <a:pt x="3203" y="2502"/>
                    <a:pt x="3203" y="1635"/>
                  </a:cubicBezTo>
                  <a:cubicBezTo>
                    <a:pt x="3203" y="734"/>
                    <a:pt x="2469" y="0"/>
                    <a:pt x="1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50;p61">
              <a:extLst>
                <a:ext uri="{FF2B5EF4-FFF2-40B4-BE49-F238E27FC236}">
                  <a16:creationId xmlns:a16="http://schemas.microsoft.com/office/drawing/2014/main" id="{315F6145-2A29-2F25-4EC0-D09B65F0290A}"/>
                </a:ext>
              </a:extLst>
            </p:cNvPr>
            <p:cNvSpPr/>
            <p:nvPr/>
          </p:nvSpPr>
          <p:spPr>
            <a:xfrm>
              <a:off x="2329620" y="1944563"/>
              <a:ext cx="84250" cy="47975"/>
            </a:xfrm>
            <a:custGeom>
              <a:avLst/>
              <a:gdLst/>
              <a:ahLst/>
              <a:cxnLst/>
              <a:rect l="l" t="t" r="r" b="b"/>
              <a:pathLst>
                <a:path w="3370" h="1919" extrusionOk="0">
                  <a:moveTo>
                    <a:pt x="3336" y="0"/>
                  </a:moveTo>
                  <a:lnTo>
                    <a:pt x="3336" y="0"/>
                  </a:lnTo>
                  <a:cubicBezTo>
                    <a:pt x="3125" y="797"/>
                    <a:pt x="2388" y="1478"/>
                    <a:pt x="1644" y="1478"/>
                  </a:cubicBezTo>
                  <a:cubicBezTo>
                    <a:pt x="1329" y="1478"/>
                    <a:pt x="1012" y="1356"/>
                    <a:pt x="734" y="1068"/>
                  </a:cubicBezTo>
                  <a:cubicBezTo>
                    <a:pt x="467" y="767"/>
                    <a:pt x="234" y="401"/>
                    <a:pt x="0" y="34"/>
                  </a:cubicBezTo>
                  <a:lnTo>
                    <a:pt x="0" y="34"/>
                  </a:lnTo>
                  <a:cubicBezTo>
                    <a:pt x="112" y="1125"/>
                    <a:pt x="863" y="1919"/>
                    <a:pt x="1697" y="1919"/>
                  </a:cubicBezTo>
                  <a:cubicBezTo>
                    <a:pt x="2112" y="1919"/>
                    <a:pt x="2548" y="1722"/>
                    <a:pt x="2936" y="1268"/>
                  </a:cubicBezTo>
                  <a:cubicBezTo>
                    <a:pt x="3236" y="901"/>
                    <a:pt x="3369" y="434"/>
                    <a:pt x="3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51;p61">
              <a:extLst>
                <a:ext uri="{FF2B5EF4-FFF2-40B4-BE49-F238E27FC236}">
                  <a16:creationId xmlns:a16="http://schemas.microsoft.com/office/drawing/2014/main" id="{23EC64B6-E7F7-B080-5709-A54042456DD5}"/>
                </a:ext>
              </a:extLst>
            </p:cNvPr>
            <p:cNvSpPr/>
            <p:nvPr/>
          </p:nvSpPr>
          <p:spPr>
            <a:xfrm>
              <a:off x="2467220" y="2064038"/>
              <a:ext cx="179325" cy="164850"/>
            </a:xfrm>
            <a:custGeom>
              <a:avLst/>
              <a:gdLst/>
              <a:ahLst/>
              <a:cxnLst/>
              <a:rect l="l" t="t" r="r" b="b"/>
              <a:pathLst>
                <a:path w="7173" h="6594" extrusionOk="0">
                  <a:moveTo>
                    <a:pt x="4438" y="1"/>
                  </a:moveTo>
                  <a:cubicBezTo>
                    <a:pt x="3509" y="1"/>
                    <a:pt x="2567" y="515"/>
                    <a:pt x="2168" y="1359"/>
                  </a:cubicBezTo>
                  <a:cubicBezTo>
                    <a:pt x="2035" y="1626"/>
                    <a:pt x="1968" y="1893"/>
                    <a:pt x="1768" y="2126"/>
                  </a:cubicBezTo>
                  <a:cubicBezTo>
                    <a:pt x="1435" y="2493"/>
                    <a:pt x="868" y="2560"/>
                    <a:pt x="601" y="2993"/>
                  </a:cubicBezTo>
                  <a:cubicBezTo>
                    <a:pt x="0" y="3894"/>
                    <a:pt x="667" y="5795"/>
                    <a:pt x="1635" y="6229"/>
                  </a:cubicBezTo>
                  <a:cubicBezTo>
                    <a:pt x="2122" y="6473"/>
                    <a:pt x="2702" y="6593"/>
                    <a:pt x="3289" y="6593"/>
                  </a:cubicBezTo>
                  <a:cubicBezTo>
                    <a:pt x="4069" y="6593"/>
                    <a:pt x="4862" y="6381"/>
                    <a:pt x="5471" y="5962"/>
                  </a:cubicBezTo>
                  <a:cubicBezTo>
                    <a:pt x="6572" y="5228"/>
                    <a:pt x="7172" y="3794"/>
                    <a:pt x="6972" y="2493"/>
                  </a:cubicBezTo>
                  <a:cubicBezTo>
                    <a:pt x="6838" y="1592"/>
                    <a:pt x="6338" y="759"/>
                    <a:pt x="5571" y="292"/>
                  </a:cubicBezTo>
                  <a:cubicBezTo>
                    <a:pt x="5224" y="93"/>
                    <a:pt x="4832" y="1"/>
                    <a:pt x="4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52;p61">
              <a:extLst>
                <a:ext uri="{FF2B5EF4-FFF2-40B4-BE49-F238E27FC236}">
                  <a16:creationId xmlns:a16="http://schemas.microsoft.com/office/drawing/2014/main" id="{1B049615-7303-8831-45ED-715CBA2A3185}"/>
                </a:ext>
              </a:extLst>
            </p:cNvPr>
            <p:cNvSpPr/>
            <p:nvPr/>
          </p:nvSpPr>
          <p:spPr>
            <a:xfrm>
              <a:off x="2203145" y="2052963"/>
              <a:ext cx="188200" cy="127025"/>
            </a:xfrm>
            <a:custGeom>
              <a:avLst/>
              <a:gdLst/>
              <a:ahLst/>
              <a:cxnLst/>
              <a:rect l="l" t="t" r="r" b="b"/>
              <a:pathLst>
                <a:path w="7528" h="5081" extrusionOk="0">
                  <a:moveTo>
                    <a:pt x="3588" y="0"/>
                  </a:moveTo>
                  <a:cubicBezTo>
                    <a:pt x="1046" y="0"/>
                    <a:pt x="0" y="3376"/>
                    <a:pt x="2257" y="4671"/>
                  </a:cubicBezTo>
                  <a:cubicBezTo>
                    <a:pt x="2738" y="4937"/>
                    <a:pt x="3284" y="5081"/>
                    <a:pt x="3821" y="5081"/>
                  </a:cubicBezTo>
                  <a:cubicBezTo>
                    <a:pt x="4292" y="5081"/>
                    <a:pt x="4755" y="4971"/>
                    <a:pt x="5159" y="4737"/>
                  </a:cubicBezTo>
                  <a:cubicBezTo>
                    <a:pt x="7528" y="3403"/>
                    <a:pt x="6027" y="34"/>
                    <a:pt x="3625" y="1"/>
                  </a:cubicBezTo>
                  <a:cubicBezTo>
                    <a:pt x="3612" y="1"/>
                    <a:pt x="3600" y="0"/>
                    <a:pt x="35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53;p61">
              <a:extLst>
                <a:ext uri="{FF2B5EF4-FFF2-40B4-BE49-F238E27FC236}">
                  <a16:creationId xmlns:a16="http://schemas.microsoft.com/office/drawing/2014/main" id="{0A523BD1-0CF7-980C-89BA-43D7E6798D0C}"/>
                </a:ext>
              </a:extLst>
            </p:cNvPr>
            <p:cNvSpPr/>
            <p:nvPr/>
          </p:nvSpPr>
          <p:spPr>
            <a:xfrm>
              <a:off x="2629220" y="2245713"/>
              <a:ext cx="107575" cy="122500"/>
            </a:xfrm>
            <a:custGeom>
              <a:avLst/>
              <a:gdLst/>
              <a:ahLst/>
              <a:cxnLst/>
              <a:rect l="l" t="t" r="r" b="b"/>
              <a:pathLst>
                <a:path w="4303" h="4900" extrusionOk="0">
                  <a:moveTo>
                    <a:pt x="3164" y="0"/>
                  </a:moveTo>
                  <a:cubicBezTo>
                    <a:pt x="2427" y="0"/>
                    <a:pt x="1455" y="643"/>
                    <a:pt x="859" y="1764"/>
                  </a:cubicBezTo>
                  <a:cubicBezTo>
                    <a:pt x="1" y="3431"/>
                    <a:pt x="494" y="4900"/>
                    <a:pt x="1517" y="4900"/>
                  </a:cubicBezTo>
                  <a:cubicBezTo>
                    <a:pt x="1886" y="4900"/>
                    <a:pt x="2325" y="4708"/>
                    <a:pt x="2794" y="4266"/>
                  </a:cubicBezTo>
                  <a:cubicBezTo>
                    <a:pt x="3461" y="3632"/>
                    <a:pt x="3994" y="2631"/>
                    <a:pt x="4128" y="1697"/>
                  </a:cubicBezTo>
                  <a:cubicBezTo>
                    <a:pt x="4302" y="525"/>
                    <a:pt x="3830" y="0"/>
                    <a:pt x="3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54;p61">
              <a:extLst>
                <a:ext uri="{FF2B5EF4-FFF2-40B4-BE49-F238E27FC236}">
                  <a16:creationId xmlns:a16="http://schemas.microsoft.com/office/drawing/2014/main" id="{55718E14-1112-B4A3-FAA1-E7F351877C42}"/>
                </a:ext>
              </a:extLst>
            </p:cNvPr>
            <p:cNvSpPr/>
            <p:nvPr/>
          </p:nvSpPr>
          <p:spPr>
            <a:xfrm>
              <a:off x="2236795" y="2279838"/>
              <a:ext cx="229600" cy="186550"/>
            </a:xfrm>
            <a:custGeom>
              <a:avLst/>
              <a:gdLst/>
              <a:ahLst/>
              <a:cxnLst/>
              <a:rect l="l" t="t" r="r" b="b"/>
              <a:pathLst>
                <a:path w="9184" h="7462" extrusionOk="0">
                  <a:moveTo>
                    <a:pt x="2410" y="0"/>
                  </a:moveTo>
                  <a:cubicBezTo>
                    <a:pt x="559" y="0"/>
                    <a:pt x="0" y="2296"/>
                    <a:pt x="945" y="4269"/>
                  </a:cubicBezTo>
                  <a:cubicBezTo>
                    <a:pt x="1645" y="5703"/>
                    <a:pt x="2846" y="7004"/>
                    <a:pt x="4414" y="7371"/>
                  </a:cubicBezTo>
                  <a:cubicBezTo>
                    <a:pt x="4669" y="7432"/>
                    <a:pt x="4934" y="7461"/>
                    <a:pt x="5201" y="7461"/>
                  </a:cubicBezTo>
                  <a:cubicBezTo>
                    <a:pt x="6541" y="7461"/>
                    <a:pt x="7927" y="6715"/>
                    <a:pt x="8317" y="5436"/>
                  </a:cubicBezTo>
                  <a:cubicBezTo>
                    <a:pt x="9184" y="2567"/>
                    <a:pt x="5681" y="1200"/>
                    <a:pt x="3680" y="299"/>
                  </a:cubicBezTo>
                  <a:cubicBezTo>
                    <a:pt x="3206" y="93"/>
                    <a:pt x="2782" y="0"/>
                    <a:pt x="2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55;p61">
              <a:extLst>
                <a:ext uri="{FF2B5EF4-FFF2-40B4-BE49-F238E27FC236}">
                  <a16:creationId xmlns:a16="http://schemas.microsoft.com/office/drawing/2014/main" id="{759B01E4-62B4-B083-285A-FE972DB2A48E}"/>
                </a:ext>
              </a:extLst>
            </p:cNvPr>
            <p:cNvSpPr/>
            <p:nvPr/>
          </p:nvSpPr>
          <p:spPr>
            <a:xfrm>
              <a:off x="2469720" y="1781113"/>
              <a:ext cx="317750" cy="413650"/>
            </a:xfrm>
            <a:custGeom>
              <a:avLst/>
              <a:gdLst/>
              <a:ahLst/>
              <a:cxnLst/>
              <a:rect l="l" t="t" r="r" b="b"/>
              <a:pathLst>
                <a:path w="12710" h="16546" extrusionOk="0">
                  <a:moveTo>
                    <a:pt x="0" y="0"/>
                  </a:moveTo>
                  <a:lnTo>
                    <a:pt x="0" y="0"/>
                  </a:lnTo>
                  <a:cubicBezTo>
                    <a:pt x="4971" y="2002"/>
                    <a:pt x="8973" y="6105"/>
                    <a:pt x="10508" y="11275"/>
                  </a:cubicBezTo>
                  <a:cubicBezTo>
                    <a:pt x="11042" y="12976"/>
                    <a:pt x="11308" y="14744"/>
                    <a:pt x="11342" y="16545"/>
                  </a:cubicBezTo>
                  <a:cubicBezTo>
                    <a:pt x="12709" y="9207"/>
                    <a:pt x="7339" y="14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371;p61">
            <a:extLst>
              <a:ext uri="{FF2B5EF4-FFF2-40B4-BE49-F238E27FC236}">
                <a16:creationId xmlns:a16="http://schemas.microsoft.com/office/drawing/2014/main" id="{E9463137-5FCB-F9F4-1121-A35245264FEA}"/>
              </a:ext>
            </a:extLst>
          </p:cNvPr>
          <p:cNvGrpSpPr/>
          <p:nvPr/>
        </p:nvGrpSpPr>
        <p:grpSpPr>
          <a:xfrm>
            <a:off x="4938442" y="364952"/>
            <a:ext cx="875663" cy="837678"/>
            <a:chOff x="720000" y="1692863"/>
            <a:chExt cx="968225" cy="926225"/>
          </a:xfrm>
        </p:grpSpPr>
        <p:sp>
          <p:nvSpPr>
            <p:cNvPr id="22" name="Google Shape;2372;p61">
              <a:extLst>
                <a:ext uri="{FF2B5EF4-FFF2-40B4-BE49-F238E27FC236}">
                  <a16:creationId xmlns:a16="http://schemas.microsoft.com/office/drawing/2014/main" id="{AB6AC730-2F3E-3F54-D93A-5B418FC75FA4}"/>
                </a:ext>
              </a:extLst>
            </p:cNvPr>
            <p:cNvSpPr/>
            <p:nvPr/>
          </p:nvSpPr>
          <p:spPr>
            <a:xfrm>
              <a:off x="720000" y="1692863"/>
              <a:ext cx="968225" cy="926225"/>
            </a:xfrm>
            <a:custGeom>
              <a:avLst/>
              <a:gdLst/>
              <a:ahLst/>
              <a:cxnLst/>
              <a:rect l="l" t="t" r="r" b="b"/>
              <a:pathLst>
                <a:path w="38729" h="37049" extrusionOk="0">
                  <a:moveTo>
                    <a:pt x="19985" y="1"/>
                  </a:moveTo>
                  <a:cubicBezTo>
                    <a:pt x="17878" y="1"/>
                    <a:pt x="15548" y="3023"/>
                    <a:pt x="12276" y="9668"/>
                  </a:cubicBezTo>
                  <a:cubicBezTo>
                    <a:pt x="8574" y="10102"/>
                    <a:pt x="1002" y="10669"/>
                    <a:pt x="668" y="13371"/>
                  </a:cubicBezTo>
                  <a:cubicBezTo>
                    <a:pt x="401" y="14305"/>
                    <a:pt x="1" y="15839"/>
                    <a:pt x="7440" y="23245"/>
                  </a:cubicBezTo>
                  <a:cubicBezTo>
                    <a:pt x="5305" y="33585"/>
                    <a:pt x="6339" y="34786"/>
                    <a:pt x="6873" y="35453"/>
                  </a:cubicBezTo>
                  <a:cubicBezTo>
                    <a:pt x="7139" y="35787"/>
                    <a:pt x="7773" y="36354"/>
                    <a:pt x="8907" y="36354"/>
                  </a:cubicBezTo>
                  <a:cubicBezTo>
                    <a:pt x="11009" y="36354"/>
                    <a:pt x="15746" y="33619"/>
                    <a:pt x="19048" y="31517"/>
                  </a:cubicBezTo>
                  <a:cubicBezTo>
                    <a:pt x="22882" y="34397"/>
                    <a:pt x="26708" y="37048"/>
                    <a:pt x="29224" y="37048"/>
                  </a:cubicBezTo>
                  <a:cubicBezTo>
                    <a:pt x="31984" y="37048"/>
                    <a:pt x="33168" y="33858"/>
                    <a:pt x="31056" y="24279"/>
                  </a:cubicBezTo>
                  <a:cubicBezTo>
                    <a:pt x="36160" y="20176"/>
                    <a:pt x="38729" y="17107"/>
                    <a:pt x="38729" y="15105"/>
                  </a:cubicBezTo>
                  <a:cubicBezTo>
                    <a:pt x="38729" y="12670"/>
                    <a:pt x="36227" y="11336"/>
                    <a:pt x="29789" y="10402"/>
                  </a:cubicBezTo>
                  <a:lnTo>
                    <a:pt x="25986" y="7633"/>
                  </a:lnTo>
                  <a:cubicBezTo>
                    <a:pt x="23779" y="2716"/>
                    <a:pt x="21982" y="1"/>
                    <a:pt x="19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73;p61">
              <a:extLst>
                <a:ext uri="{FF2B5EF4-FFF2-40B4-BE49-F238E27FC236}">
                  <a16:creationId xmlns:a16="http://schemas.microsoft.com/office/drawing/2014/main" id="{60AAA7F0-F652-67ED-C9D5-362C1E5237A5}"/>
                </a:ext>
              </a:extLst>
            </p:cNvPr>
            <p:cNvSpPr/>
            <p:nvPr/>
          </p:nvSpPr>
          <p:spPr>
            <a:xfrm>
              <a:off x="776725" y="1746588"/>
              <a:ext cx="859800" cy="820250"/>
            </a:xfrm>
            <a:custGeom>
              <a:avLst/>
              <a:gdLst/>
              <a:ahLst/>
              <a:cxnLst/>
              <a:rect l="l" t="t" r="r" b="b"/>
              <a:pathLst>
                <a:path w="34392" h="32810" extrusionOk="0">
                  <a:moveTo>
                    <a:pt x="17693" y="0"/>
                  </a:moveTo>
                  <a:cubicBezTo>
                    <a:pt x="15814" y="0"/>
                    <a:pt x="11342" y="9487"/>
                    <a:pt x="11342" y="9487"/>
                  </a:cubicBezTo>
                  <a:cubicBezTo>
                    <a:pt x="11342" y="9487"/>
                    <a:pt x="767" y="10355"/>
                    <a:pt x="401" y="11756"/>
                  </a:cubicBezTo>
                  <a:cubicBezTo>
                    <a:pt x="0" y="13157"/>
                    <a:pt x="7406" y="20429"/>
                    <a:pt x="7406" y="20429"/>
                  </a:cubicBezTo>
                  <a:cubicBezTo>
                    <a:pt x="7406" y="20429"/>
                    <a:pt x="5204" y="30803"/>
                    <a:pt x="6205" y="31970"/>
                  </a:cubicBezTo>
                  <a:cubicBezTo>
                    <a:pt x="6286" y="32069"/>
                    <a:pt x="6430" y="32114"/>
                    <a:pt x="6625" y="32114"/>
                  </a:cubicBezTo>
                  <a:cubicBezTo>
                    <a:pt x="8740" y="32114"/>
                    <a:pt x="16879" y="26800"/>
                    <a:pt x="16879" y="26800"/>
                  </a:cubicBezTo>
                  <a:cubicBezTo>
                    <a:pt x="16879" y="26800"/>
                    <a:pt x="24391" y="32809"/>
                    <a:pt x="26750" y="32809"/>
                  </a:cubicBezTo>
                  <a:cubicBezTo>
                    <a:pt x="26926" y="32809"/>
                    <a:pt x="27073" y="32776"/>
                    <a:pt x="27186" y="32704"/>
                  </a:cubicBezTo>
                  <a:cubicBezTo>
                    <a:pt x="28854" y="31670"/>
                    <a:pt x="26452" y="21296"/>
                    <a:pt x="26452" y="21296"/>
                  </a:cubicBezTo>
                  <a:cubicBezTo>
                    <a:pt x="26452" y="21296"/>
                    <a:pt x="34391" y="15125"/>
                    <a:pt x="34358" y="12956"/>
                  </a:cubicBezTo>
                  <a:cubicBezTo>
                    <a:pt x="34358" y="10755"/>
                    <a:pt x="23284" y="9854"/>
                    <a:pt x="23284" y="9854"/>
                  </a:cubicBezTo>
                  <a:cubicBezTo>
                    <a:pt x="23284" y="9854"/>
                    <a:pt x="19614" y="448"/>
                    <a:pt x="17813" y="14"/>
                  </a:cubicBezTo>
                  <a:cubicBezTo>
                    <a:pt x="17774" y="5"/>
                    <a:pt x="17734" y="0"/>
                    <a:pt x="17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74;p61">
              <a:extLst>
                <a:ext uri="{FF2B5EF4-FFF2-40B4-BE49-F238E27FC236}">
                  <a16:creationId xmlns:a16="http://schemas.microsoft.com/office/drawing/2014/main" id="{2AD5AEC4-4205-62F9-DDF6-3F698E630133}"/>
                </a:ext>
              </a:extLst>
            </p:cNvPr>
            <p:cNvSpPr/>
            <p:nvPr/>
          </p:nvSpPr>
          <p:spPr>
            <a:xfrm>
              <a:off x="854275" y="1823338"/>
              <a:ext cx="696350" cy="664600"/>
            </a:xfrm>
            <a:custGeom>
              <a:avLst/>
              <a:gdLst/>
              <a:ahLst/>
              <a:cxnLst/>
              <a:rect l="l" t="t" r="r" b="b"/>
              <a:pathLst>
                <a:path w="27854" h="26584" extrusionOk="0">
                  <a:moveTo>
                    <a:pt x="14342" y="1"/>
                  </a:moveTo>
                  <a:cubicBezTo>
                    <a:pt x="12809" y="1"/>
                    <a:pt x="9174" y="7685"/>
                    <a:pt x="9174" y="7685"/>
                  </a:cubicBezTo>
                  <a:cubicBezTo>
                    <a:pt x="9174" y="7685"/>
                    <a:pt x="601" y="8385"/>
                    <a:pt x="301" y="9520"/>
                  </a:cubicBezTo>
                  <a:cubicBezTo>
                    <a:pt x="0" y="10687"/>
                    <a:pt x="6005" y="16558"/>
                    <a:pt x="6005" y="16558"/>
                  </a:cubicBezTo>
                  <a:cubicBezTo>
                    <a:pt x="6005" y="16558"/>
                    <a:pt x="4203" y="24964"/>
                    <a:pt x="5004" y="25898"/>
                  </a:cubicBezTo>
                  <a:cubicBezTo>
                    <a:pt x="5073" y="25981"/>
                    <a:pt x="5194" y="26019"/>
                    <a:pt x="5358" y="26019"/>
                  </a:cubicBezTo>
                  <a:cubicBezTo>
                    <a:pt x="7101" y="26019"/>
                    <a:pt x="13677" y="21728"/>
                    <a:pt x="13677" y="21728"/>
                  </a:cubicBezTo>
                  <a:cubicBezTo>
                    <a:pt x="13677" y="21728"/>
                    <a:pt x="19745" y="26583"/>
                    <a:pt x="21688" y="26583"/>
                  </a:cubicBezTo>
                  <a:cubicBezTo>
                    <a:pt x="21833" y="26583"/>
                    <a:pt x="21955" y="26556"/>
                    <a:pt x="22050" y="26498"/>
                  </a:cubicBezTo>
                  <a:cubicBezTo>
                    <a:pt x="23384" y="25664"/>
                    <a:pt x="21416" y="17292"/>
                    <a:pt x="21416" y="17292"/>
                  </a:cubicBezTo>
                  <a:cubicBezTo>
                    <a:pt x="21416" y="17292"/>
                    <a:pt x="27854" y="12288"/>
                    <a:pt x="27854" y="10487"/>
                  </a:cubicBezTo>
                  <a:cubicBezTo>
                    <a:pt x="27854" y="8719"/>
                    <a:pt x="18881" y="7985"/>
                    <a:pt x="18881" y="7985"/>
                  </a:cubicBezTo>
                  <a:cubicBezTo>
                    <a:pt x="18881" y="7985"/>
                    <a:pt x="15878" y="346"/>
                    <a:pt x="14444" y="13"/>
                  </a:cubicBezTo>
                  <a:cubicBezTo>
                    <a:pt x="14411" y="5"/>
                    <a:pt x="14377" y="1"/>
                    <a:pt x="14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75;p61">
              <a:extLst>
                <a:ext uri="{FF2B5EF4-FFF2-40B4-BE49-F238E27FC236}">
                  <a16:creationId xmlns:a16="http://schemas.microsoft.com/office/drawing/2014/main" id="{E868D955-7E32-71C9-F085-7B59AC052BDF}"/>
                </a:ext>
              </a:extLst>
            </p:cNvPr>
            <p:cNvSpPr/>
            <p:nvPr/>
          </p:nvSpPr>
          <p:spPr>
            <a:xfrm>
              <a:off x="1282925" y="2101313"/>
              <a:ext cx="65900" cy="64300"/>
            </a:xfrm>
            <a:custGeom>
              <a:avLst/>
              <a:gdLst/>
              <a:ahLst/>
              <a:cxnLst/>
              <a:rect l="l" t="t" r="r" b="b"/>
              <a:pathLst>
                <a:path w="2636" h="2572" extrusionOk="0">
                  <a:moveTo>
                    <a:pt x="1309" y="0"/>
                  </a:moveTo>
                  <a:cubicBezTo>
                    <a:pt x="634" y="0"/>
                    <a:pt x="66" y="555"/>
                    <a:pt x="33" y="1236"/>
                  </a:cubicBezTo>
                  <a:cubicBezTo>
                    <a:pt x="0" y="1936"/>
                    <a:pt x="567" y="2537"/>
                    <a:pt x="1268" y="2570"/>
                  </a:cubicBezTo>
                  <a:cubicBezTo>
                    <a:pt x="1288" y="2571"/>
                    <a:pt x="1309" y="2572"/>
                    <a:pt x="1329" y="2572"/>
                  </a:cubicBezTo>
                  <a:cubicBezTo>
                    <a:pt x="2033" y="2572"/>
                    <a:pt x="2569" y="2017"/>
                    <a:pt x="2602" y="1336"/>
                  </a:cubicBezTo>
                  <a:cubicBezTo>
                    <a:pt x="2635" y="602"/>
                    <a:pt x="2068" y="35"/>
                    <a:pt x="1368" y="2"/>
                  </a:cubicBezTo>
                  <a:cubicBezTo>
                    <a:pt x="1348" y="1"/>
                    <a:pt x="1328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76;p61">
              <a:extLst>
                <a:ext uri="{FF2B5EF4-FFF2-40B4-BE49-F238E27FC236}">
                  <a16:creationId xmlns:a16="http://schemas.microsoft.com/office/drawing/2014/main" id="{B7BB2F68-917F-AD50-699A-A0CE5123951B}"/>
                </a:ext>
              </a:extLst>
            </p:cNvPr>
            <p:cNvSpPr/>
            <p:nvPr/>
          </p:nvSpPr>
          <p:spPr>
            <a:xfrm>
              <a:off x="1081925" y="2094663"/>
              <a:ext cx="65075" cy="64275"/>
            </a:xfrm>
            <a:custGeom>
              <a:avLst/>
              <a:gdLst/>
              <a:ahLst/>
              <a:cxnLst/>
              <a:rect l="l" t="t" r="r" b="b"/>
              <a:pathLst>
                <a:path w="2603" h="2571" extrusionOk="0">
                  <a:moveTo>
                    <a:pt x="1335" y="1"/>
                  </a:moveTo>
                  <a:cubicBezTo>
                    <a:pt x="635" y="1"/>
                    <a:pt x="34" y="535"/>
                    <a:pt x="34" y="1268"/>
                  </a:cubicBezTo>
                  <a:cubicBezTo>
                    <a:pt x="1" y="1969"/>
                    <a:pt x="535" y="2569"/>
                    <a:pt x="1269" y="2569"/>
                  </a:cubicBezTo>
                  <a:cubicBezTo>
                    <a:pt x="1289" y="2570"/>
                    <a:pt x="1310" y="2571"/>
                    <a:pt x="1331" y="2571"/>
                  </a:cubicBezTo>
                  <a:cubicBezTo>
                    <a:pt x="2004" y="2571"/>
                    <a:pt x="2570" y="2047"/>
                    <a:pt x="2603" y="1335"/>
                  </a:cubicBezTo>
                  <a:cubicBezTo>
                    <a:pt x="2603" y="635"/>
                    <a:pt x="2069" y="34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77;p61">
              <a:extLst>
                <a:ext uri="{FF2B5EF4-FFF2-40B4-BE49-F238E27FC236}">
                  <a16:creationId xmlns:a16="http://schemas.microsoft.com/office/drawing/2014/main" id="{961EA297-E33B-FD72-FE27-25039EB6585D}"/>
                </a:ext>
              </a:extLst>
            </p:cNvPr>
            <p:cNvSpPr/>
            <p:nvPr/>
          </p:nvSpPr>
          <p:spPr>
            <a:xfrm>
              <a:off x="1373800" y="2138038"/>
              <a:ext cx="70925" cy="70075"/>
            </a:xfrm>
            <a:custGeom>
              <a:avLst/>
              <a:gdLst/>
              <a:ahLst/>
              <a:cxnLst/>
              <a:rect l="l" t="t" r="r" b="b"/>
              <a:pathLst>
                <a:path w="2837" h="2803" extrusionOk="0">
                  <a:moveTo>
                    <a:pt x="1469" y="0"/>
                  </a:moveTo>
                  <a:cubicBezTo>
                    <a:pt x="701" y="0"/>
                    <a:pt x="68" y="601"/>
                    <a:pt x="34" y="1368"/>
                  </a:cubicBezTo>
                  <a:cubicBezTo>
                    <a:pt x="1" y="2135"/>
                    <a:pt x="601" y="2769"/>
                    <a:pt x="1369" y="2802"/>
                  </a:cubicBezTo>
                  <a:cubicBezTo>
                    <a:pt x="2136" y="2802"/>
                    <a:pt x="2770" y="2202"/>
                    <a:pt x="2803" y="1435"/>
                  </a:cubicBezTo>
                  <a:cubicBezTo>
                    <a:pt x="2836" y="668"/>
                    <a:pt x="2236" y="34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78;p61">
              <a:extLst>
                <a:ext uri="{FF2B5EF4-FFF2-40B4-BE49-F238E27FC236}">
                  <a16:creationId xmlns:a16="http://schemas.microsoft.com/office/drawing/2014/main" id="{3E1DA528-CD99-6220-662C-3D150E6651CA}"/>
                </a:ext>
              </a:extLst>
            </p:cNvPr>
            <p:cNvSpPr/>
            <p:nvPr/>
          </p:nvSpPr>
          <p:spPr>
            <a:xfrm>
              <a:off x="983525" y="2125488"/>
              <a:ext cx="70925" cy="69325"/>
            </a:xfrm>
            <a:custGeom>
              <a:avLst/>
              <a:gdLst/>
              <a:ahLst/>
              <a:cxnLst/>
              <a:rect l="l" t="t" r="r" b="b"/>
              <a:pathLst>
                <a:path w="2837" h="2773" extrusionOk="0">
                  <a:moveTo>
                    <a:pt x="1408" y="1"/>
                  </a:moveTo>
                  <a:cubicBezTo>
                    <a:pt x="668" y="1"/>
                    <a:pt x="67" y="590"/>
                    <a:pt x="34" y="1336"/>
                  </a:cubicBezTo>
                  <a:cubicBezTo>
                    <a:pt x="1" y="2104"/>
                    <a:pt x="601" y="2771"/>
                    <a:pt x="1368" y="2771"/>
                  </a:cubicBezTo>
                  <a:cubicBezTo>
                    <a:pt x="1389" y="2772"/>
                    <a:pt x="1409" y="2772"/>
                    <a:pt x="1429" y="2772"/>
                  </a:cubicBezTo>
                  <a:cubicBezTo>
                    <a:pt x="2169" y="2772"/>
                    <a:pt x="2770" y="2183"/>
                    <a:pt x="2803" y="1436"/>
                  </a:cubicBezTo>
                  <a:cubicBezTo>
                    <a:pt x="2836" y="669"/>
                    <a:pt x="2236" y="35"/>
                    <a:pt x="1469" y="2"/>
                  </a:cubicBezTo>
                  <a:cubicBezTo>
                    <a:pt x="1448" y="1"/>
                    <a:pt x="1428" y="1"/>
                    <a:pt x="1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79;p61">
              <a:extLst>
                <a:ext uri="{FF2B5EF4-FFF2-40B4-BE49-F238E27FC236}">
                  <a16:creationId xmlns:a16="http://schemas.microsoft.com/office/drawing/2014/main" id="{3FDD84A3-981B-0CDB-BF08-751AB7B89F07}"/>
                </a:ext>
              </a:extLst>
            </p:cNvPr>
            <p:cNvSpPr/>
            <p:nvPr/>
          </p:nvSpPr>
          <p:spPr>
            <a:xfrm>
              <a:off x="1180350" y="2144713"/>
              <a:ext cx="72575" cy="42775"/>
            </a:xfrm>
            <a:custGeom>
              <a:avLst/>
              <a:gdLst/>
              <a:ahLst/>
              <a:cxnLst/>
              <a:rect l="l" t="t" r="r" b="b"/>
              <a:pathLst>
                <a:path w="2903" h="1711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67"/>
                    <a:pt x="100" y="767"/>
                    <a:pt x="334" y="1101"/>
                  </a:cubicBezTo>
                  <a:cubicBezTo>
                    <a:pt x="668" y="1527"/>
                    <a:pt x="1057" y="1711"/>
                    <a:pt x="1431" y="1711"/>
                  </a:cubicBezTo>
                  <a:cubicBezTo>
                    <a:pt x="2140" y="1711"/>
                    <a:pt x="2793" y="1051"/>
                    <a:pt x="2902" y="134"/>
                  </a:cubicBezTo>
                  <a:lnTo>
                    <a:pt x="2902" y="134"/>
                  </a:lnTo>
                  <a:cubicBezTo>
                    <a:pt x="2702" y="434"/>
                    <a:pt x="2502" y="767"/>
                    <a:pt x="2268" y="1001"/>
                  </a:cubicBezTo>
                  <a:cubicBezTo>
                    <a:pt x="2021" y="1230"/>
                    <a:pt x="1751" y="1328"/>
                    <a:pt x="1487" y="1328"/>
                  </a:cubicBezTo>
                  <a:cubicBezTo>
                    <a:pt x="827" y="1328"/>
                    <a:pt x="200" y="715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80;p61">
              <a:extLst>
                <a:ext uri="{FF2B5EF4-FFF2-40B4-BE49-F238E27FC236}">
                  <a16:creationId xmlns:a16="http://schemas.microsoft.com/office/drawing/2014/main" id="{07578ED8-9FE2-FE1C-AB3D-DDCAA2BBF022}"/>
                </a:ext>
              </a:extLst>
            </p:cNvPr>
            <p:cNvSpPr/>
            <p:nvPr/>
          </p:nvSpPr>
          <p:spPr>
            <a:xfrm>
              <a:off x="1257900" y="1867838"/>
              <a:ext cx="273550" cy="197675"/>
            </a:xfrm>
            <a:custGeom>
              <a:avLst/>
              <a:gdLst/>
              <a:ahLst/>
              <a:cxnLst/>
              <a:rect l="l" t="t" r="r" b="b"/>
              <a:pathLst>
                <a:path w="10942" h="7907" extrusionOk="0">
                  <a:moveTo>
                    <a:pt x="0" y="1"/>
                  </a:moveTo>
                  <a:lnTo>
                    <a:pt x="0" y="1"/>
                  </a:lnTo>
                  <a:cubicBezTo>
                    <a:pt x="667" y="1902"/>
                    <a:pt x="1702" y="4504"/>
                    <a:pt x="2435" y="6439"/>
                  </a:cubicBezTo>
                  <a:cubicBezTo>
                    <a:pt x="5304" y="6672"/>
                    <a:pt x="8139" y="7239"/>
                    <a:pt x="10941" y="7906"/>
                  </a:cubicBezTo>
                  <a:cubicBezTo>
                    <a:pt x="9040" y="6939"/>
                    <a:pt x="6972" y="6305"/>
                    <a:pt x="4870" y="5972"/>
                  </a:cubicBezTo>
                  <a:cubicBezTo>
                    <a:pt x="4211" y="5852"/>
                    <a:pt x="3579" y="5786"/>
                    <a:pt x="2949" y="5725"/>
                  </a:cubicBezTo>
                  <a:lnTo>
                    <a:pt x="2949" y="5725"/>
                  </a:lnTo>
                  <a:cubicBezTo>
                    <a:pt x="2135" y="3733"/>
                    <a:pt x="1192" y="180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8944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EFD710-BB6B-387C-050B-FF9F6DA56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"/>
            <a:ext cx="5593107" cy="5143500"/>
          </a:xfrm>
          <a:prstGeom prst="rect">
            <a:avLst/>
          </a:prstGeom>
        </p:spPr>
      </p:pic>
      <p:sp>
        <p:nvSpPr>
          <p:cNvPr id="10" name="Google Shape;984;p31">
            <a:extLst>
              <a:ext uri="{FF2B5EF4-FFF2-40B4-BE49-F238E27FC236}">
                <a16:creationId xmlns:a16="http://schemas.microsoft.com/office/drawing/2014/main" id="{43B52D0A-ACDC-5DB0-07EB-628A61268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2973" y="2132633"/>
            <a:ext cx="3037822" cy="2838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code: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cây nhị phân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BD1635-842B-D25F-58C0-E2E70F39B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76" y="0"/>
            <a:ext cx="4855472" cy="2331438"/>
          </a:xfrm>
          <a:prstGeom prst="rect">
            <a:avLst/>
          </a:prstGeom>
        </p:spPr>
      </p:pic>
      <p:grpSp>
        <p:nvGrpSpPr>
          <p:cNvPr id="13" name="Google Shape;1277;p44">
            <a:extLst>
              <a:ext uri="{FF2B5EF4-FFF2-40B4-BE49-F238E27FC236}">
                <a16:creationId xmlns:a16="http://schemas.microsoft.com/office/drawing/2014/main" id="{E03E00D4-2557-0932-A968-A01B8148B927}"/>
              </a:ext>
            </a:extLst>
          </p:cNvPr>
          <p:cNvGrpSpPr/>
          <p:nvPr/>
        </p:nvGrpSpPr>
        <p:grpSpPr>
          <a:xfrm flipH="1">
            <a:off x="7222272" y="4271900"/>
            <a:ext cx="1936975" cy="871600"/>
            <a:chOff x="3880025" y="-93425"/>
            <a:chExt cx="1936975" cy="871600"/>
          </a:xfrm>
        </p:grpSpPr>
        <p:sp>
          <p:nvSpPr>
            <p:cNvPr id="14" name="Google Shape;1278;p44">
              <a:extLst>
                <a:ext uri="{FF2B5EF4-FFF2-40B4-BE49-F238E27FC236}">
                  <a16:creationId xmlns:a16="http://schemas.microsoft.com/office/drawing/2014/main" id="{92205E0A-1664-8880-B0A2-BBAAE69102C1}"/>
                </a:ext>
              </a:extLst>
            </p:cNvPr>
            <p:cNvSpPr/>
            <p:nvPr/>
          </p:nvSpPr>
          <p:spPr>
            <a:xfrm>
              <a:off x="3880025" y="-93425"/>
              <a:ext cx="1936975" cy="871600"/>
            </a:xfrm>
            <a:custGeom>
              <a:avLst/>
              <a:gdLst/>
              <a:ahLst/>
              <a:cxnLst/>
              <a:rect l="l" t="t" r="r" b="b"/>
              <a:pathLst>
                <a:path w="77479" h="34864" extrusionOk="0">
                  <a:moveTo>
                    <a:pt x="63405" y="0"/>
                  </a:moveTo>
                  <a:cubicBezTo>
                    <a:pt x="61156" y="0"/>
                    <a:pt x="59636" y="183"/>
                    <a:pt x="58664" y="578"/>
                  </a:cubicBezTo>
                  <a:cubicBezTo>
                    <a:pt x="56171" y="1550"/>
                    <a:pt x="54439" y="3708"/>
                    <a:pt x="54013" y="6292"/>
                  </a:cubicBezTo>
                  <a:cubicBezTo>
                    <a:pt x="53101" y="6657"/>
                    <a:pt x="52007" y="7113"/>
                    <a:pt x="50822" y="7569"/>
                  </a:cubicBezTo>
                  <a:cubicBezTo>
                    <a:pt x="47600" y="8876"/>
                    <a:pt x="45290" y="9757"/>
                    <a:pt x="44043" y="10243"/>
                  </a:cubicBezTo>
                  <a:cubicBezTo>
                    <a:pt x="42706" y="10760"/>
                    <a:pt x="41429" y="11216"/>
                    <a:pt x="40092" y="11702"/>
                  </a:cubicBezTo>
                  <a:cubicBezTo>
                    <a:pt x="39666" y="11824"/>
                    <a:pt x="39271" y="11976"/>
                    <a:pt x="38876" y="12098"/>
                  </a:cubicBezTo>
                  <a:cubicBezTo>
                    <a:pt x="38481" y="12250"/>
                    <a:pt x="38086" y="12371"/>
                    <a:pt x="37691" y="12493"/>
                  </a:cubicBezTo>
                  <a:cubicBezTo>
                    <a:pt x="32067" y="14347"/>
                    <a:pt x="27569" y="15441"/>
                    <a:pt x="23587" y="16383"/>
                  </a:cubicBezTo>
                  <a:cubicBezTo>
                    <a:pt x="18724" y="17569"/>
                    <a:pt x="14529" y="18572"/>
                    <a:pt x="9605" y="20608"/>
                  </a:cubicBezTo>
                  <a:cubicBezTo>
                    <a:pt x="0" y="24529"/>
                    <a:pt x="122" y="29150"/>
                    <a:pt x="608" y="30912"/>
                  </a:cubicBezTo>
                  <a:cubicBezTo>
                    <a:pt x="638" y="31004"/>
                    <a:pt x="699" y="31186"/>
                    <a:pt x="760" y="31368"/>
                  </a:cubicBezTo>
                  <a:cubicBezTo>
                    <a:pt x="851" y="31581"/>
                    <a:pt x="912" y="31733"/>
                    <a:pt x="973" y="31824"/>
                  </a:cubicBezTo>
                  <a:cubicBezTo>
                    <a:pt x="1550" y="32949"/>
                    <a:pt x="3161" y="34864"/>
                    <a:pt x="7052" y="34864"/>
                  </a:cubicBezTo>
                  <a:cubicBezTo>
                    <a:pt x="9149" y="34864"/>
                    <a:pt x="11672" y="34317"/>
                    <a:pt x="14590" y="33192"/>
                  </a:cubicBezTo>
                  <a:cubicBezTo>
                    <a:pt x="19575" y="31277"/>
                    <a:pt x="23314" y="29119"/>
                    <a:pt x="27660" y="26657"/>
                  </a:cubicBezTo>
                  <a:cubicBezTo>
                    <a:pt x="31277" y="24590"/>
                    <a:pt x="35381" y="22219"/>
                    <a:pt x="40882" y="19666"/>
                  </a:cubicBezTo>
                  <a:cubicBezTo>
                    <a:pt x="41247" y="19514"/>
                    <a:pt x="41612" y="19332"/>
                    <a:pt x="42007" y="19149"/>
                  </a:cubicBezTo>
                  <a:cubicBezTo>
                    <a:pt x="42372" y="18997"/>
                    <a:pt x="42767" y="18815"/>
                    <a:pt x="43132" y="18663"/>
                  </a:cubicBezTo>
                  <a:cubicBezTo>
                    <a:pt x="44378" y="18116"/>
                    <a:pt x="45563" y="17599"/>
                    <a:pt x="46749" y="17113"/>
                  </a:cubicBezTo>
                  <a:cubicBezTo>
                    <a:pt x="48025" y="16566"/>
                    <a:pt x="50426" y="15624"/>
                    <a:pt x="53740" y="14317"/>
                  </a:cubicBezTo>
                  <a:cubicBezTo>
                    <a:pt x="54712" y="13921"/>
                    <a:pt x="55655" y="13557"/>
                    <a:pt x="56445" y="13253"/>
                  </a:cubicBezTo>
                  <a:cubicBezTo>
                    <a:pt x="57813" y="14438"/>
                    <a:pt x="59606" y="15137"/>
                    <a:pt x="61430" y="15137"/>
                  </a:cubicBezTo>
                  <a:cubicBezTo>
                    <a:pt x="62402" y="15137"/>
                    <a:pt x="63314" y="14955"/>
                    <a:pt x="64226" y="14590"/>
                  </a:cubicBezTo>
                  <a:cubicBezTo>
                    <a:pt x="65229" y="14195"/>
                    <a:pt x="66506" y="13222"/>
                    <a:pt x="68238" y="11581"/>
                  </a:cubicBezTo>
                  <a:cubicBezTo>
                    <a:pt x="71460" y="8511"/>
                    <a:pt x="75260" y="3921"/>
                    <a:pt x="75290" y="3860"/>
                  </a:cubicBezTo>
                  <a:lnTo>
                    <a:pt x="77479" y="1216"/>
                  </a:lnTo>
                  <a:lnTo>
                    <a:pt x="74074" y="790"/>
                  </a:lnTo>
                  <a:cubicBezTo>
                    <a:pt x="73831" y="760"/>
                    <a:pt x="67965" y="0"/>
                    <a:pt x="63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Google Shape;1279;p44">
              <a:extLst>
                <a:ext uri="{FF2B5EF4-FFF2-40B4-BE49-F238E27FC236}">
                  <a16:creationId xmlns:a16="http://schemas.microsoft.com/office/drawing/2014/main" id="{C08B5748-0726-3C04-0C08-E559B4BFD1FE}"/>
                </a:ext>
              </a:extLst>
            </p:cNvPr>
            <p:cNvSpPr/>
            <p:nvPr/>
          </p:nvSpPr>
          <p:spPr>
            <a:xfrm>
              <a:off x="3911925" y="-64550"/>
              <a:ext cx="1850375" cy="814625"/>
            </a:xfrm>
            <a:custGeom>
              <a:avLst/>
              <a:gdLst/>
              <a:ahLst/>
              <a:cxnLst/>
              <a:rect l="l" t="t" r="r" b="b"/>
              <a:pathLst>
                <a:path w="74015" h="32585" extrusionOk="0">
                  <a:moveTo>
                    <a:pt x="62129" y="0"/>
                  </a:moveTo>
                  <a:cubicBezTo>
                    <a:pt x="60032" y="0"/>
                    <a:pt x="58634" y="152"/>
                    <a:pt x="57783" y="487"/>
                  </a:cubicBezTo>
                  <a:cubicBezTo>
                    <a:pt x="55503" y="1398"/>
                    <a:pt x="53953" y="3496"/>
                    <a:pt x="53771" y="5958"/>
                  </a:cubicBezTo>
                  <a:cubicBezTo>
                    <a:pt x="52798" y="6353"/>
                    <a:pt x="51430" y="6900"/>
                    <a:pt x="49971" y="7478"/>
                  </a:cubicBezTo>
                  <a:cubicBezTo>
                    <a:pt x="46719" y="8754"/>
                    <a:pt x="44439" y="9666"/>
                    <a:pt x="43163" y="10152"/>
                  </a:cubicBezTo>
                  <a:cubicBezTo>
                    <a:pt x="41825" y="10669"/>
                    <a:pt x="40518" y="11125"/>
                    <a:pt x="39181" y="11611"/>
                  </a:cubicBezTo>
                  <a:cubicBezTo>
                    <a:pt x="38786" y="11763"/>
                    <a:pt x="38390" y="11885"/>
                    <a:pt x="37995" y="12006"/>
                  </a:cubicBezTo>
                  <a:cubicBezTo>
                    <a:pt x="37570" y="12158"/>
                    <a:pt x="37175" y="12280"/>
                    <a:pt x="36779" y="12432"/>
                  </a:cubicBezTo>
                  <a:cubicBezTo>
                    <a:pt x="31126" y="14286"/>
                    <a:pt x="26597" y="15380"/>
                    <a:pt x="22585" y="16353"/>
                  </a:cubicBezTo>
                  <a:cubicBezTo>
                    <a:pt x="17782" y="17508"/>
                    <a:pt x="13618" y="18511"/>
                    <a:pt x="8755" y="20487"/>
                  </a:cubicBezTo>
                  <a:cubicBezTo>
                    <a:pt x="1" y="24104"/>
                    <a:pt x="31" y="27964"/>
                    <a:pt x="457" y="29484"/>
                  </a:cubicBezTo>
                  <a:cubicBezTo>
                    <a:pt x="457" y="29545"/>
                    <a:pt x="487" y="29666"/>
                    <a:pt x="548" y="29818"/>
                  </a:cubicBezTo>
                  <a:cubicBezTo>
                    <a:pt x="609" y="29970"/>
                    <a:pt x="669" y="30092"/>
                    <a:pt x="700" y="30122"/>
                  </a:cubicBezTo>
                  <a:cubicBezTo>
                    <a:pt x="1186" y="31064"/>
                    <a:pt x="2493" y="32584"/>
                    <a:pt x="5776" y="32584"/>
                  </a:cubicBezTo>
                  <a:cubicBezTo>
                    <a:pt x="7721" y="32584"/>
                    <a:pt x="10122" y="32037"/>
                    <a:pt x="12919" y="30973"/>
                  </a:cubicBezTo>
                  <a:cubicBezTo>
                    <a:pt x="17813" y="29089"/>
                    <a:pt x="21521" y="26961"/>
                    <a:pt x="25807" y="24499"/>
                  </a:cubicBezTo>
                  <a:cubicBezTo>
                    <a:pt x="29454" y="22432"/>
                    <a:pt x="33588" y="20061"/>
                    <a:pt x="39120" y="17508"/>
                  </a:cubicBezTo>
                  <a:cubicBezTo>
                    <a:pt x="39485" y="17326"/>
                    <a:pt x="39880" y="17143"/>
                    <a:pt x="40245" y="16961"/>
                  </a:cubicBezTo>
                  <a:cubicBezTo>
                    <a:pt x="40640" y="16809"/>
                    <a:pt x="41004" y="16627"/>
                    <a:pt x="41400" y="16444"/>
                  </a:cubicBezTo>
                  <a:cubicBezTo>
                    <a:pt x="42646" y="15897"/>
                    <a:pt x="43831" y="15411"/>
                    <a:pt x="45047" y="14894"/>
                  </a:cubicBezTo>
                  <a:cubicBezTo>
                    <a:pt x="46324" y="14377"/>
                    <a:pt x="48725" y="13405"/>
                    <a:pt x="52038" y="12098"/>
                  </a:cubicBezTo>
                  <a:cubicBezTo>
                    <a:pt x="53315" y="11581"/>
                    <a:pt x="54531" y="11125"/>
                    <a:pt x="55442" y="10760"/>
                  </a:cubicBezTo>
                  <a:cubicBezTo>
                    <a:pt x="56658" y="12067"/>
                    <a:pt x="58360" y="12827"/>
                    <a:pt x="60154" y="12827"/>
                  </a:cubicBezTo>
                  <a:cubicBezTo>
                    <a:pt x="60974" y="12827"/>
                    <a:pt x="61765" y="12675"/>
                    <a:pt x="62525" y="12371"/>
                  </a:cubicBezTo>
                  <a:cubicBezTo>
                    <a:pt x="63376" y="12037"/>
                    <a:pt x="64591" y="11125"/>
                    <a:pt x="66172" y="9605"/>
                  </a:cubicBezTo>
                  <a:cubicBezTo>
                    <a:pt x="69364" y="6566"/>
                    <a:pt x="73102" y="2037"/>
                    <a:pt x="73133" y="2006"/>
                  </a:cubicBezTo>
                  <a:lnTo>
                    <a:pt x="74014" y="942"/>
                  </a:lnTo>
                  <a:lnTo>
                    <a:pt x="72646" y="760"/>
                  </a:lnTo>
                  <a:cubicBezTo>
                    <a:pt x="72403" y="730"/>
                    <a:pt x="66567" y="0"/>
                    <a:pt x="62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1280;p44">
              <a:extLst>
                <a:ext uri="{FF2B5EF4-FFF2-40B4-BE49-F238E27FC236}">
                  <a16:creationId xmlns:a16="http://schemas.microsoft.com/office/drawing/2014/main" id="{B7C87B11-C6F8-FCA7-5B7C-31141D400AFF}"/>
                </a:ext>
              </a:extLst>
            </p:cNvPr>
            <p:cNvSpPr/>
            <p:nvPr/>
          </p:nvSpPr>
          <p:spPr>
            <a:xfrm>
              <a:off x="3910400" y="-74425"/>
              <a:ext cx="1879250" cy="833625"/>
            </a:xfrm>
            <a:custGeom>
              <a:avLst/>
              <a:gdLst/>
              <a:ahLst/>
              <a:cxnLst/>
              <a:rect l="l" t="t" r="r" b="b"/>
              <a:pathLst>
                <a:path w="75170" h="33345" extrusionOk="0">
                  <a:moveTo>
                    <a:pt x="62525" y="0"/>
                  </a:moveTo>
                  <a:cubicBezTo>
                    <a:pt x="60397" y="0"/>
                    <a:pt x="58938" y="182"/>
                    <a:pt x="58057" y="517"/>
                  </a:cubicBezTo>
                  <a:cubicBezTo>
                    <a:pt x="55686" y="1459"/>
                    <a:pt x="54105" y="3587"/>
                    <a:pt x="53832" y="6079"/>
                  </a:cubicBezTo>
                  <a:cubicBezTo>
                    <a:pt x="52859" y="6474"/>
                    <a:pt x="51613" y="6961"/>
                    <a:pt x="50245" y="7508"/>
                  </a:cubicBezTo>
                  <a:cubicBezTo>
                    <a:pt x="47053" y="8784"/>
                    <a:pt x="44713" y="9727"/>
                    <a:pt x="43436" y="10183"/>
                  </a:cubicBezTo>
                  <a:cubicBezTo>
                    <a:pt x="42099" y="10699"/>
                    <a:pt x="40822" y="11186"/>
                    <a:pt x="39454" y="11642"/>
                  </a:cubicBezTo>
                  <a:cubicBezTo>
                    <a:pt x="39059" y="11794"/>
                    <a:pt x="38664" y="11915"/>
                    <a:pt x="38269" y="12067"/>
                  </a:cubicBezTo>
                  <a:cubicBezTo>
                    <a:pt x="37874" y="12189"/>
                    <a:pt x="37479" y="12341"/>
                    <a:pt x="37084" y="12462"/>
                  </a:cubicBezTo>
                  <a:cubicBezTo>
                    <a:pt x="31430" y="14316"/>
                    <a:pt x="26901" y="15411"/>
                    <a:pt x="22919" y="16383"/>
                  </a:cubicBezTo>
                  <a:cubicBezTo>
                    <a:pt x="18086" y="17538"/>
                    <a:pt x="13892" y="18541"/>
                    <a:pt x="9028" y="20547"/>
                  </a:cubicBezTo>
                  <a:cubicBezTo>
                    <a:pt x="1" y="24256"/>
                    <a:pt x="31" y="28359"/>
                    <a:pt x="487" y="29970"/>
                  </a:cubicBezTo>
                  <a:cubicBezTo>
                    <a:pt x="518" y="30061"/>
                    <a:pt x="548" y="30183"/>
                    <a:pt x="609" y="30335"/>
                  </a:cubicBezTo>
                  <a:cubicBezTo>
                    <a:pt x="670" y="30517"/>
                    <a:pt x="730" y="30639"/>
                    <a:pt x="791" y="30700"/>
                  </a:cubicBezTo>
                  <a:cubicBezTo>
                    <a:pt x="1308" y="31703"/>
                    <a:pt x="2706" y="33344"/>
                    <a:pt x="6202" y="33344"/>
                  </a:cubicBezTo>
                  <a:cubicBezTo>
                    <a:pt x="8208" y="33344"/>
                    <a:pt x="10639" y="32797"/>
                    <a:pt x="13466" y="31703"/>
                  </a:cubicBezTo>
                  <a:cubicBezTo>
                    <a:pt x="18390" y="29818"/>
                    <a:pt x="22099" y="27690"/>
                    <a:pt x="26415" y="25228"/>
                  </a:cubicBezTo>
                  <a:cubicBezTo>
                    <a:pt x="30062" y="23162"/>
                    <a:pt x="34166" y="20791"/>
                    <a:pt x="39698" y="18237"/>
                  </a:cubicBezTo>
                  <a:cubicBezTo>
                    <a:pt x="40062" y="18055"/>
                    <a:pt x="40458" y="17903"/>
                    <a:pt x="40822" y="17721"/>
                  </a:cubicBezTo>
                  <a:cubicBezTo>
                    <a:pt x="41217" y="17538"/>
                    <a:pt x="41582" y="17386"/>
                    <a:pt x="41977" y="17204"/>
                  </a:cubicBezTo>
                  <a:cubicBezTo>
                    <a:pt x="43224" y="16657"/>
                    <a:pt x="44409" y="16140"/>
                    <a:pt x="45594" y="15654"/>
                  </a:cubicBezTo>
                  <a:cubicBezTo>
                    <a:pt x="46871" y="15107"/>
                    <a:pt x="49242" y="14164"/>
                    <a:pt x="52585" y="12857"/>
                  </a:cubicBezTo>
                  <a:cubicBezTo>
                    <a:pt x="53771" y="12371"/>
                    <a:pt x="54865" y="11946"/>
                    <a:pt x="55777" y="11611"/>
                  </a:cubicBezTo>
                  <a:cubicBezTo>
                    <a:pt x="57023" y="12857"/>
                    <a:pt x="58756" y="13617"/>
                    <a:pt x="60579" y="13617"/>
                  </a:cubicBezTo>
                  <a:cubicBezTo>
                    <a:pt x="61431" y="13617"/>
                    <a:pt x="62282" y="13435"/>
                    <a:pt x="63072" y="13131"/>
                  </a:cubicBezTo>
                  <a:cubicBezTo>
                    <a:pt x="63984" y="12766"/>
                    <a:pt x="65230" y="11824"/>
                    <a:pt x="66871" y="10274"/>
                  </a:cubicBezTo>
                  <a:cubicBezTo>
                    <a:pt x="70063" y="7204"/>
                    <a:pt x="73710" y="2827"/>
                    <a:pt x="73862" y="2644"/>
                  </a:cubicBezTo>
                  <a:lnTo>
                    <a:pt x="75169" y="1034"/>
                  </a:lnTo>
                  <a:lnTo>
                    <a:pt x="73103" y="760"/>
                  </a:lnTo>
                  <a:cubicBezTo>
                    <a:pt x="72859" y="730"/>
                    <a:pt x="67023" y="0"/>
                    <a:pt x="62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Google Shape;1281;p44">
              <a:extLst>
                <a:ext uri="{FF2B5EF4-FFF2-40B4-BE49-F238E27FC236}">
                  <a16:creationId xmlns:a16="http://schemas.microsoft.com/office/drawing/2014/main" id="{7E051753-F3C0-9246-3A20-30662FF831ED}"/>
                </a:ext>
              </a:extLst>
            </p:cNvPr>
            <p:cNvSpPr/>
            <p:nvPr/>
          </p:nvSpPr>
          <p:spPr>
            <a:xfrm>
              <a:off x="3939275" y="-45550"/>
              <a:ext cx="1794900" cy="776525"/>
            </a:xfrm>
            <a:custGeom>
              <a:avLst/>
              <a:gdLst/>
              <a:ahLst/>
              <a:cxnLst/>
              <a:rect l="l" t="t" r="r" b="b"/>
              <a:pathLst>
                <a:path w="71796" h="31061" extrusionOk="0">
                  <a:moveTo>
                    <a:pt x="61400" y="0"/>
                  </a:moveTo>
                  <a:cubicBezTo>
                    <a:pt x="59668" y="0"/>
                    <a:pt x="58148" y="91"/>
                    <a:pt x="57327" y="426"/>
                  </a:cubicBezTo>
                  <a:cubicBezTo>
                    <a:pt x="55108" y="1307"/>
                    <a:pt x="53771" y="3465"/>
                    <a:pt x="53771" y="5714"/>
                  </a:cubicBezTo>
                  <a:cubicBezTo>
                    <a:pt x="52768" y="6110"/>
                    <a:pt x="51218" y="6748"/>
                    <a:pt x="49515" y="7417"/>
                  </a:cubicBezTo>
                  <a:cubicBezTo>
                    <a:pt x="46993" y="8420"/>
                    <a:pt x="44227" y="9514"/>
                    <a:pt x="42676" y="10122"/>
                  </a:cubicBezTo>
                  <a:cubicBezTo>
                    <a:pt x="41278" y="10639"/>
                    <a:pt x="39971" y="11125"/>
                    <a:pt x="38695" y="11581"/>
                  </a:cubicBezTo>
                  <a:cubicBezTo>
                    <a:pt x="38269" y="11702"/>
                    <a:pt x="37874" y="11854"/>
                    <a:pt x="37479" y="11976"/>
                  </a:cubicBezTo>
                  <a:cubicBezTo>
                    <a:pt x="37084" y="12128"/>
                    <a:pt x="36688" y="12250"/>
                    <a:pt x="36263" y="12402"/>
                  </a:cubicBezTo>
                  <a:cubicBezTo>
                    <a:pt x="23922" y="16475"/>
                    <a:pt x="17205" y="16809"/>
                    <a:pt x="8299" y="20456"/>
                  </a:cubicBezTo>
                  <a:cubicBezTo>
                    <a:pt x="1" y="23830"/>
                    <a:pt x="92" y="27295"/>
                    <a:pt x="426" y="28542"/>
                  </a:cubicBezTo>
                  <a:cubicBezTo>
                    <a:pt x="426" y="28542"/>
                    <a:pt x="457" y="28633"/>
                    <a:pt x="518" y="28785"/>
                  </a:cubicBezTo>
                  <a:cubicBezTo>
                    <a:pt x="578" y="28906"/>
                    <a:pt x="609" y="28997"/>
                    <a:pt x="609" y="28997"/>
                  </a:cubicBezTo>
                  <a:cubicBezTo>
                    <a:pt x="1000" y="29740"/>
                    <a:pt x="2094" y="31061"/>
                    <a:pt x="5048" y="31061"/>
                  </a:cubicBezTo>
                  <a:cubicBezTo>
                    <a:pt x="6688" y="31061"/>
                    <a:pt x="8901" y="30654"/>
                    <a:pt x="11886" y="29514"/>
                  </a:cubicBezTo>
                  <a:cubicBezTo>
                    <a:pt x="20944" y="26019"/>
                    <a:pt x="26080" y="21611"/>
                    <a:pt x="38056" y="16049"/>
                  </a:cubicBezTo>
                  <a:cubicBezTo>
                    <a:pt x="38421" y="15867"/>
                    <a:pt x="38816" y="15715"/>
                    <a:pt x="39211" y="15532"/>
                  </a:cubicBezTo>
                  <a:cubicBezTo>
                    <a:pt x="39576" y="15350"/>
                    <a:pt x="39971" y="15198"/>
                    <a:pt x="40336" y="15016"/>
                  </a:cubicBezTo>
                  <a:cubicBezTo>
                    <a:pt x="41521" y="14499"/>
                    <a:pt x="42707" y="13982"/>
                    <a:pt x="44014" y="13435"/>
                  </a:cubicBezTo>
                  <a:cubicBezTo>
                    <a:pt x="45564" y="12797"/>
                    <a:pt x="48452" y="11642"/>
                    <a:pt x="51005" y="10639"/>
                  </a:cubicBezTo>
                  <a:cubicBezTo>
                    <a:pt x="52555" y="10031"/>
                    <a:pt x="53984" y="9484"/>
                    <a:pt x="54926" y="9088"/>
                  </a:cubicBezTo>
                  <a:cubicBezTo>
                    <a:pt x="55990" y="10500"/>
                    <a:pt x="57658" y="11322"/>
                    <a:pt x="59400" y="11322"/>
                  </a:cubicBezTo>
                  <a:cubicBezTo>
                    <a:pt x="60097" y="11322"/>
                    <a:pt x="60805" y="11190"/>
                    <a:pt x="61491" y="10912"/>
                  </a:cubicBezTo>
                  <a:cubicBezTo>
                    <a:pt x="62342" y="10578"/>
                    <a:pt x="63589" y="9575"/>
                    <a:pt x="64926" y="8298"/>
                  </a:cubicBezTo>
                  <a:cubicBezTo>
                    <a:pt x="68118" y="5259"/>
                    <a:pt x="71796" y="760"/>
                    <a:pt x="71796" y="760"/>
                  </a:cubicBezTo>
                  <a:cubicBezTo>
                    <a:pt x="71796" y="760"/>
                    <a:pt x="65838" y="0"/>
                    <a:pt x="61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1282;p44">
              <a:extLst>
                <a:ext uri="{FF2B5EF4-FFF2-40B4-BE49-F238E27FC236}">
                  <a16:creationId xmlns:a16="http://schemas.microsoft.com/office/drawing/2014/main" id="{0F947F3E-21E2-1E19-5297-662FD7AE7449}"/>
                </a:ext>
              </a:extLst>
            </p:cNvPr>
            <p:cNvSpPr/>
            <p:nvPr/>
          </p:nvSpPr>
          <p:spPr>
            <a:xfrm>
              <a:off x="3939275" y="263725"/>
              <a:ext cx="951425" cy="467050"/>
            </a:xfrm>
            <a:custGeom>
              <a:avLst/>
              <a:gdLst/>
              <a:ahLst/>
              <a:cxnLst/>
              <a:rect l="l" t="t" r="r" b="b"/>
              <a:pathLst>
                <a:path w="38057" h="18682" extrusionOk="0">
                  <a:moveTo>
                    <a:pt x="36263" y="0"/>
                  </a:moveTo>
                  <a:cubicBezTo>
                    <a:pt x="23922" y="4104"/>
                    <a:pt x="17205" y="4438"/>
                    <a:pt x="8299" y="8085"/>
                  </a:cubicBezTo>
                  <a:cubicBezTo>
                    <a:pt x="1" y="11459"/>
                    <a:pt x="92" y="14924"/>
                    <a:pt x="426" y="16171"/>
                  </a:cubicBezTo>
                  <a:cubicBezTo>
                    <a:pt x="426" y="16171"/>
                    <a:pt x="457" y="16262"/>
                    <a:pt x="518" y="16414"/>
                  </a:cubicBezTo>
                  <a:cubicBezTo>
                    <a:pt x="578" y="16535"/>
                    <a:pt x="609" y="16626"/>
                    <a:pt x="609" y="16626"/>
                  </a:cubicBezTo>
                  <a:cubicBezTo>
                    <a:pt x="998" y="17367"/>
                    <a:pt x="2088" y="18682"/>
                    <a:pt x="5021" y="18682"/>
                  </a:cubicBezTo>
                  <a:cubicBezTo>
                    <a:pt x="6664" y="18682"/>
                    <a:pt x="8885" y="18269"/>
                    <a:pt x="11886" y="17113"/>
                  </a:cubicBezTo>
                  <a:cubicBezTo>
                    <a:pt x="20944" y="13648"/>
                    <a:pt x="26080" y="9240"/>
                    <a:pt x="38056" y="3678"/>
                  </a:cubicBezTo>
                  <a:cubicBezTo>
                    <a:pt x="37266" y="2553"/>
                    <a:pt x="36658" y="1338"/>
                    <a:pt x="36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Google Shape;1283;p44">
              <a:extLst>
                <a:ext uri="{FF2B5EF4-FFF2-40B4-BE49-F238E27FC236}">
                  <a16:creationId xmlns:a16="http://schemas.microsoft.com/office/drawing/2014/main" id="{3FEC3BCB-3725-A13D-266D-5E556AD60398}"/>
                </a:ext>
              </a:extLst>
            </p:cNvPr>
            <p:cNvSpPr/>
            <p:nvPr/>
          </p:nvSpPr>
          <p:spPr>
            <a:xfrm>
              <a:off x="4845825" y="253825"/>
              <a:ext cx="73750" cy="101850"/>
            </a:xfrm>
            <a:custGeom>
              <a:avLst/>
              <a:gdLst/>
              <a:ahLst/>
              <a:cxnLst/>
              <a:rect l="l" t="t" r="r" b="b"/>
              <a:pathLst>
                <a:path w="2950" h="4074" extrusionOk="0">
                  <a:moveTo>
                    <a:pt x="1217" y="1"/>
                  </a:moveTo>
                  <a:cubicBezTo>
                    <a:pt x="822" y="153"/>
                    <a:pt x="396" y="275"/>
                    <a:pt x="1" y="427"/>
                  </a:cubicBezTo>
                  <a:cubicBezTo>
                    <a:pt x="396" y="1703"/>
                    <a:pt x="1004" y="2949"/>
                    <a:pt x="1794" y="4074"/>
                  </a:cubicBezTo>
                  <a:cubicBezTo>
                    <a:pt x="2159" y="3892"/>
                    <a:pt x="2554" y="3740"/>
                    <a:pt x="2949" y="3557"/>
                  </a:cubicBezTo>
                  <a:cubicBezTo>
                    <a:pt x="2189" y="2463"/>
                    <a:pt x="1612" y="1278"/>
                    <a:pt x="1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1284;p44">
              <a:extLst>
                <a:ext uri="{FF2B5EF4-FFF2-40B4-BE49-F238E27FC236}">
                  <a16:creationId xmlns:a16="http://schemas.microsoft.com/office/drawing/2014/main" id="{546B23E9-7DD4-EEA6-E3D6-4F2085EB8C9A}"/>
                </a:ext>
              </a:extLst>
            </p:cNvPr>
            <p:cNvSpPr/>
            <p:nvPr/>
          </p:nvSpPr>
          <p:spPr>
            <a:xfrm>
              <a:off x="4876225" y="243950"/>
              <a:ext cx="71450" cy="98825"/>
            </a:xfrm>
            <a:custGeom>
              <a:avLst/>
              <a:gdLst/>
              <a:ahLst/>
              <a:cxnLst/>
              <a:rect l="l" t="t" r="r" b="b"/>
              <a:pathLst>
                <a:path w="2858" h="3953" extrusionOk="0">
                  <a:moveTo>
                    <a:pt x="1217" y="1"/>
                  </a:moveTo>
                  <a:cubicBezTo>
                    <a:pt x="791" y="122"/>
                    <a:pt x="396" y="274"/>
                    <a:pt x="1" y="396"/>
                  </a:cubicBezTo>
                  <a:cubicBezTo>
                    <a:pt x="396" y="1673"/>
                    <a:pt x="973" y="2858"/>
                    <a:pt x="1733" y="3952"/>
                  </a:cubicBezTo>
                  <a:cubicBezTo>
                    <a:pt x="2098" y="3770"/>
                    <a:pt x="2493" y="3618"/>
                    <a:pt x="2858" y="3436"/>
                  </a:cubicBezTo>
                  <a:cubicBezTo>
                    <a:pt x="2159" y="2372"/>
                    <a:pt x="1581" y="1217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Google Shape;1285;p44">
              <a:extLst>
                <a:ext uri="{FF2B5EF4-FFF2-40B4-BE49-F238E27FC236}">
                  <a16:creationId xmlns:a16="http://schemas.microsoft.com/office/drawing/2014/main" id="{2AA9791D-0F03-1BA1-F1C4-E8361DAFE334}"/>
                </a:ext>
              </a:extLst>
            </p:cNvPr>
            <p:cNvSpPr/>
            <p:nvPr/>
          </p:nvSpPr>
          <p:spPr>
            <a:xfrm>
              <a:off x="5177150" y="86650"/>
              <a:ext cx="166450" cy="133775"/>
            </a:xfrm>
            <a:custGeom>
              <a:avLst/>
              <a:gdLst/>
              <a:ahLst/>
              <a:cxnLst/>
              <a:rect l="l" t="t" r="r" b="b"/>
              <a:pathLst>
                <a:path w="6658" h="5351" extrusionOk="0">
                  <a:moveTo>
                    <a:pt x="5320" y="1"/>
                  </a:moveTo>
                  <a:cubicBezTo>
                    <a:pt x="5320" y="1"/>
                    <a:pt x="2827" y="1004"/>
                    <a:pt x="0" y="2129"/>
                  </a:cubicBezTo>
                  <a:cubicBezTo>
                    <a:pt x="244" y="3314"/>
                    <a:pt x="791" y="4408"/>
                    <a:pt x="1490" y="5351"/>
                  </a:cubicBezTo>
                  <a:cubicBezTo>
                    <a:pt x="4256" y="4256"/>
                    <a:pt x="6657" y="3314"/>
                    <a:pt x="6657" y="3314"/>
                  </a:cubicBezTo>
                  <a:lnTo>
                    <a:pt x="6171" y="1855"/>
                  </a:lnTo>
                  <a:lnTo>
                    <a:pt x="6201" y="1855"/>
                  </a:lnTo>
                  <a:lnTo>
                    <a:pt x="6110" y="1612"/>
                  </a:lnTo>
                  <a:lnTo>
                    <a:pt x="6019" y="1369"/>
                  </a:lnTo>
                  <a:lnTo>
                    <a:pt x="5988" y="1369"/>
                  </a:lnTo>
                  <a:lnTo>
                    <a:pt x="53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1286;p44">
              <a:extLst>
                <a:ext uri="{FF2B5EF4-FFF2-40B4-BE49-F238E27FC236}">
                  <a16:creationId xmlns:a16="http://schemas.microsoft.com/office/drawing/2014/main" id="{158B5C4D-27C9-A547-01B9-947CD091D061}"/>
                </a:ext>
              </a:extLst>
            </p:cNvPr>
            <p:cNvSpPr/>
            <p:nvPr/>
          </p:nvSpPr>
          <p:spPr>
            <a:xfrm>
              <a:off x="4906625" y="139850"/>
              <a:ext cx="307775" cy="190000"/>
            </a:xfrm>
            <a:custGeom>
              <a:avLst/>
              <a:gdLst/>
              <a:ahLst/>
              <a:cxnLst/>
              <a:rect l="l" t="t" r="r" b="b"/>
              <a:pathLst>
                <a:path w="12311" h="7600" extrusionOk="0">
                  <a:moveTo>
                    <a:pt x="10821" y="1"/>
                  </a:moveTo>
                  <a:cubicBezTo>
                    <a:pt x="8299" y="1004"/>
                    <a:pt x="5502" y="2098"/>
                    <a:pt x="3982" y="2675"/>
                  </a:cubicBezTo>
                  <a:cubicBezTo>
                    <a:pt x="2584" y="3223"/>
                    <a:pt x="1277" y="3709"/>
                    <a:pt x="1" y="4134"/>
                  </a:cubicBezTo>
                  <a:cubicBezTo>
                    <a:pt x="365" y="5381"/>
                    <a:pt x="943" y="6536"/>
                    <a:pt x="1672" y="7600"/>
                  </a:cubicBezTo>
                  <a:cubicBezTo>
                    <a:pt x="2827" y="7083"/>
                    <a:pt x="4043" y="6566"/>
                    <a:pt x="5320" y="6019"/>
                  </a:cubicBezTo>
                  <a:cubicBezTo>
                    <a:pt x="6870" y="5381"/>
                    <a:pt x="9758" y="4226"/>
                    <a:pt x="12311" y="3223"/>
                  </a:cubicBezTo>
                  <a:cubicBezTo>
                    <a:pt x="11612" y="2280"/>
                    <a:pt x="11065" y="1156"/>
                    <a:pt x="10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1287;p44">
              <a:extLst>
                <a:ext uri="{FF2B5EF4-FFF2-40B4-BE49-F238E27FC236}">
                  <a16:creationId xmlns:a16="http://schemas.microsoft.com/office/drawing/2014/main" id="{11821B4F-A386-54ED-C9D9-A87950D18BAC}"/>
                </a:ext>
              </a:extLst>
            </p:cNvPr>
            <p:cNvSpPr/>
            <p:nvPr/>
          </p:nvSpPr>
          <p:spPr>
            <a:xfrm>
              <a:off x="5264525" y="-45550"/>
              <a:ext cx="297925" cy="282825"/>
            </a:xfrm>
            <a:custGeom>
              <a:avLst/>
              <a:gdLst/>
              <a:ahLst/>
              <a:cxnLst/>
              <a:rect l="l" t="t" r="r" b="b"/>
              <a:pathLst>
                <a:path w="11917" h="11313" extrusionOk="0">
                  <a:moveTo>
                    <a:pt x="8390" y="0"/>
                  </a:moveTo>
                  <a:cubicBezTo>
                    <a:pt x="6658" y="0"/>
                    <a:pt x="5138" y="91"/>
                    <a:pt x="4317" y="426"/>
                  </a:cubicBezTo>
                  <a:cubicBezTo>
                    <a:pt x="1430" y="1581"/>
                    <a:pt x="1" y="4863"/>
                    <a:pt x="1156" y="7751"/>
                  </a:cubicBezTo>
                  <a:cubicBezTo>
                    <a:pt x="2039" y="9958"/>
                    <a:pt x="4165" y="11313"/>
                    <a:pt x="6408" y="11313"/>
                  </a:cubicBezTo>
                  <a:cubicBezTo>
                    <a:pt x="7099" y="11313"/>
                    <a:pt x="7801" y="11184"/>
                    <a:pt x="8481" y="10912"/>
                  </a:cubicBezTo>
                  <a:cubicBezTo>
                    <a:pt x="9332" y="10578"/>
                    <a:pt x="10579" y="9544"/>
                    <a:pt x="11916" y="8298"/>
                  </a:cubicBezTo>
                  <a:cubicBezTo>
                    <a:pt x="11643" y="8237"/>
                    <a:pt x="11399" y="8085"/>
                    <a:pt x="11217" y="7873"/>
                  </a:cubicBezTo>
                  <a:cubicBezTo>
                    <a:pt x="10822" y="7356"/>
                    <a:pt x="10913" y="6505"/>
                    <a:pt x="11460" y="6079"/>
                  </a:cubicBezTo>
                  <a:lnTo>
                    <a:pt x="11460" y="6079"/>
                  </a:lnTo>
                  <a:cubicBezTo>
                    <a:pt x="11209" y="6153"/>
                    <a:pt x="10937" y="6212"/>
                    <a:pt x="10685" y="6212"/>
                  </a:cubicBezTo>
                  <a:cubicBezTo>
                    <a:pt x="10418" y="6212"/>
                    <a:pt x="10173" y="6145"/>
                    <a:pt x="10001" y="5958"/>
                  </a:cubicBezTo>
                  <a:cubicBezTo>
                    <a:pt x="9606" y="5502"/>
                    <a:pt x="9940" y="4803"/>
                    <a:pt x="10305" y="4286"/>
                  </a:cubicBezTo>
                  <a:lnTo>
                    <a:pt x="10305" y="4286"/>
                  </a:lnTo>
                  <a:cubicBezTo>
                    <a:pt x="9870" y="4306"/>
                    <a:pt x="9421" y="4441"/>
                    <a:pt x="9010" y="4441"/>
                  </a:cubicBezTo>
                  <a:cubicBezTo>
                    <a:pt x="8790" y="4441"/>
                    <a:pt x="8581" y="4403"/>
                    <a:pt x="8390" y="4286"/>
                  </a:cubicBezTo>
                  <a:cubicBezTo>
                    <a:pt x="7904" y="3952"/>
                    <a:pt x="7843" y="3222"/>
                    <a:pt x="8117" y="2705"/>
                  </a:cubicBezTo>
                  <a:cubicBezTo>
                    <a:pt x="8390" y="2189"/>
                    <a:pt x="8907" y="1824"/>
                    <a:pt x="9393" y="1489"/>
                  </a:cubicBezTo>
                  <a:cubicBezTo>
                    <a:pt x="8907" y="1368"/>
                    <a:pt x="8360" y="1155"/>
                    <a:pt x="8238" y="699"/>
                  </a:cubicBezTo>
                  <a:cubicBezTo>
                    <a:pt x="8177" y="456"/>
                    <a:pt x="8269" y="213"/>
                    <a:pt x="8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Google Shape;1288;p44">
              <a:extLst>
                <a:ext uri="{FF2B5EF4-FFF2-40B4-BE49-F238E27FC236}">
                  <a16:creationId xmlns:a16="http://schemas.microsoft.com/office/drawing/2014/main" id="{C5871716-BB56-03C9-7F39-C2B224514502}"/>
                </a:ext>
              </a:extLst>
            </p:cNvPr>
            <p:cNvSpPr/>
            <p:nvPr/>
          </p:nvSpPr>
          <p:spPr>
            <a:xfrm>
              <a:off x="5460600" y="-45550"/>
              <a:ext cx="273575" cy="207475"/>
            </a:xfrm>
            <a:custGeom>
              <a:avLst/>
              <a:gdLst/>
              <a:ahLst/>
              <a:cxnLst/>
              <a:rect l="l" t="t" r="r" b="b"/>
              <a:pathLst>
                <a:path w="10943" h="8299" extrusionOk="0">
                  <a:moveTo>
                    <a:pt x="547" y="0"/>
                  </a:moveTo>
                  <a:cubicBezTo>
                    <a:pt x="395" y="213"/>
                    <a:pt x="334" y="456"/>
                    <a:pt x="395" y="699"/>
                  </a:cubicBezTo>
                  <a:cubicBezTo>
                    <a:pt x="517" y="1155"/>
                    <a:pt x="1064" y="1368"/>
                    <a:pt x="1550" y="1489"/>
                  </a:cubicBezTo>
                  <a:cubicBezTo>
                    <a:pt x="1064" y="1824"/>
                    <a:pt x="547" y="2189"/>
                    <a:pt x="274" y="2705"/>
                  </a:cubicBezTo>
                  <a:cubicBezTo>
                    <a:pt x="0" y="3222"/>
                    <a:pt x="30" y="3982"/>
                    <a:pt x="547" y="4286"/>
                  </a:cubicBezTo>
                  <a:cubicBezTo>
                    <a:pt x="737" y="4413"/>
                    <a:pt x="946" y="4455"/>
                    <a:pt x="1165" y="4455"/>
                  </a:cubicBezTo>
                  <a:cubicBezTo>
                    <a:pt x="1577" y="4455"/>
                    <a:pt x="2026" y="4306"/>
                    <a:pt x="2462" y="4286"/>
                  </a:cubicBezTo>
                  <a:lnTo>
                    <a:pt x="2462" y="4286"/>
                  </a:lnTo>
                  <a:cubicBezTo>
                    <a:pt x="2097" y="4803"/>
                    <a:pt x="1763" y="5502"/>
                    <a:pt x="2158" y="5958"/>
                  </a:cubicBezTo>
                  <a:cubicBezTo>
                    <a:pt x="2325" y="6155"/>
                    <a:pt x="2561" y="6224"/>
                    <a:pt x="2819" y="6224"/>
                  </a:cubicBezTo>
                  <a:cubicBezTo>
                    <a:pt x="3078" y="6224"/>
                    <a:pt x="3359" y="6155"/>
                    <a:pt x="3617" y="6079"/>
                  </a:cubicBezTo>
                  <a:lnTo>
                    <a:pt x="3617" y="6079"/>
                  </a:lnTo>
                  <a:cubicBezTo>
                    <a:pt x="3070" y="6505"/>
                    <a:pt x="2979" y="7356"/>
                    <a:pt x="3374" y="7873"/>
                  </a:cubicBezTo>
                  <a:cubicBezTo>
                    <a:pt x="3556" y="8085"/>
                    <a:pt x="3800" y="8237"/>
                    <a:pt x="4043" y="8298"/>
                  </a:cubicBezTo>
                  <a:cubicBezTo>
                    <a:pt x="7265" y="5259"/>
                    <a:pt x="10943" y="760"/>
                    <a:pt x="10943" y="760"/>
                  </a:cubicBezTo>
                  <a:cubicBezTo>
                    <a:pt x="10943" y="760"/>
                    <a:pt x="4985" y="0"/>
                    <a:pt x="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Google Shape;1289;p44">
              <a:extLst>
                <a:ext uri="{FF2B5EF4-FFF2-40B4-BE49-F238E27FC236}">
                  <a16:creationId xmlns:a16="http://schemas.microsoft.com/office/drawing/2014/main" id="{9EE8BEF5-BC34-4B34-3E64-1EA642E592C9}"/>
                </a:ext>
              </a:extLst>
            </p:cNvPr>
            <p:cNvSpPr/>
            <p:nvPr/>
          </p:nvSpPr>
          <p:spPr>
            <a:xfrm>
              <a:off x="5335200" y="-14725"/>
              <a:ext cx="284225" cy="56575"/>
            </a:xfrm>
            <a:custGeom>
              <a:avLst/>
              <a:gdLst/>
              <a:ahLst/>
              <a:cxnLst/>
              <a:rect l="l" t="t" r="r" b="b"/>
              <a:pathLst>
                <a:path w="11369" h="2263" extrusionOk="0">
                  <a:moveTo>
                    <a:pt x="8602" y="1"/>
                  </a:moveTo>
                  <a:cubicBezTo>
                    <a:pt x="5607" y="1"/>
                    <a:pt x="2600" y="777"/>
                    <a:pt x="1" y="2263"/>
                  </a:cubicBezTo>
                  <a:cubicBezTo>
                    <a:pt x="3679" y="1016"/>
                    <a:pt x="7509" y="348"/>
                    <a:pt x="11369" y="226"/>
                  </a:cubicBezTo>
                  <a:cubicBezTo>
                    <a:pt x="10456" y="75"/>
                    <a:pt x="9530" y="1"/>
                    <a:pt x="8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Google Shape;1290;p44">
              <a:extLst>
                <a:ext uri="{FF2B5EF4-FFF2-40B4-BE49-F238E27FC236}">
                  <a16:creationId xmlns:a16="http://schemas.microsoft.com/office/drawing/2014/main" id="{6B581A1C-B985-103A-3804-9FC4A9120813}"/>
                </a:ext>
              </a:extLst>
            </p:cNvPr>
            <p:cNvSpPr/>
            <p:nvPr/>
          </p:nvSpPr>
          <p:spPr>
            <a:xfrm>
              <a:off x="5325325" y="31950"/>
              <a:ext cx="248525" cy="70700"/>
            </a:xfrm>
            <a:custGeom>
              <a:avLst/>
              <a:gdLst/>
              <a:ahLst/>
              <a:cxnLst/>
              <a:rect l="l" t="t" r="r" b="b"/>
              <a:pathLst>
                <a:path w="9941" h="2828" extrusionOk="0">
                  <a:moveTo>
                    <a:pt x="9940" y="0"/>
                  </a:moveTo>
                  <a:cubicBezTo>
                    <a:pt x="6505" y="365"/>
                    <a:pt x="3101" y="1338"/>
                    <a:pt x="1" y="2827"/>
                  </a:cubicBezTo>
                  <a:cubicBezTo>
                    <a:pt x="3283" y="2037"/>
                    <a:pt x="6718" y="1064"/>
                    <a:pt x="9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Google Shape;1291;p44">
              <a:extLst>
                <a:ext uri="{FF2B5EF4-FFF2-40B4-BE49-F238E27FC236}">
                  <a16:creationId xmlns:a16="http://schemas.microsoft.com/office/drawing/2014/main" id="{78370B6F-DC15-36E8-AE05-23A194620AAD}"/>
                </a:ext>
              </a:extLst>
            </p:cNvPr>
            <p:cNvSpPr/>
            <p:nvPr/>
          </p:nvSpPr>
          <p:spPr>
            <a:xfrm>
              <a:off x="5333675" y="25875"/>
              <a:ext cx="299425" cy="145925"/>
            </a:xfrm>
            <a:custGeom>
              <a:avLst/>
              <a:gdLst/>
              <a:ahLst/>
              <a:cxnLst/>
              <a:rect l="l" t="t" r="r" b="b"/>
              <a:pathLst>
                <a:path w="11977" h="5837" extrusionOk="0">
                  <a:moveTo>
                    <a:pt x="11977" y="0"/>
                  </a:moveTo>
                  <a:lnTo>
                    <a:pt x="11977" y="0"/>
                  </a:lnTo>
                  <a:cubicBezTo>
                    <a:pt x="8238" y="2462"/>
                    <a:pt x="4256" y="4408"/>
                    <a:pt x="1" y="5836"/>
                  </a:cubicBezTo>
                  <a:cubicBezTo>
                    <a:pt x="4439" y="5107"/>
                    <a:pt x="8694" y="304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1292;p44">
              <a:extLst>
                <a:ext uri="{FF2B5EF4-FFF2-40B4-BE49-F238E27FC236}">
                  <a16:creationId xmlns:a16="http://schemas.microsoft.com/office/drawing/2014/main" id="{AD35B3C3-B94E-A55A-92A2-B3F94E70CA3F}"/>
                </a:ext>
              </a:extLst>
            </p:cNvPr>
            <p:cNvSpPr/>
            <p:nvPr/>
          </p:nvSpPr>
          <p:spPr>
            <a:xfrm>
              <a:off x="5442350" y="101850"/>
              <a:ext cx="146675" cy="89700"/>
            </a:xfrm>
            <a:custGeom>
              <a:avLst/>
              <a:gdLst/>
              <a:ahLst/>
              <a:cxnLst/>
              <a:rect l="l" t="t" r="r" b="b"/>
              <a:pathLst>
                <a:path w="5867" h="3588" extrusionOk="0">
                  <a:moveTo>
                    <a:pt x="5867" y="1"/>
                  </a:moveTo>
                  <a:cubicBezTo>
                    <a:pt x="3922" y="1247"/>
                    <a:pt x="2007" y="2432"/>
                    <a:pt x="1" y="3588"/>
                  </a:cubicBezTo>
                  <a:cubicBezTo>
                    <a:pt x="2280" y="3132"/>
                    <a:pt x="4408" y="1825"/>
                    <a:pt x="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1293;p44">
              <a:extLst>
                <a:ext uri="{FF2B5EF4-FFF2-40B4-BE49-F238E27FC236}">
                  <a16:creationId xmlns:a16="http://schemas.microsoft.com/office/drawing/2014/main" id="{B0FCD8E2-F4AC-9A82-A029-FDBEED0C702D}"/>
                </a:ext>
              </a:extLst>
            </p:cNvPr>
            <p:cNvSpPr/>
            <p:nvPr/>
          </p:nvSpPr>
          <p:spPr>
            <a:xfrm>
              <a:off x="3989425" y="408100"/>
              <a:ext cx="486375" cy="197600"/>
            </a:xfrm>
            <a:custGeom>
              <a:avLst/>
              <a:gdLst/>
              <a:ahLst/>
              <a:cxnLst/>
              <a:rect l="l" t="t" r="r" b="b"/>
              <a:pathLst>
                <a:path w="19455" h="7904" extrusionOk="0">
                  <a:moveTo>
                    <a:pt x="19454" y="0"/>
                  </a:moveTo>
                  <a:cubicBezTo>
                    <a:pt x="12524" y="943"/>
                    <a:pt x="5016" y="2645"/>
                    <a:pt x="1" y="7903"/>
                  </a:cubicBezTo>
                  <a:cubicBezTo>
                    <a:pt x="5624" y="3435"/>
                    <a:pt x="12706" y="1915"/>
                    <a:pt x="19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28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Tóm tắt nội dung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8" name="Google Shape;998;p32"/>
          <p:cNvSpPr txBox="1">
            <a:spLocks noGrp="1"/>
          </p:cNvSpPr>
          <p:nvPr>
            <p:ph type="title" idx="5"/>
          </p:nvPr>
        </p:nvSpPr>
        <p:spPr>
          <a:xfrm>
            <a:off x="754312" y="1252552"/>
            <a:ext cx="1073400" cy="7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9" name="Google Shape;999;p32"/>
          <p:cNvSpPr txBox="1">
            <a:spLocks noGrp="1"/>
          </p:cNvSpPr>
          <p:nvPr>
            <p:ph type="title" idx="6"/>
          </p:nvPr>
        </p:nvSpPr>
        <p:spPr>
          <a:xfrm>
            <a:off x="736656" y="3609454"/>
            <a:ext cx="1073400" cy="7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0" name="Google Shape;1000;p32"/>
          <p:cNvSpPr txBox="1">
            <a:spLocks noGrp="1"/>
          </p:cNvSpPr>
          <p:nvPr>
            <p:ph type="title" idx="7"/>
          </p:nvPr>
        </p:nvSpPr>
        <p:spPr>
          <a:xfrm>
            <a:off x="741663" y="2442436"/>
            <a:ext cx="1073400" cy="7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1" name="Google Shape;1001;p32"/>
          <p:cNvSpPr txBox="1">
            <a:spLocks noGrp="1"/>
          </p:cNvSpPr>
          <p:nvPr>
            <p:ph type="title" idx="8"/>
          </p:nvPr>
        </p:nvSpPr>
        <p:spPr>
          <a:xfrm>
            <a:off x="4749889" y="1252552"/>
            <a:ext cx="1073400" cy="7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2" name="Google Shape;1002;p32"/>
          <p:cNvSpPr txBox="1">
            <a:spLocks noGrp="1"/>
          </p:cNvSpPr>
          <p:nvPr>
            <p:ph type="subTitle" idx="9"/>
          </p:nvPr>
        </p:nvSpPr>
        <p:spPr>
          <a:xfrm>
            <a:off x="1945810" y="1276102"/>
            <a:ext cx="24483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nhóm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3" name="Google Shape;1003;p32"/>
          <p:cNvSpPr txBox="1">
            <a:spLocks noGrp="1"/>
          </p:cNvSpPr>
          <p:nvPr>
            <p:ph type="subTitle" idx="13"/>
          </p:nvPr>
        </p:nvSpPr>
        <p:spPr>
          <a:xfrm>
            <a:off x="1945810" y="2465986"/>
            <a:ext cx="24483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4" name="Google Shape;1004;p32"/>
          <p:cNvSpPr txBox="1">
            <a:spLocks noGrp="1"/>
          </p:cNvSpPr>
          <p:nvPr>
            <p:ph type="subTitle" idx="14"/>
          </p:nvPr>
        </p:nvSpPr>
        <p:spPr>
          <a:xfrm>
            <a:off x="1945810" y="3566768"/>
            <a:ext cx="24483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bài toán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5" name="Google Shape;1005;p32"/>
          <p:cNvSpPr txBox="1">
            <a:spLocks noGrp="1"/>
          </p:cNvSpPr>
          <p:nvPr>
            <p:ph type="subTitle" idx="15"/>
          </p:nvPr>
        </p:nvSpPr>
        <p:spPr>
          <a:xfrm>
            <a:off x="6056476" y="1276102"/>
            <a:ext cx="268899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</p:txBody>
      </p:sp>
      <p:grpSp>
        <p:nvGrpSpPr>
          <p:cNvPr id="1006" name="Google Shape;1006;p32"/>
          <p:cNvGrpSpPr/>
          <p:nvPr/>
        </p:nvGrpSpPr>
        <p:grpSpPr>
          <a:xfrm rot="-9900040">
            <a:off x="8094694" y="349835"/>
            <a:ext cx="672155" cy="198819"/>
            <a:chOff x="3564375" y="4059950"/>
            <a:chExt cx="672175" cy="198825"/>
          </a:xfrm>
        </p:grpSpPr>
        <p:sp>
          <p:nvSpPr>
            <p:cNvPr id="1007" name="Google Shape;1007;p32"/>
            <p:cNvSpPr/>
            <p:nvPr/>
          </p:nvSpPr>
          <p:spPr>
            <a:xfrm>
              <a:off x="3564375" y="4059950"/>
              <a:ext cx="672175" cy="198825"/>
            </a:xfrm>
            <a:custGeom>
              <a:avLst/>
              <a:gdLst/>
              <a:ahLst/>
              <a:cxnLst/>
              <a:rect l="l" t="t" r="r" b="b"/>
              <a:pathLst>
                <a:path w="26887" h="7953" extrusionOk="0">
                  <a:moveTo>
                    <a:pt x="24635" y="634"/>
                  </a:moveTo>
                  <a:cubicBezTo>
                    <a:pt x="24712" y="634"/>
                    <a:pt x="24779" y="650"/>
                    <a:pt x="24819" y="704"/>
                  </a:cubicBezTo>
                  <a:cubicBezTo>
                    <a:pt x="24919" y="904"/>
                    <a:pt x="24685" y="1037"/>
                    <a:pt x="24618" y="1204"/>
                  </a:cubicBezTo>
                  <a:cubicBezTo>
                    <a:pt x="24018" y="2138"/>
                    <a:pt x="24085" y="2505"/>
                    <a:pt x="25019" y="3105"/>
                  </a:cubicBezTo>
                  <a:cubicBezTo>
                    <a:pt x="25252" y="3272"/>
                    <a:pt x="25519" y="3406"/>
                    <a:pt x="25786" y="3572"/>
                  </a:cubicBezTo>
                  <a:cubicBezTo>
                    <a:pt x="25419" y="3839"/>
                    <a:pt x="25085" y="4039"/>
                    <a:pt x="24785" y="4273"/>
                  </a:cubicBezTo>
                  <a:cubicBezTo>
                    <a:pt x="24118" y="4773"/>
                    <a:pt x="24151" y="5073"/>
                    <a:pt x="24852" y="5507"/>
                  </a:cubicBezTo>
                  <a:cubicBezTo>
                    <a:pt x="25152" y="5674"/>
                    <a:pt x="25486" y="5874"/>
                    <a:pt x="25819" y="6107"/>
                  </a:cubicBezTo>
                  <a:cubicBezTo>
                    <a:pt x="25853" y="6107"/>
                    <a:pt x="25886" y="6174"/>
                    <a:pt x="25886" y="6174"/>
                  </a:cubicBezTo>
                  <a:cubicBezTo>
                    <a:pt x="25466" y="6770"/>
                    <a:pt x="24945" y="6943"/>
                    <a:pt x="24359" y="6943"/>
                  </a:cubicBezTo>
                  <a:cubicBezTo>
                    <a:pt x="24060" y="6943"/>
                    <a:pt x="23745" y="6898"/>
                    <a:pt x="23418" y="6841"/>
                  </a:cubicBezTo>
                  <a:cubicBezTo>
                    <a:pt x="22584" y="6708"/>
                    <a:pt x="21750" y="6708"/>
                    <a:pt x="20916" y="6675"/>
                  </a:cubicBezTo>
                  <a:cubicBezTo>
                    <a:pt x="20262" y="6667"/>
                    <a:pt x="19609" y="6663"/>
                    <a:pt x="18955" y="6663"/>
                  </a:cubicBezTo>
                  <a:cubicBezTo>
                    <a:pt x="16840" y="6663"/>
                    <a:pt x="14725" y="6706"/>
                    <a:pt x="12610" y="6808"/>
                  </a:cubicBezTo>
                  <a:cubicBezTo>
                    <a:pt x="9941" y="6941"/>
                    <a:pt x="7273" y="7075"/>
                    <a:pt x="4571" y="7108"/>
                  </a:cubicBezTo>
                  <a:cubicBezTo>
                    <a:pt x="4437" y="7108"/>
                    <a:pt x="4296" y="7104"/>
                    <a:pt x="4153" y="7104"/>
                  </a:cubicBezTo>
                  <a:cubicBezTo>
                    <a:pt x="3867" y="7104"/>
                    <a:pt x="3570" y="7119"/>
                    <a:pt x="3303" y="7208"/>
                  </a:cubicBezTo>
                  <a:cubicBezTo>
                    <a:pt x="3102" y="7273"/>
                    <a:pt x="2913" y="7300"/>
                    <a:pt x="2731" y="7300"/>
                  </a:cubicBezTo>
                  <a:cubicBezTo>
                    <a:pt x="2160" y="7300"/>
                    <a:pt x="1667" y="7028"/>
                    <a:pt x="1135" y="6775"/>
                  </a:cubicBezTo>
                  <a:cubicBezTo>
                    <a:pt x="935" y="6675"/>
                    <a:pt x="901" y="6574"/>
                    <a:pt x="1035" y="6374"/>
                  </a:cubicBezTo>
                  <a:cubicBezTo>
                    <a:pt x="1168" y="6174"/>
                    <a:pt x="1235" y="5974"/>
                    <a:pt x="1368" y="5741"/>
                  </a:cubicBezTo>
                  <a:cubicBezTo>
                    <a:pt x="1869" y="4907"/>
                    <a:pt x="1869" y="4640"/>
                    <a:pt x="1168" y="4006"/>
                  </a:cubicBezTo>
                  <a:cubicBezTo>
                    <a:pt x="835" y="3706"/>
                    <a:pt x="935" y="3539"/>
                    <a:pt x="1168" y="3305"/>
                  </a:cubicBezTo>
                  <a:cubicBezTo>
                    <a:pt x="1802" y="2638"/>
                    <a:pt x="1802" y="2638"/>
                    <a:pt x="1268" y="1838"/>
                  </a:cubicBezTo>
                  <a:cubicBezTo>
                    <a:pt x="1168" y="1738"/>
                    <a:pt x="1102" y="1638"/>
                    <a:pt x="1068" y="1437"/>
                  </a:cubicBezTo>
                  <a:lnTo>
                    <a:pt x="4604" y="1437"/>
                  </a:lnTo>
                  <a:cubicBezTo>
                    <a:pt x="6739" y="1437"/>
                    <a:pt x="8907" y="1371"/>
                    <a:pt x="11042" y="1237"/>
                  </a:cubicBezTo>
                  <a:cubicBezTo>
                    <a:pt x="12476" y="1137"/>
                    <a:pt x="13944" y="1071"/>
                    <a:pt x="15378" y="1004"/>
                  </a:cubicBezTo>
                  <a:cubicBezTo>
                    <a:pt x="17950" y="830"/>
                    <a:pt x="20521" y="657"/>
                    <a:pt x="23092" y="657"/>
                  </a:cubicBezTo>
                  <a:cubicBezTo>
                    <a:pt x="23489" y="657"/>
                    <a:pt x="23887" y="661"/>
                    <a:pt x="24285" y="670"/>
                  </a:cubicBezTo>
                  <a:cubicBezTo>
                    <a:pt x="24385" y="670"/>
                    <a:pt x="24521" y="634"/>
                    <a:pt x="24635" y="634"/>
                  </a:cubicBezTo>
                  <a:close/>
                  <a:moveTo>
                    <a:pt x="22668" y="0"/>
                  </a:moveTo>
                  <a:cubicBezTo>
                    <a:pt x="19875" y="0"/>
                    <a:pt x="17108" y="244"/>
                    <a:pt x="14311" y="370"/>
                  </a:cubicBezTo>
                  <a:cubicBezTo>
                    <a:pt x="11476" y="503"/>
                    <a:pt x="8640" y="737"/>
                    <a:pt x="5772" y="770"/>
                  </a:cubicBezTo>
                  <a:lnTo>
                    <a:pt x="1002" y="770"/>
                  </a:lnTo>
                  <a:cubicBezTo>
                    <a:pt x="368" y="770"/>
                    <a:pt x="268" y="904"/>
                    <a:pt x="401" y="1504"/>
                  </a:cubicBezTo>
                  <a:cubicBezTo>
                    <a:pt x="468" y="1804"/>
                    <a:pt x="635" y="2071"/>
                    <a:pt x="801" y="2271"/>
                  </a:cubicBezTo>
                  <a:cubicBezTo>
                    <a:pt x="968" y="2472"/>
                    <a:pt x="968" y="2572"/>
                    <a:pt x="768" y="2772"/>
                  </a:cubicBezTo>
                  <a:cubicBezTo>
                    <a:pt x="101" y="3472"/>
                    <a:pt x="1" y="3939"/>
                    <a:pt x="768" y="4473"/>
                  </a:cubicBezTo>
                  <a:cubicBezTo>
                    <a:pt x="1102" y="4673"/>
                    <a:pt x="1102" y="4973"/>
                    <a:pt x="868" y="5307"/>
                  </a:cubicBezTo>
                  <a:cubicBezTo>
                    <a:pt x="668" y="5607"/>
                    <a:pt x="535" y="5941"/>
                    <a:pt x="368" y="6274"/>
                  </a:cubicBezTo>
                  <a:cubicBezTo>
                    <a:pt x="134" y="6808"/>
                    <a:pt x="168" y="6941"/>
                    <a:pt x="701" y="7208"/>
                  </a:cubicBezTo>
                  <a:cubicBezTo>
                    <a:pt x="968" y="7342"/>
                    <a:pt x="1302" y="7408"/>
                    <a:pt x="1469" y="7609"/>
                  </a:cubicBezTo>
                  <a:cubicBezTo>
                    <a:pt x="1658" y="7879"/>
                    <a:pt x="1892" y="7952"/>
                    <a:pt x="2134" y="7952"/>
                  </a:cubicBezTo>
                  <a:cubicBezTo>
                    <a:pt x="2190" y="7952"/>
                    <a:pt x="2246" y="7948"/>
                    <a:pt x="2302" y="7942"/>
                  </a:cubicBezTo>
                  <a:cubicBezTo>
                    <a:pt x="3337" y="7875"/>
                    <a:pt x="4371" y="7709"/>
                    <a:pt x="5405" y="7709"/>
                  </a:cubicBezTo>
                  <a:cubicBezTo>
                    <a:pt x="8407" y="7709"/>
                    <a:pt x="11409" y="7442"/>
                    <a:pt x="14411" y="7375"/>
                  </a:cubicBezTo>
                  <a:cubicBezTo>
                    <a:pt x="16099" y="7343"/>
                    <a:pt x="17795" y="7271"/>
                    <a:pt x="19491" y="7271"/>
                  </a:cubicBezTo>
                  <a:cubicBezTo>
                    <a:pt x="21281" y="7271"/>
                    <a:pt x="23071" y="7351"/>
                    <a:pt x="24852" y="7642"/>
                  </a:cubicBezTo>
                  <a:cubicBezTo>
                    <a:pt x="24974" y="7664"/>
                    <a:pt x="25115" y="7683"/>
                    <a:pt x="25253" y="7683"/>
                  </a:cubicBezTo>
                  <a:cubicBezTo>
                    <a:pt x="25530" y="7683"/>
                    <a:pt x="25797" y="7609"/>
                    <a:pt x="25886" y="7342"/>
                  </a:cubicBezTo>
                  <a:cubicBezTo>
                    <a:pt x="25986" y="7041"/>
                    <a:pt x="26153" y="6908"/>
                    <a:pt x="26353" y="6741"/>
                  </a:cubicBezTo>
                  <a:cubicBezTo>
                    <a:pt x="26787" y="6374"/>
                    <a:pt x="26787" y="6074"/>
                    <a:pt x="26320" y="5741"/>
                  </a:cubicBezTo>
                  <a:cubicBezTo>
                    <a:pt x="25953" y="5440"/>
                    <a:pt x="25519" y="5207"/>
                    <a:pt x="25085" y="4907"/>
                  </a:cubicBezTo>
                  <a:cubicBezTo>
                    <a:pt x="25519" y="4573"/>
                    <a:pt x="25953" y="4273"/>
                    <a:pt x="26386" y="4039"/>
                  </a:cubicBezTo>
                  <a:cubicBezTo>
                    <a:pt x="26887" y="3772"/>
                    <a:pt x="26887" y="3506"/>
                    <a:pt x="26420" y="3205"/>
                  </a:cubicBezTo>
                  <a:cubicBezTo>
                    <a:pt x="26053" y="2972"/>
                    <a:pt x="25619" y="2738"/>
                    <a:pt x="25219" y="2505"/>
                  </a:cubicBezTo>
                  <a:cubicBezTo>
                    <a:pt x="24919" y="2338"/>
                    <a:pt x="24819" y="2105"/>
                    <a:pt x="25052" y="1771"/>
                  </a:cubicBezTo>
                  <a:cubicBezTo>
                    <a:pt x="25286" y="1404"/>
                    <a:pt x="25486" y="1037"/>
                    <a:pt x="25686" y="637"/>
                  </a:cubicBezTo>
                  <a:cubicBezTo>
                    <a:pt x="25853" y="203"/>
                    <a:pt x="25786" y="36"/>
                    <a:pt x="25286" y="36"/>
                  </a:cubicBezTo>
                  <a:cubicBezTo>
                    <a:pt x="24585" y="3"/>
                    <a:pt x="23885" y="3"/>
                    <a:pt x="23184" y="3"/>
                  </a:cubicBezTo>
                  <a:cubicBezTo>
                    <a:pt x="23012" y="1"/>
                    <a:pt x="22840" y="0"/>
                    <a:pt x="22668" y="0"/>
                  </a:cubicBezTo>
                  <a:close/>
                </a:path>
              </a:pathLst>
            </a:custGeom>
            <a:solidFill>
              <a:srgbClr val="27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3734500" y="4176775"/>
              <a:ext cx="19200" cy="16700"/>
            </a:xfrm>
            <a:custGeom>
              <a:avLst/>
              <a:gdLst/>
              <a:ahLst/>
              <a:cxnLst/>
              <a:rect l="l" t="t" r="r" b="b"/>
              <a:pathLst>
                <a:path w="768" h="668" extrusionOk="0">
                  <a:moveTo>
                    <a:pt x="368" y="0"/>
                  </a:moveTo>
                  <a:cubicBezTo>
                    <a:pt x="201" y="0"/>
                    <a:pt x="1" y="67"/>
                    <a:pt x="34" y="300"/>
                  </a:cubicBezTo>
                  <a:cubicBezTo>
                    <a:pt x="67" y="500"/>
                    <a:pt x="201" y="634"/>
                    <a:pt x="468" y="667"/>
                  </a:cubicBezTo>
                  <a:cubicBezTo>
                    <a:pt x="601" y="567"/>
                    <a:pt x="768" y="534"/>
                    <a:pt x="768" y="300"/>
                  </a:cubicBezTo>
                  <a:cubicBezTo>
                    <a:pt x="768" y="67"/>
                    <a:pt x="568" y="0"/>
                    <a:pt x="368" y="0"/>
                  </a:cubicBezTo>
                  <a:close/>
                </a:path>
              </a:pathLst>
            </a:custGeom>
            <a:solidFill>
              <a:srgbClr val="27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4054725" y="413090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334" y="0"/>
                  </a:moveTo>
                  <a:cubicBezTo>
                    <a:pt x="68" y="0"/>
                    <a:pt x="1" y="167"/>
                    <a:pt x="1" y="367"/>
                  </a:cubicBezTo>
                  <a:cubicBezTo>
                    <a:pt x="1" y="534"/>
                    <a:pt x="101" y="634"/>
                    <a:pt x="301" y="634"/>
                  </a:cubicBezTo>
                  <a:cubicBezTo>
                    <a:pt x="501" y="601"/>
                    <a:pt x="635" y="467"/>
                    <a:pt x="635" y="267"/>
                  </a:cubicBezTo>
                  <a:cubicBezTo>
                    <a:pt x="601" y="67"/>
                    <a:pt x="501" y="0"/>
                    <a:pt x="334" y="0"/>
                  </a:cubicBezTo>
                  <a:close/>
                </a:path>
              </a:pathLst>
            </a:custGeom>
            <a:solidFill>
              <a:srgbClr val="27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3851250" y="4185100"/>
              <a:ext cx="16700" cy="12700"/>
            </a:xfrm>
            <a:custGeom>
              <a:avLst/>
              <a:gdLst/>
              <a:ahLst/>
              <a:cxnLst/>
              <a:rect l="l" t="t" r="r" b="b"/>
              <a:pathLst>
                <a:path w="668" h="508" extrusionOk="0">
                  <a:moveTo>
                    <a:pt x="301" y="1"/>
                  </a:moveTo>
                  <a:cubicBezTo>
                    <a:pt x="134" y="34"/>
                    <a:pt x="1" y="67"/>
                    <a:pt x="34" y="268"/>
                  </a:cubicBezTo>
                  <a:cubicBezTo>
                    <a:pt x="34" y="413"/>
                    <a:pt x="135" y="507"/>
                    <a:pt x="272" y="507"/>
                  </a:cubicBezTo>
                  <a:cubicBezTo>
                    <a:pt x="292" y="507"/>
                    <a:pt x="313" y="505"/>
                    <a:pt x="334" y="501"/>
                  </a:cubicBezTo>
                  <a:cubicBezTo>
                    <a:pt x="468" y="501"/>
                    <a:pt x="668" y="468"/>
                    <a:pt x="668" y="268"/>
                  </a:cubicBezTo>
                  <a:cubicBezTo>
                    <a:pt x="668" y="34"/>
                    <a:pt x="434" y="67"/>
                    <a:pt x="301" y="1"/>
                  </a:cubicBezTo>
                  <a:close/>
                </a:path>
              </a:pathLst>
            </a:custGeom>
            <a:solidFill>
              <a:srgbClr val="27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3970500" y="4116650"/>
              <a:ext cx="13375" cy="14275"/>
            </a:xfrm>
            <a:custGeom>
              <a:avLst/>
              <a:gdLst/>
              <a:ahLst/>
              <a:cxnLst/>
              <a:rect l="l" t="t" r="r" b="b"/>
              <a:pathLst>
                <a:path w="535" h="571" extrusionOk="0">
                  <a:moveTo>
                    <a:pt x="283" y="0"/>
                  </a:moveTo>
                  <a:cubicBezTo>
                    <a:pt x="268" y="0"/>
                    <a:pt x="252" y="1"/>
                    <a:pt x="234" y="3"/>
                  </a:cubicBezTo>
                  <a:cubicBezTo>
                    <a:pt x="67" y="37"/>
                    <a:pt x="1" y="170"/>
                    <a:pt x="1" y="304"/>
                  </a:cubicBezTo>
                  <a:cubicBezTo>
                    <a:pt x="34" y="470"/>
                    <a:pt x="134" y="570"/>
                    <a:pt x="301" y="570"/>
                  </a:cubicBezTo>
                  <a:cubicBezTo>
                    <a:pt x="468" y="570"/>
                    <a:pt x="534" y="504"/>
                    <a:pt x="501" y="337"/>
                  </a:cubicBezTo>
                  <a:cubicBezTo>
                    <a:pt x="501" y="212"/>
                    <a:pt x="501" y="0"/>
                    <a:pt x="283" y="0"/>
                  </a:cubicBezTo>
                  <a:close/>
                </a:path>
              </a:pathLst>
            </a:custGeom>
            <a:solidFill>
              <a:srgbClr val="27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3841250" y="4155925"/>
              <a:ext cx="13375" cy="13350"/>
            </a:xfrm>
            <a:custGeom>
              <a:avLst/>
              <a:gdLst/>
              <a:ahLst/>
              <a:cxnLst/>
              <a:rect l="l" t="t" r="r" b="b"/>
              <a:pathLst>
                <a:path w="535" h="534" extrusionOk="0">
                  <a:moveTo>
                    <a:pt x="267" y="0"/>
                  </a:moveTo>
                  <a:cubicBezTo>
                    <a:pt x="100" y="34"/>
                    <a:pt x="0" y="134"/>
                    <a:pt x="0" y="300"/>
                  </a:cubicBezTo>
                  <a:cubicBezTo>
                    <a:pt x="34" y="501"/>
                    <a:pt x="167" y="534"/>
                    <a:pt x="301" y="534"/>
                  </a:cubicBezTo>
                  <a:cubicBezTo>
                    <a:pt x="467" y="534"/>
                    <a:pt x="534" y="400"/>
                    <a:pt x="534" y="234"/>
                  </a:cubicBezTo>
                  <a:cubicBezTo>
                    <a:pt x="501" y="134"/>
                    <a:pt x="467" y="0"/>
                    <a:pt x="267" y="0"/>
                  </a:cubicBezTo>
                  <a:close/>
                </a:path>
              </a:pathLst>
            </a:custGeom>
            <a:solidFill>
              <a:srgbClr val="27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3731175" y="4135900"/>
              <a:ext cx="13350" cy="12975"/>
            </a:xfrm>
            <a:custGeom>
              <a:avLst/>
              <a:gdLst/>
              <a:ahLst/>
              <a:cxnLst/>
              <a:rect l="l" t="t" r="r" b="b"/>
              <a:pathLst>
                <a:path w="534" h="519" extrusionOk="0">
                  <a:moveTo>
                    <a:pt x="234" y="1"/>
                  </a:moveTo>
                  <a:cubicBezTo>
                    <a:pt x="134" y="67"/>
                    <a:pt x="0" y="134"/>
                    <a:pt x="34" y="301"/>
                  </a:cubicBezTo>
                  <a:cubicBezTo>
                    <a:pt x="34" y="410"/>
                    <a:pt x="100" y="519"/>
                    <a:pt x="216" y="519"/>
                  </a:cubicBezTo>
                  <a:cubicBezTo>
                    <a:pt x="242" y="519"/>
                    <a:pt x="270" y="513"/>
                    <a:pt x="300" y="501"/>
                  </a:cubicBezTo>
                  <a:cubicBezTo>
                    <a:pt x="434" y="468"/>
                    <a:pt x="534" y="368"/>
                    <a:pt x="501" y="201"/>
                  </a:cubicBezTo>
                  <a:cubicBezTo>
                    <a:pt x="467" y="101"/>
                    <a:pt x="401" y="1"/>
                    <a:pt x="234" y="1"/>
                  </a:cubicBezTo>
                  <a:close/>
                </a:path>
              </a:pathLst>
            </a:custGeom>
            <a:solidFill>
              <a:srgbClr val="27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3913800" y="4124225"/>
              <a:ext cx="11700" cy="11700"/>
            </a:xfrm>
            <a:custGeom>
              <a:avLst/>
              <a:gdLst/>
              <a:ahLst/>
              <a:cxnLst/>
              <a:rect l="l" t="t" r="r" b="b"/>
              <a:pathLst>
                <a:path w="468" h="468" extrusionOk="0">
                  <a:moveTo>
                    <a:pt x="234" y="1"/>
                  </a:moveTo>
                  <a:cubicBezTo>
                    <a:pt x="134" y="34"/>
                    <a:pt x="0" y="67"/>
                    <a:pt x="34" y="234"/>
                  </a:cubicBezTo>
                  <a:cubicBezTo>
                    <a:pt x="34" y="368"/>
                    <a:pt x="134" y="468"/>
                    <a:pt x="267" y="468"/>
                  </a:cubicBezTo>
                  <a:cubicBezTo>
                    <a:pt x="434" y="468"/>
                    <a:pt x="467" y="334"/>
                    <a:pt x="467" y="234"/>
                  </a:cubicBezTo>
                  <a:cubicBezTo>
                    <a:pt x="467" y="101"/>
                    <a:pt x="367" y="1"/>
                    <a:pt x="234" y="1"/>
                  </a:cubicBezTo>
                  <a:close/>
                </a:path>
              </a:pathLst>
            </a:custGeom>
            <a:solidFill>
              <a:srgbClr val="27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3963825" y="4180000"/>
              <a:ext cx="12550" cy="10275"/>
            </a:xfrm>
            <a:custGeom>
              <a:avLst/>
              <a:gdLst/>
              <a:ahLst/>
              <a:cxnLst/>
              <a:rect l="l" t="t" r="r" b="b"/>
              <a:pathLst>
                <a:path w="502" h="411" extrusionOk="0">
                  <a:moveTo>
                    <a:pt x="163" y="1"/>
                  </a:moveTo>
                  <a:cubicBezTo>
                    <a:pt x="94" y="1"/>
                    <a:pt x="34" y="16"/>
                    <a:pt x="34" y="105"/>
                  </a:cubicBezTo>
                  <a:cubicBezTo>
                    <a:pt x="1" y="271"/>
                    <a:pt x="168" y="338"/>
                    <a:pt x="268" y="405"/>
                  </a:cubicBezTo>
                  <a:cubicBezTo>
                    <a:pt x="282" y="408"/>
                    <a:pt x="295" y="410"/>
                    <a:pt x="308" y="410"/>
                  </a:cubicBezTo>
                  <a:cubicBezTo>
                    <a:pt x="409" y="410"/>
                    <a:pt x="442" y="298"/>
                    <a:pt x="501" y="238"/>
                  </a:cubicBezTo>
                  <a:cubicBezTo>
                    <a:pt x="468" y="105"/>
                    <a:pt x="435" y="5"/>
                    <a:pt x="268" y="5"/>
                  </a:cubicBezTo>
                  <a:cubicBezTo>
                    <a:pt x="234" y="5"/>
                    <a:pt x="197" y="1"/>
                    <a:pt x="163" y="1"/>
                  </a:cubicBezTo>
                  <a:close/>
                </a:path>
              </a:pathLst>
            </a:custGeom>
            <a:solidFill>
              <a:srgbClr val="27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3785375" y="4128400"/>
              <a:ext cx="12525" cy="10675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267" y="0"/>
                  </a:moveTo>
                  <a:cubicBezTo>
                    <a:pt x="101" y="34"/>
                    <a:pt x="0" y="134"/>
                    <a:pt x="34" y="267"/>
                  </a:cubicBezTo>
                  <a:cubicBezTo>
                    <a:pt x="34" y="365"/>
                    <a:pt x="87" y="427"/>
                    <a:pt x="169" y="427"/>
                  </a:cubicBezTo>
                  <a:cubicBezTo>
                    <a:pt x="198" y="427"/>
                    <a:pt x="232" y="419"/>
                    <a:pt x="267" y="401"/>
                  </a:cubicBezTo>
                  <a:cubicBezTo>
                    <a:pt x="367" y="334"/>
                    <a:pt x="501" y="334"/>
                    <a:pt x="501" y="167"/>
                  </a:cubicBezTo>
                  <a:cubicBezTo>
                    <a:pt x="434" y="67"/>
                    <a:pt x="367" y="0"/>
                    <a:pt x="267" y="0"/>
                  </a:cubicBezTo>
                  <a:close/>
                </a:path>
              </a:pathLst>
            </a:custGeom>
            <a:solidFill>
              <a:srgbClr val="27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4106425" y="4180100"/>
              <a:ext cx="10050" cy="10250"/>
            </a:xfrm>
            <a:custGeom>
              <a:avLst/>
              <a:gdLst/>
              <a:ahLst/>
              <a:cxnLst/>
              <a:rect l="l" t="t" r="r" b="b"/>
              <a:pathLst>
                <a:path w="402" h="410" extrusionOk="0">
                  <a:moveTo>
                    <a:pt x="201" y="1"/>
                  </a:moveTo>
                  <a:cubicBezTo>
                    <a:pt x="101" y="34"/>
                    <a:pt x="1" y="134"/>
                    <a:pt x="1" y="267"/>
                  </a:cubicBezTo>
                  <a:cubicBezTo>
                    <a:pt x="28" y="350"/>
                    <a:pt x="78" y="410"/>
                    <a:pt x="170" y="410"/>
                  </a:cubicBezTo>
                  <a:cubicBezTo>
                    <a:pt x="189" y="410"/>
                    <a:pt x="211" y="407"/>
                    <a:pt x="234" y="401"/>
                  </a:cubicBezTo>
                  <a:cubicBezTo>
                    <a:pt x="335" y="367"/>
                    <a:pt x="401" y="301"/>
                    <a:pt x="401" y="201"/>
                  </a:cubicBezTo>
                  <a:cubicBezTo>
                    <a:pt x="401" y="101"/>
                    <a:pt x="335" y="34"/>
                    <a:pt x="201" y="1"/>
                  </a:cubicBezTo>
                  <a:close/>
                </a:path>
              </a:pathLst>
            </a:custGeom>
            <a:solidFill>
              <a:srgbClr val="27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4113950" y="4117550"/>
              <a:ext cx="10025" cy="8375"/>
            </a:xfrm>
            <a:custGeom>
              <a:avLst/>
              <a:gdLst/>
              <a:ahLst/>
              <a:cxnLst/>
              <a:rect l="l" t="t" r="r" b="b"/>
              <a:pathLst>
                <a:path w="401" h="335" extrusionOk="0">
                  <a:moveTo>
                    <a:pt x="134" y="1"/>
                  </a:moveTo>
                  <a:cubicBezTo>
                    <a:pt x="67" y="34"/>
                    <a:pt x="0" y="101"/>
                    <a:pt x="0" y="201"/>
                  </a:cubicBezTo>
                  <a:cubicBezTo>
                    <a:pt x="0" y="334"/>
                    <a:pt x="100" y="334"/>
                    <a:pt x="167" y="334"/>
                  </a:cubicBezTo>
                  <a:cubicBezTo>
                    <a:pt x="267" y="301"/>
                    <a:pt x="400" y="268"/>
                    <a:pt x="367" y="134"/>
                  </a:cubicBezTo>
                  <a:cubicBezTo>
                    <a:pt x="367" y="34"/>
                    <a:pt x="300" y="1"/>
                    <a:pt x="134" y="1"/>
                  </a:cubicBezTo>
                  <a:close/>
                </a:path>
              </a:pathLst>
            </a:custGeom>
            <a:solidFill>
              <a:srgbClr val="27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9" name="Google Shape;1019;p32"/>
          <p:cNvSpPr/>
          <p:nvPr/>
        </p:nvSpPr>
        <p:spPr>
          <a:xfrm rot="-1135339">
            <a:off x="104740" y="410180"/>
            <a:ext cx="404492" cy="258636"/>
          </a:xfrm>
          <a:custGeom>
            <a:avLst/>
            <a:gdLst/>
            <a:ahLst/>
            <a:cxnLst/>
            <a:rect l="l" t="t" r="r" b="b"/>
            <a:pathLst>
              <a:path w="16179" h="10345" extrusionOk="0">
                <a:moveTo>
                  <a:pt x="7439" y="1305"/>
                </a:moveTo>
                <a:cubicBezTo>
                  <a:pt x="8039" y="2906"/>
                  <a:pt x="8606" y="4474"/>
                  <a:pt x="9207" y="6041"/>
                </a:cubicBezTo>
                <a:cubicBezTo>
                  <a:pt x="9273" y="6208"/>
                  <a:pt x="9307" y="6342"/>
                  <a:pt x="9373" y="6475"/>
                </a:cubicBezTo>
                <a:cubicBezTo>
                  <a:pt x="9500" y="6710"/>
                  <a:pt x="9636" y="6827"/>
                  <a:pt x="9782" y="6827"/>
                </a:cubicBezTo>
                <a:cubicBezTo>
                  <a:pt x="9906" y="6827"/>
                  <a:pt x="10036" y="6743"/>
                  <a:pt x="10174" y="6575"/>
                </a:cubicBezTo>
                <a:cubicBezTo>
                  <a:pt x="11241" y="5241"/>
                  <a:pt x="12275" y="3906"/>
                  <a:pt x="13343" y="2572"/>
                </a:cubicBezTo>
                <a:cubicBezTo>
                  <a:pt x="13443" y="2405"/>
                  <a:pt x="13576" y="2272"/>
                  <a:pt x="13777" y="2038"/>
                </a:cubicBezTo>
                <a:cubicBezTo>
                  <a:pt x="13910" y="2739"/>
                  <a:pt x="14077" y="3373"/>
                  <a:pt x="14210" y="4007"/>
                </a:cubicBezTo>
                <a:cubicBezTo>
                  <a:pt x="14544" y="5641"/>
                  <a:pt x="14844" y="7309"/>
                  <a:pt x="15178" y="8977"/>
                </a:cubicBezTo>
                <a:cubicBezTo>
                  <a:pt x="15311" y="9577"/>
                  <a:pt x="15311" y="9577"/>
                  <a:pt x="14677" y="9577"/>
                </a:cubicBezTo>
                <a:cubicBezTo>
                  <a:pt x="11475" y="9544"/>
                  <a:pt x="8273" y="9544"/>
                  <a:pt x="5070" y="9511"/>
                </a:cubicBezTo>
                <a:lnTo>
                  <a:pt x="1201" y="9511"/>
                </a:lnTo>
                <a:cubicBezTo>
                  <a:pt x="901" y="9511"/>
                  <a:pt x="767" y="9477"/>
                  <a:pt x="834" y="9110"/>
                </a:cubicBezTo>
                <a:cubicBezTo>
                  <a:pt x="1067" y="7309"/>
                  <a:pt x="1268" y="5474"/>
                  <a:pt x="1468" y="3640"/>
                </a:cubicBezTo>
                <a:cubicBezTo>
                  <a:pt x="1468" y="3573"/>
                  <a:pt x="1534" y="3540"/>
                  <a:pt x="1568" y="3473"/>
                </a:cubicBezTo>
                <a:cubicBezTo>
                  <a:pt x="2302" y="4607"/>
                  <a:pt x="3002" y="5741"/>
                  <a:pt x="3669" y="6842"/>
                </a:cubicBezTo>
                <a:cubicBezTo>
                  <a:pt x="3736" y="6942"/>
                  <a:pt x="3769" y="7042"/>
                  <a:pt x="3836" y="7109"/>
                </a:cubicBezTo>
                <a:cubicBezTo>
                  <a:pt x="3936" y="7309"/>
                  <a:pt x="4070" y="7442"/>
                  <a:pt x="4303" y="7442"/>
                </a:cubicBezTo>
                <a:cubicBezTo>
                  <a:pt x="4570" y="7409"/>
                  <a:pt x="4603" y="7242"/>
                  <a:pt x="4703" y="7075"/>
                </a:cubicBezTo>
                <a:cubicBezTo>
                  <a:pt x="5537" y="5241"/>
                  <a:pt x="6371" y="3439"/>
                  <a:pt x="7205" y="1638"/>
                </a:cubicBezTo>
                <a:cubicBezTo>
                  <a:pt x="7239" y="1538"/>
                  <a:pt x="7272" y="1405"/>
                  <a:pt x="7439" y="1305"/>
                </a:cubicBezTo>
                <a:close/>
                <a:moveTo>
                  <a:pt x="7544" y="1"/>
                </a:moveTo>
                <a:cubicBezTo>
                  <a:pt x="7532" y="1"/>
                  <a:pt x="7519" y="2"/>
                  <a:pt x="7505" y="4"/>
                </a:cubicBezTo>
                <a:cubicBezTo>
                  <a:pt x="7272" y="4"/>
                  <a:pt x="7105" y="170"/>
                  <a:pt x="7005" y="404"/>
                </a:cubicBezTo>
                <a:cubicBezTo>
                  <a:pt x="6471" y="1605"/>
                  <a:pt x="5904" y="2806"/>
                  <a:pt x="5337" y="4007"/>
                </a:cubicBezTo>
                <a:cubicBezTo>
                  <a:pt x="5004" y="4807"/>
                  <a:pt x="4603" y="5574"/>
                  <a:pt x="4236" y="6408"/>
                </a:cubicBezTo>
                <a:cubicBezTo>
                  <a:pt x="3369" y="5007"/>
                  <a:pt x="2535" y="3673"/>
                  <a:pt x="1701" y="2339"/>
                </a:cubicBezTo>
                <a:cubicBezTo>
                  <a:pt x="1612" y="2190"/>
                  <a:pt x="1549" y="1961"/>
                  <a:pt x="1347" y="1961"/>
                </a:cubicBezTo>
                <a:cubicBezTo>
                  <a:pt x="1323" y="1961"/>
                  <a:pt x="1296" y="1965"/>
                  <a:pt x="1268" y="1972"/>
                </a:cubicBezTo>
                <a:cubicBezTo>
                  <a:pt x="1001" y="2038"/>
                  <a:pt x="934" y="2239"/>
                  <a:pt x="901" y="2505"/>
                </a:cubicBezTo>
                <a:cubicBezTo>
                  <a:pt x="634" y="4874"/>
                  <a:pt x="334" y="7209"/>
                  <a:pt x="67" y="9544"/>
                </a:cubicBezTo>
                <a:cubicBezTo>
                  <a:pt x="0" y="10144"/>
                  <a:pt x="133" y="10311"/>
                  <a:pt x="734" y="10311"/>
                </a:cubicBezTo>
                <a:cubicBezTo>
                  <a:pt x="5571" y="10311"/>
                  <a:pt x="10441" y="10311"/>
                  <a:pt x="15311" y="10344"/>
                </a:cubicBezTo>
                <a:cubicBezTo>
                  <a:pt x="15945" y="10344"/>
                  <a:pt x="16178" y="10111"/>
                  <a:pt x="16045" y="9444"/>
                </a:cubicBezTo>
                <a:cubicBezTo>
                  <a:pt x="15511" y="6742"/>
                  <a:pt x="14977" y="4040"/>
                  <a:pt x="14410" y="1338"/>
                </a:cubicBezTo>
                <a:cubicBezTo>
                  <a:pt x="14377" y="1138"/>
                  <a:pt x="14344" y="938"/>
                  <a:pt x="14143" y="871"/>
                </a:cubicBezTo>
                <a:cubicBezTo>
                  <a:pt x="14119" y="868"/>
                  <a:pt x="14095" y="866"/>
                  <a:pt x="14073" y="866"/>
                </a:cubicBezTo>
                <a:cubicBezTo>
                  <a:pt x="13876" y="866"/>
                  <a:pt x="13729" y="988"/>
                  <a:pt x="13610" y="1138"/>
                </a:cubicBezTo>
                <a:cubicBezTo>
                  <a:pt x="13310" y="1505"/>
                  <a:pt x="13043" y="1872"/>
                  <a:pt x="12742" y="2239"/>
                </a:cubicBezTo>
                <a:cubicBezTo>
                  <a:pt x="11808" y="3439"/>
                  <a:pt x="10874" y="4607"/>
                  <a:pt x="9907" y="5808"/>
                </a:cubicBezTo>
                <a:cubicBezTo>
                  <a:pt x="9207" y="3973"/>
                  <a:pt x="8539" y="2205"/>
                  <a:pt x="7872" y="404"/>
                </a:cubicBezTo>
                <a:cubicBezTo>
                  <a:pt x="7809" y="247"/>
                  <a:pt x="7747" y="1"/>
                  <a:pt x="7544" y="1"/>
                </a:cubicBezTo>
                <a:close/>
              </a:path>
            </a:pathLst>
          </a:custGeom>
          <a:solidFill>
            <a:srgbClr val="0D0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32"/>
          <p:cNvGrpSpPr/>
          <p:nvPr/>
        </p:nvGrpSpPr>
        <p:grpSpPr>
          <a:xfrm rot="-5400000">
            <a:off x="8483863" y="4225675"/>
            <a:ext cx="664650" cy="101125"/>
            <a:chOff x="2827200" y="3477775"/>
            <a:chExt cx="664650" cy="101125"/>
          </a:xfrm>
        </p:grpSpPr>
        <p:sp>
          <p:nvSpPr>
            <p:cNvPr id="1021" name="Google Shape;1021;p32"/>
            <p:cNvSpPr/>
            <p:nvPr/>
          </p:nvSpPr>
          <p:spPr>
            <a:xfrm>
              <a:off x="2827200" y="3477775"/>
              <a:ext cx="324425" cy="101125"/>
            </a:xfrm>
            <a:custGeom>
              <a:avLst/>
              <a:gdLst/>
              <a:ahLst/>
              <a:cxnLst/>
              <a:rect l="l" t="t" r="r" b="b"/>
              <a:pathLst>
                <a:path w="12977" h="4045" extrusionOk="0">
                  <a:moveTo>
                    <a:pt x="2152" y="785"/>
                  </a:moveTo>
                  <a:cubicBezTo>
                    <a:pt x="3078" y="785"/>
                    <a:pt x="3974" y="856"/>
                    <a:pt x="4870" y="907"/>
                  </a:cubicBezTo>
                  <a:cubicBezTo>
                    <a:pt x="5304" y="907"/>
                    <a:pt x="5170" y="1308"/>
                    <a:pt x="5371" y="1675"/>
                  </a:cubicBezTo>
                  <a:cubicBezTo>
                    <a:pt x="5090" y="1629"/>
                    <a:pt x="4808" y="1616"/>
                    <a:pt x="4527" y="1616"/>
                  </a:cubicBezTo>
                  <a:cubicBezTo>
                    <a:pt x="4190" y="1616"/>
                    <a:pt x="3855" y="1634"/>
                    <a:pt x="3525" y="1634"/>
                  </a:cubicBezTo>
                  <a:cubicBezTo>
                    <a:pt x="2728" y="1634"/>
                    <a:pt x="1966" y="1529"/>
                    <a:pt x="1301" y="807"/>
                  </a:cubicBezTo>
                  <a:cubicBezTo>
                    <a:pt x="1588" y="792"/>
                    <a:pt x="1871" y="785"/>
                    <a:pt x="2152" y="785"/>
                  </a:cubicBezTo>
                  <a:close/>
                  <a:moveTo>
                    <a:pt x="3093" y="2293"/>
                  </a:moveTo>
                  <a:cubicBezTo>
                    <a:pt x="3170" y="2293"/>
                    <a:pt x="3251" y="2298"/>
                    <a:pt x="3336" y="2308"/>
                  </a:cubicBezTo>
                  <a:cubicBezTo>
                    <a:pt x="3636" y="2351"/>
                    <a:pt x="3936" y="2364"/>
                    <a:pt x="4236" y="2364"/>
                  </a:cubicBezTo>
                  <a:cubicBezTo>
                    <a:pt x="4637" y="2364"/>
                    <a:pt x="5037" y="2342"/>
                    <a:pt x="5437" y="2342"/>
                  </a:cubicBezTo>
                  <a:cubicBezTo>
                    <a:pt x="5437" y="2408"/>
                    <a:pt x="5437" y="2442"/>
                    <a:pt x="5437" y="2442"/>
                  </a:cubicBezTo>
                  <a:cubicBezTo>
                    <a:pt x="5112" y="3039"/>
                    <a:pt x="4654" y="3238"/>
                    <a:pt x="4100" y="3238"/>
                  </a:cubicBezTo>
                  <a:cubicBezTo>
                    <a:pt x="3972" y="3238"/>
                    <a:pt x="3840" y="3228"/>
                    <a:pt x="3703" y="3209"/>
                  </a:cubicBezTo>
                  <a:cubicBezTo>
                    <a:pt x="3592" y="3187"/>
                    <a:pt x="3477" y="3179"/>
                    <a:pt x="3361" y="3179"/>
                  </a:cubicBezTo>
                  <a:cubicBezTo>
                    <a:pt x="3128" y="3179"/>
                    <a:pt x="2891" y="3209"/>
                    <a:pt x="2669" y="3209"/>
                  </a:cubicBezTo>
                  <a:cubicBezTo>
                    <a:pt x="2335" y="3242"/>
                    <a:pt x="2035" y="3276"/>
                    <a:pt x="1668" y="3309"/>
                  </a:cubicBezTo>
                  <a:cubicBezTo>
                    <a:pt x="2027" y="2680"/>
                    <a:pt x="2414" y="2293"/>
                    <a:pt x="3093" y="2293"/>
                  </a:cubicBezTo>
                  <a:close/>
                  <a:moveTo>
                    <a:pt x="2091" y="1"/>
                  </a:moveTo>
                  <a:cubicBezTo>
                    <a:pt x="1616" y="1"/>
                    <a:pt x="1141" y="20"/>
                    <a:pt x="667" y="73"/>
                  </a:cubicBezTo>
                  <a:cubicBezTo>
                    <a:pt x="367" y="107"/>
                    <a:pt x="100" y="240"/>
                    <a:pt x="33" y="540"/>
                  </a:cubicBezTo>
                  <a:cubicBezTo>
                    <a:pt x="0" y="841"/>
                    <a:pt x="200" y="1007"/>
                    <a:pt x="434" y="1174"/>
                  </a:cubicBezTo>
                  <a:cubicBezTo>
                    <a:pt x="801" y="1374"/>
                    <a:pt x="1168" y="1608"/>
                    <a:pt x="1535" y="1841"/>
                  </a:cubicBezTo>
                  <a:cubicBezTo>
                    <a:pt x="1701" y="1941"/>
                    <a:pt x="1768" y="2042"/>
                    <a:pt x="1601" y="2242"/>
                  </a:cubicBezTo>
                  <a:cubicBezTo>
                    <a:pt x="1334" y="2509"/>
                    <a:pt x="1068" y="2809"/>
                    <a:pt x="801" y="3109"/>
                  </a:cubicBezTo>
                  <a:cubicBezTo>
                    <a:pt x="667" y="3309"/>
                    <a:pt x="467" y="3543"/>
                    <a:pt x="634" y="3809"/>
                  </a:cubicBezTo>
                  <a:cubicBezTo>
                    <a:pt x="767" y="4023"/>
                    <a:pt x="943" y="4044"/>
                    <a:pt x="1128" y="4044"/>
                  </a:cubicBezTo>
                  <a:cubicBezTo>
                    <a:pt x="1174" y="4044"/>
                    <a:pt x="1221" y="4043"/>
                    <a:pt x="1268" y="4043"/>
                  </a:cubicBezTo>
                  <a:cubicBezTo>
                    <a:pt x="2160" y="3993"/>
                    <a:pt x="3053" y="3907"/>
                    <a:pt x="3932" y="3907"/>
                  </a:cubicBezTo>
                  <a:cubicBezTo>
                    <a:pt x="4235" y="3907"/>
                    <a:pt x="4537" y="3917"/>
                    <a:pt x="4837" y="3943"/>
                  </a:cubicBezTo>
                  <a:cubicBezTo>
                    <a:pt x="5004" y="3943"/>
                    <a:pt x="5137" y="3910"/>
                    <a:pt x="5237" y="3809"/>
                  </a:cubicBezTo>
                  <a:cubicBezTo>
                    <a:pt x="5537" y="3443"/>
                    <a:pt x="5904" y="3109"/>
                    <a:pt x="6071" y="2642"/>
                  </a:cubicBezTo>
                  <a:cubicBezTo>
                    <a:pt x="6205" y="2342"/>
                    <a:pt x="6338" y="2342"/>
                    <a:pt x="6571" y="2342"/>
                  </a:cubicBezTo>
                  <a:lnTo>
                    <a:pt x="12342" y="2342"/>
                  </a:lnTo>
                  <a:cubicBezTo>
                    <a:pt x="12420" y="2342"/>
                    <a:pt x="12516" y="2353"/>
                    <a:pt x="12610" y="2353"/>
                  </a:cubicBezTo>
                  <a:cubicBezTo>
                    <a:pt x="12798" y="2353"/>
                    <a:pt x="12976" y="2308"/>
                    <a:pt x="12976" y="2042"/>
                  </a:cubicBezTo>
                  <a:cubicBezTo>
                    <a:pt x="12976" y="1708"/>
                    <a:pt x="12609" y="1675"/>
                    <a:pt x="12342" y="1641"/>
                  </a:cubicBezTo>
                  <a:lnTo>
                    <a:pt x="12042" y="1641"/>
                  </a:lnTo>
                  <a:cubicBezTo>
                    <a:pt x="10819" y="1641"/>
                    <a:pt x="9611" y="1626"/>
                    <a:pt x="8397" y="1626"/>
                  </a:cubicBezTo>
                  <a:cubicBezTo>
                    <a:pt x="7791" y="1626"/>
                    <a:pt x="7183" y="1630"/>
                    <a:pt x="6571" y="1641"/>
                  </a:cubicBezTo>
                  <a:cubicBezTo>
                    <a:pt x="6205" y="1641"/>
                    <a:pt x="6071" y="1541"/>
                    <a:pt x="5971" y="1174"/>
                  </a:cubicBezTo>
                  <a:cubicBezTo>
                    <a:pt x="5838" y="707"/>
                    <a:pt x="5771" y="140"/>
                    <a:pt x="5104" y="107"/>
                  </a:cubicBezTo>
                  <a:cubicBezTo>
                    <a:pt x="4088" y="84"/>
                    <a:pt x="3087" y="1"/>
                    <a:pt x="2091" y="1"/>
                  </a:cubicBezTo>
                  <a:close/>
                </a:path>
              </a:pathLst>
            </a:custGeom>
            <a:solidFill>
              <a:srgbClr val="0E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3192450" y="3481300"/>
              <a:ext cx="299400" cy="89325"/>
            </a:xfrm>
            <a:custGeom>
              <a:avLst/>
              <a:gdLst/>
              <a:ahLst/>
              <a:cxnLst/>
              <a:rect l="l" t="t" r="r" b="b"/>
              <a:pathLst>
                <a:path w="11976" h="3573" extrusionOk="0">
                  <a:moveTo>
                    <a:pt x="9474" y="833"/>
                  </a:moveTo>
                  <a:cubicBezTo>
                    <a:pt x="9808" y="1000"/>
                    <a:pt x="10108" y="1167"/>
                    <a:pt x="10475" y="1333"/>
                  </a:cubicBezTo>
                  <a:cubicBezTo>
                    <a:pt x="10152" y="1400"/>
                    <a:pt x="9926" y="1441"/>
                    <a:pt x="9770" y="1441"/>
                  </a:cubicBezTo>
                  <a:cubicBezTo>
                    <a:pt x="9459" y="1441"/>
                    <a:pt x="9429" y="1278"/>
                    <a:pt x="9474" y="833"/>
                  </a:cubicBezTo>
                  <a:close/>
                  <a:moveTo>
                    <a:pt x="9786" y="2089"/>
                  </a:moveTo>
                  <a:cubicBezTo>
                    <a:pt x="9833" y="2089"/>
                    <a:pt x="9885" y="2093"/>
                    <a:pt x="9941" y="2101"/>
                  </a:cubicBezTo>
                  <a:cubicBezTo>
                    <a:pt x="10019" y="2112"/>
                    <a:pt x="10093" y="2116"/>
                    <a:pt x="10172" y="2116"/>
                  </a:cubicBezTo>
                  <a:cubicBezTo>
                    <a:pt x="10330" y="2116"/>
                    <a:pt x="10508" y="2101"/>
                    <a:pt x="10775" y="2101"/>
                  </a:cubicBezTo>
                  <a:cubicBezTo>
                    <a:pt x="10275" y="2434"/>
                    <a:pt x="9874" y="2568"/>
                    <a:pt x="9474" y="2734"/>
                  </a:cubicBezTo>
                  <a:cubicBezTo>
                    <a:pt x="9326" y="2320"/>
                    <a:pt x="9414" y="2089"/>
                    <a:pt x="9786" y="2089"/>
                  </a:cubicBezTo>
                  <a:close/>
                  <a:moveTo>
                    <a:pt x="9249" y="0"/>
                  </a:moveTo>
                  <a:cubicBezTo>
                    <a:pt x="8866" y="0"/>
                    <a:pt x="8750" y="336"/>
                    <a:pt x="8707" y="1100"/>
                  </a:cubicBezTo>
                  <a:cubicBezTo>
                    <a:pt x="8707" y="1333"/>
                    <a:pt x="8673" y="1434"/>
                    <a:pt x="8407" y="1434"/>
                  </a:cubicBezTo>
                  <a:cubicBezTo>
                    <a:pt x="7973" y="1422"/>
                    <a:pt x="7539" y="1419"/>
                    <a:pt x="7106" y="1419"/>
                  </a:cubicBezTo>
                  <a:cubicBezTo>
                    <a:pt x="6238" y="1419"/>
                    <a:pt x="5371" y="1434"/>
                    <a:pt x="4504" y="1434"/>
                  </a:cubicBezTo>
                  <a:lnTo>
                    <a:pt x="4504" y="1500"/>
                  </a:lnTo>
                  <a:lnTo>
                    <a:pt x="468" y="1500"/>
                  </a:lnTo>
                  <a:cubicBezTo>
                    <a:pt x="234" y="1500"/>
                    <a:pt x="34" y="1567"/>
                    <a:pt x="1" y="1834"/>
                  </a:cubicBezTo>
                  <a:cubicBezTo>
                    <a:pt x="1" y="2101"/>
                    <a:pt x="234" y="2134"/>
                    <a:pt x="434" y="2167"/>
                  </a:cubicBezTo>
                  <a:cubicBezTo>
                    <a:pt x="668" y="2201"/>
                    <a:pt x="935" y="2201"/>
                    <a:pt x="1168" y="2201"/>
                  </a:cubicBezTo>
                  <a:cubicBezTo>
                    <a:pt x="3336" y="2167"/>
                    <a:pt x="5471" y="2134"/>
                    <a:pt x="7639" y="2134"/>
                  </a:cubicBezTo>
                  <a:cubicBezTo>
                    <a:pt x="7819" y="2134"/>
                    <a:pt x="8024" y="2098"/>
                    <a:pt x="8209" y="2098"/>
                  </a:cubicBezTo>
                  <a:cubicBezTo>
                    <a:pt x="8332" y="2098"/>
                    <a:pt x="8447" y="2114"/>
                    <a:pt x="8540" y="2167"/>
                  </a:cubicBezTo>
                  <a:cubicBezTo>
                    <a:pt x="8874" y="2334"/>
                    <a:pt x="8640" y="2734"/>
                    <a:pt x="8673" y="3068"/>
                  </a:cubicBezTo>
                  <a:cubicBezTo>
                    <a:pt x="8700" y="3364"/>
                    <a:pt x="8814" y="3573"/>
                    <a:pt x="9067" y="3573"/>
                  </a:cubicBezTo>
                  <a:cubicBezTo>
                    <a:pt x="9127" y="3573"/>
                    <a:pt x="9196" y="3561"/>
                    <a:pt x="9274" y="3535"/>
                  </a:cubicBezTo>
                  <a:cubicBezTo>
                    <a:pt x="10041" y="3235"/>
                    <a:pt x="10875" y="2968"/>
                    <a:pt x="11509" y="2401"/>
                  </a:cubicBezTo>
                  <a:cubicBezTo>
                    <a:pt x="11942" y="2067"/>
                    <a:pt x="11976" y="1434"/>
                    <a:pt x="11509" y="1100"/>
                  </a:cubicBezTo>
                  <a:cubicBezTo>
                    <a:pt x="11075" y="766"/>
                    <a:pt x="10575" y="500"/>
                    <a:pt x="10108" y="266"/>
                  </a:cubicBezTo>
                  <a:cubicBezTo>
                    <a:pt x="9728" y="93"/>
                    <a:pt x="9451" y="0"/>
                    <a:pt x="9249" y="0"/>
                  </a:cubicBezTo>
                  <a:close/>
                </a:path>
              </a:pathLst>
            </a:custGeom>
            <a:solidFill>
              <a:srgbClr val="0D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3" name="Google Shape;1023;p32"/>
          <p:cNvGrpSpPr/>
          <p:nvPr/>
        </p:nvGrpSpPr>
        <p:grpSpPr>
          <a:xfrm rot="8577767">
            <a:off x="-279151" y="4400886"/>
            <a:ext cx="1806949" cy="864727"/>
            <a:chOff x="0" y="2794150"/>
            <a:chExt cx="1807050" cy="864775"/>
          </a:xfrm>
        </p:grpSpPr>
        <p:sp>
          <p:nvSpPr>
            <p:cNvPr id="1024" name="Google Shape;1024;p32"/>
            <p:cNvSpPr/>
            <p:nvPr/>
          </p:nvSpPr>
          <p:spPr>
            <a:xfrm>
              <a:off x="0" y="2794150"/>
              <a:ext cx="1807050" cy="864775"/>
            </a:xfrm>
            <a:custGeom>
              <a:avLst/>
              <a:gdLst/>
              <a:ahLst/>
              <a:cxnLst/>
              <a:rect l="l" t="t" r="r" b="b"/>
              <a:pathLst>
                <a:path w="72282" h="34591" extrusionOk="0">
                  <a:moveTo>
                    <a:pt x="12250" y="0"/>
                  </a:moveTo>
                  <a:cubicBezTo>
                    <a:pt x="12159" y="0"/>
                    <a:pt x="12037" y="31"/>
                    <a:pt x="11946" y="31"/>
                  </a:cubicBezTo>
                  <a:cubicBezTo>
                    <a:pt x="11733" y="92"/>
                    <a:pt x="10122" y="396"/>
                    <a:pt x="8542" y="1551"/>
                  </a:cubicBezTo>
                  <a:lnTo>
                    <a:pt x="3071" y="547"/>
                  </a:lnTo>
                  <a:cubicBezTo>
                    <a:pt x="2979" y="517"/>
                    <a:pt x="2858" y="517"/>
                    <a:pt x="2736" y="517"/>
                  </a:cubicBezTo>
                  <a:cubicBezTo>
                    <a:pt x="2037" y="517"/>
                    <a:pt x="1399" y="912"/>
                    <a:pt x="1064" y="1551"/>
                  </a:cubicBezTo>
                  <a:lnTo>
                    <a:pt x="305" y="3010"/>
                  </a:lnTo>
                  <a:cubicBezTo>
                    <a:pt x="31" y="3496"/>
                    <a:pt x="1" y="4043"/>
                    <a:pt x="213" y="4560"/>
                  </a:cubicBezTo>
                  <a:cubicBezTo>
                    <a:pt x="365" y="4985"/>
                    <a:pt x="700" y="5350"/>
                    <a:pt x="1095" y="5563"/>
                  </a:cubicBezTo>
                  <a:cubicBezTo>
                    <a:pt x="1338" y="5715"/>
                    <a:pt x="2645" y="6535"/>
                    <a:pt x="5654" y="8450"/>
                  </a:cubicBezTo>
                  <a:cubicBezTo>
                    <a:pt x="5867" y="10365"/>
                    <a:pt x="6688" y="11703"/>
                    <a:pt x="6840" y="11946"/>
                  </a:cubicBezTo>
                  <a:cubicBezTo>
                    <a:pt x="6870" y="11976"/>
                    <a:pt x="6870" y="12007"/>
                    <a:pt x="6900" y="12037"/>
                  </a:cubicBezTo>
                  <a:cubicBezTo>
                    <a:pt x="6992" y="12159"/>
                    <a:pt x="7083" y="12250"/>
                    <a:pt x="7204" y="12341"/>
                  </a:cubicBezTo>
                  <a:cubicBezTo>
                    <a:pt x="7356" y="12463"/>
                    <a:pt x="7508" y="12584"/>
                    <a:pt x="7691" y="12645"/>
                  </a:cubicBezTo>
                  <a:cubicBezTo>
                    <a:pt x="7721" y="12675"/>
                    <a:pt x="7751" y="12675"/>
                    <a:pt x="7782" y="12675"/>
                  </a:cubicBezTo>
                  <a:lnTo>
                    <a:pt x="65838" y="34469"/>
                  </a:lnTo>
                  <a:cubicBezTo>
                    <a:pt x="66050" y="34560"/>
                    <a:pt x="66294" y="34591"/>
                    <a:pt x="66506" y="34591"/>
                  </a:cubicBezTo>
                  <a:cubicBezTo>
                    <a:pt x="67023" y="34591"/>
                    <a:pt x="67540" y="34378"/>
                    <a:pt x="67874" y="34013"/>
                  </a:cubicBezTo>
                  <a:cubicBezTo>
                    <a:pt x="70427" y="31308"/>
                    <a:pt x="72008" y="27600"/>
                    <a:pt x="72251" y="23831"/>
                  </a:cubicBezTo>
                  <a:cubicBezTo>
                    <a:pt x="72282" y="22979"/>
                    <a:pt x="71795" y="22220"/>
                    <a:pt x="71005" y="21916"/>
                  </a:cubicBezTo>
                  <a:lnTo>
                    <a:pt x="12919" y="122"/>
                  </a:lnTo>
                  <a:cubicBezTo>
                    <a:pt x="12706" y="61"/>
                    <a:pt x="12493" y="0"/>
                    <a:pt x="12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168700" y="2842025"/>
              <a:ext cx="141350" cy="224950"/>
            </a:xfrm>
            <a:custGeom>
              <a:avLst/>
              <a:gdLst/>
              <a:ahLst/>
              <a:cxnLst/>
              <a:rect l="l" t="t" r="r" b="b"/>
              <a:pathLst>
                <a:path w="5654" h="8998" extrusionOk="0">
                  <a:moveTo>
                    <a:pt x="5532" y="0"/>
                  </a:moveTo>
                  <a:cubicBezTo>
                    <a:pt x="5532" y="0"/>
                    <a:pt x="2219" y="578"/>
                    <a:pt x="1125" y="3526"/>
                  </a:cubicBezTo>
                  <a:cubicBezTo>
                    <a:pt x="0" y="6475"/>
                    <a:pt x="1672" y="8997"/>
                    <a:pt x="1672" y="8997"/>
                  </a:cubicBezTo>
                  <a:lnTo>
                    <a:pt x="5654" y="4256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580575" y="3356475"/>
              <a:ext cx="177850" cy="255325"/>
            </a:xfrm>
            <a:custGeom>
              <a:avLst/>
              <a:gdLst/>
              <a:ahLst/>
              <a:cxnLst/>
              <a:rect l="l" t="t" r="r" b="b"/>
              <a:pathLst>
                <a:path w="7114" h="10213" extrusionOk="0">
                  <a:moveTo>
                    <a:pt x="3861" y="0"/>
                  </a:moveTo>
                  <a:cubicBezTo>
                    <a:pt x="3648" y="3313"/>
                    <a:pt x="2280" y="6566"/>
                    <a:pt x="1" y="8967"/>
                  </a:cubicBezTo>
                  <a:lnTo>
                    <a:pt x="3283" y="10213"/>
                  </a:lnTo>
                  <a:cubicBezTo>
                    <a:pt x="5563" y="7781"/>
                    <a:pt x="6931" y="4529"/>
                    <a:pt x="7113" y="1216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338150" y="2889900"/>
              <a:ext cx="1338950" cy="690750"/>
            </a:xfrm>
            <a:custGeom>
              <a:avLst/>
              <a:gdLst/>
              <a:ahLst/>
              <a:cxnLst/>
              <a:rect l="l" t="t" r="r" b="b"/>
              <a:pathLst>
                <a:path w="53558" h="27630" extrusionOk="0">
                  <a:moveTo>
                    <a:pt x="3831" y="0"/>
                  </a:moveTo>
                  <a:cubicBezTo>
                    <a:pt x="3527" y="3283"/>
                    <a:pt x="2189" y="6505"/>
                    <a:pt x="1" y="8967"/>
                  </a:cubicBezTo>
                  <a:lnTo>
                    <a:pt x="49698" y="27630"/>
                  </a:lnTo>
                  <a:cubicBezTo>
                    <a:pt x="51977" y="25229"/>
                    <a:pt x="53345" y="21976"/>
                    <a:pt x="53558" y="18663"/>
                  </a:cubicBezTo>
                  <a:lnTo>
                    <a:pt x="3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10500" y="2842025"/>
              <a:ext cx="223425" cy="272050"/>
            </a:xfrm>
            <a:custGeom>
              <a:avLst/>
              <a:gdLst/>
              <a:ahLst/>
              <a:cxnLst/>
              <a:rect l="l" t="t" r="r" b="b"/>
              <a:pathLst>
                <a:path w="8937" h="10882" extrusionOk="0">
                  <a:moveTo>
                    <a:pt x="3860" y="0"/>
                  </a:moveTo>
                  <a:cubicBezTo>
                    <a:pt x="3648" y="3313"/>
                    <a:pt x="2280" y="6566"/>
                    <a:pt x="0" y="8997"/>
                  </a:cubicBezTo>
                  <a:lnTo>
                    <a:pt x="5107" y="10882"/>
                  </a:lnTo>
                  <a:cubicBezTo>
                    <a:pt x="7295" y="8420"/>
                    <a:pt x="8633" y="5198"/>
                    <a:pt x="8937" y="1915"/>
                  </a:cubicBezTo>
                  <a:lnTo>
                    <a:pt x="3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49400" y="2854950"/>
              <a:ext cx="198350" cy="133750"/>
            </a:xfrm>
            <a:custGeom>
              <a:avLst/>
              <a:gdLst/>
              <a:ahLst/>
              <a:cxnLst/>
              <a:rect l="l" t="t" r="r" b="b"/>
              <a:pathLst>
                <a:path w="7934" h="5350" extrusionOk="0">
                  <a:moveTo>
                    <a:pt x="760" y="0"/>
                  </a:moveTo>
                  <a:lnTo>
                    <a:pt x="0" y="1459"/>
                  </a:lnTo>
                  <a:cubicBezTo>
                    <a:pt x="152" y="1489"/>
                    <a:pt x="6140" y="5350"/>
                    <a:pt x="6140" y="5350"/>
                  </a:cubicBezTo>
                  <a:cubicBezTo>
                    <a:pt x="6140" y="5350"/>
                    <a:pt x="6931" y="4742"/>
                    <a:pt x="7447" y="3435"/>
                  </a:cubicBezTo>
                  <a:cubicBezTo>
                    <a:pt x="7934" y="2128"/>
                    <a:pt x="7660" y="1246"/>
                    <a:pt x="7660" y="1246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506850" y="3017000"/>
              <a:ext cx="1034250" cy="450900"/>
            </a:xfrm>
            <a:custGeom>
              <a:avLst/>
              <a:gdLst/>
              <a:ahLst/>
              <a:cxnLst/>
              <a:rect l="l" t="t" r="r" b="b"/>
              <a:pathLst>
                <a:path w="41370" h="18036" extrusionOk="0">
                  <a:moveTo>
                    <a:pt x="2470" y="1"/>
                  </a:moveTo>
                  <a:cubicBezTo>
                    <a:pt x="1589" y="1"/>
                    <a:pt x="754" y="530"/>
                    <a:pt x="426" y="1421"/>
                  </a:cubicBezTo>
                  <a:cubicBezTo>
                    <a:pt x="0" y="2546"/>
                    <a:pt x="578" y="3822"/>
                    <a:pt x="1733" y="4248"/>
                  </a:cubicBezTo>
                  <a:lnTo>
                    <a:pt x="38117" y="17895"/>
                  </a:lnTo>
                  <a:cubicBezTo>
                    <a:pt x="38368" y="17990"/>
                    <a:pt x="38627" y="18035"/>
                    <a:pt x="38882" y="18035"/>
                  </a:cubicBezTo>
                  <a:cubicBezTo>
                    <a:pt x="39769" y="18035"/>
                    <a:pt x="40613" y="17492"/>
                    <a:pt x="40944" y="16619"/>
                  </a:cubicBezTo>
                  <a:cubicBezTo>
                    <a:pt x="41369" y="15494"/>
                    <a:pt x="40792" y="14217"/>
                    <a:pt x="39667" y="13792"/>
                  </a:cubicBezTo>
                  <a:lnTo>
                    <a:pt x="3253" y="144"/>
                  </a:lnTo>
                  <a:cubicBezTo>
                    <a:pt x="2996" y="47"/>
                    <a:pt x="2731" y="1"/>
                    <a:pt x="24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1550950" y="3428650"/>
              <a:ext cx="50925" cy="44875"/>
            </a:xfrm>
            <a:custGeom>
              <a:avLst/>
              <a:gdLst/>
              <a:ahLst/>
              <a:cxnLst/>
              <a:rect l="l" t="t" r="r" b="b"/>
              <a:pathLst>
                <a:path w="2037" h="1795" extrusionOk="0">
                  <a:moveTo>
                    <a:pt x="1022" y="1"/>
                  </a:moveTo>
                  <a:cubicBezTo>
                    <a:pt x="664" y="1"/>
                    <a:pt x="324" y="226"/>
                    <a:pt x="183" y="578"/>
                  </a:cubicBezTo>
                  <a:cubicBezTo>
                    <a:pt x="0" y="1034"/>
                    <a:pt x="243" y="1551"/>
                    <a:pt x="699" y="1733"/>
                  </a:cubicBezTo>
                  <a:cubicBezTo>
                    <a:pt x="803" y="1775"/>
                    <a:pt x="910" y="1794"/>
                    <a:pt x="1015" y="1794"/>
                  </a:cubicBezTo>
                  <a:cubicBezTo>
                    <a:pt x="1373" y="1794"/>
                    <a:pt x="1713" y="1569"/>
                    <a:pt x="1854" y="1217"/>
                  </a:cubicBezTo>
                  <a:cubicBezTo>
                    <a:pt x="2037" y="761"/>
                    <a:pt x="1794" y="244"/>
                    <a:pt x="1338" y="61"/>
                  </a:cubicBezTo>
                  <a:cubicBezTo>
                    <a:pt x="1234" y="20"/>
                    <a:pt x="1127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434650" y="3009950"/>
              <a:ext cx="50950" cy="44875"/>
            </a:xfrm>
            <a:custGeom>
              <a:avLst/>
              <a:gdLst/>
              <a:ahLst/>
              <a:cxnLst/>
              <a:rect l="l" t="t" r="r" b="b"/>
              <a:pathLst>
                <a:path w="2038" h="1795" extrusionOk="0">
                  <a:moveTo>
                    <a:pt x="1023" y="1"/>
                  </a:moveTo>
                  <a:cubicBezTo>
                    <a:pt x="665" y="1"/>
                    <a:pt x="324" y="226"/>
                    <a:pt x="183" y="578"/>
                  </a:cubicBezTo>
                  <a:cubicBezTo>
                    <a:pt x="1" y="1034"/>
                    <a:pt x="244" y="1551"/>
                    <a:pt x="700" y="1733"/>
                  </a:cubicBezTo>
                  <a:cubicBezTo>
                    <a:pt x="810" y="1775"/>
                    <a:pt x="923" y="1794"/>
                    <a:pt x="1032" y="1794"/>
                  </a:cubicBezTo>
                  <a:cubicBezTo>
                    <a:pt x="1402" y="1794"/>
                    <a:pt x="1738" y="1569"/>
                    <a:pt x="1855" y="1217"/>
                  </a:cubicBezTo>
                  <a:cubicBezTo>
                    <a:pt x="2037" y="730"/>
                    <a:pt x="1794" y="213"/>
                    <a:pt x="1338" y="62"/>
                  </a:cubicBezTo>
                  <a:cubicBezTo>
                    <a:pt x="1235" y="20"/>
                    <a:pt x="1128" y="1"/>
                    <a:pt x="1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753050" y="3239450"/>
              <a:ext cx="786525" cy="295625"/>
            </a:xfrm>
            <a:custGeom>
              <a:avLst/>
              <a:gdLst/>
              <a:ahLst/>
              <a:cxnLst/>
              <a:rect l="l" t="t" r="r" b="b"/>
              <a:pathLst>
                <a:path w="31461" h="11825" extrusionOk="0">
                  <a:moveTo>
                    <a:pt x="1" y="0"/>
                  </a:moveTo>
                  <a:lnTo>
                    <a:pt x="1" y="0"/>
                  </a:lnTo>
                  <a:cubicBezTo>
                    <a:pt x="10305" y="4408"/>
                    <a:pt x="20791" y="8359"/>
                    <a:pt x="31460" y="11824"/>
                  </a:cubicBezTo>
                  <a:cubicBezTo>
                    <a:pt x="21156" y="7417"/>
                    <a:pt x="10670" y="346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405025" y="3108750"/>
              <a:ext cx="311575" cy="117050"/>
            </a:xfrm>
            <a:custGeom>
              <a:avLst/>
              <a:gdLst/>
              <a:ahLst/>
              <a:cxnLst/>
              <a:rect l="l" t="t" r="r" b="b"/>
              <a:pathLst>
                <a:path w="12463" h="4682" extrusionOk="0">
                  <a:moveTo>
                    <a:pt x="0" y="0"/>
                  </a:moveTo>
                  <a:lnTo>
                    <a:pt x="0" y="0"/>
                  </a:lnTo>
                  <a:cubicBezTo>
                    <a:pt x="4073" y="1793"/>
                    <a:pt x="8238" y="3374"/>
                    <a:pt x="12463" y="4681"/>
                  </a:cubicBezTo>
                  <a:cubicBezTo>
                    <a:pt x="8390" y="2888"/>
                    <a:pt x="4225" y="133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001;p32">
            <a:extLst>
              <a:ext uri="{FF2B5EF4-FFF2-40B4-BE49-F238E27FC236}">
                <a16:creationId xmlns:a16="http://schemas.microsoft.com/office/drawing/2014/main" id="{980E8C6B-7B2F-B1E1-FD8B-ABFE35379217}"/>
              </a:ext>
            </a:extLst>
          </p:cNvPr>
          <p:cNvSpPr txBox="1">
            <a:spLocks/>
          </p:cNvSpPr>
          <p:nvPr/>
        </p:nvSpPr>
        <p:spPr>
          <a:xfrm>
            <a:off x="4749889" y="2469692"/>
            <a:ext cx="1073400" cy="775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4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6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6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6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6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6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6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6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6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25" name="Google Shape;1005;p32">
            <a:extLst>
              <a:ext uri="{FF2B5EF4-FFF2-40B4-BE49-F238E27FC236}">
                <a16:creationId xmlns:a16="http://schemas.microsoft.com/office/drawing/2014/main" id="{3EAD590B-DC34-7CD7-F80B-6363BAE342CD}"/>
              </a:ext>
            </a:extLst>
          </p:cNvPr>
          <p:cNvSpPr txBox="1">
            <a:spLocks/>
          </p:cNvSpPr>
          <p:nvPr/>
        </p:nvSpPr>
        <p:spPr>
          <a:xfrm>
            <a:off x="5984441" y="2441375"/>
            <a:ext cx="268899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200" b="0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Courgette"/>
                <a:ea typeface="Courgette"/>
                <a:cs typeface="Courgette"/>
                <a:sym typeface="Courgett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pPr marL="0" indent="0"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1001;p32">
            <a:extLst>
              <a:ext uri="{FF2B5EF4-FFF2-40B4-BE49-F238E27FC236}">
                <a16:creationId xmlns:a16="http://schemas.microsoft.com/office/drawing/2014/main" id="{6CB142C7-551F-D35C-3AA9-CA6060BDBDB8}"/>
              </a:ext>
            </a:extLst>
          </p:cNvPr>
          <p:cNvSpPr txBox="1">
            <a:spLocks/>
          </p:cNvSpPr>
          <p:nvPr/>
        </p:nvSpPr>
        <p:spPr>
          <a:xfrm>
            <a:off x="4749889" y="3564454"/>
            <a:ext cx="1073400" cy="775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4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6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6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6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6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6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6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6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gette"/>
              <a:buNone/>
              <a:defRPr sz="6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27" name="Google Shape;1005;p32">
            <a:extLst>
              <a:ext uri="{FF2B5EF4-FFF2-40B4-BE49-F238E27FC236}">
                <a16:creationId xmlns:a16="http://schemas.microsoft.com/office/drawing/2014/main" id="{DC78C8C0-1FD5-4C52-F7F7-03E950649691}"/>
              </a:ext>
            </a:extLst>
          </p:cNvPr>
          <p:cNvSpPr txBox="1">
            <a:spLocks/>
          </p:cNvSpPr>
          <p:nvPr/>
        </p:nvSpPr>
        <p:spPr>
          <a:xfrm>
            <a:off x="5984441" y="3566768"/>
            <a:ext cx="268899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200" b="0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Courgette"/>
                <a:ea typeface="Courgette"/>
                <a:cs typeface="Courgette"/>
                <a:sym typeface="Courgett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pPr marL="0" indent="0"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8CCDB-087F-0FD3-1F65-3400546E5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3" y="923336"/>
            <a:ext cx="7697274" cy="4220164"/>
          </a:xfrm>
          <a:prstGeom prst="rect">
            <a:avLst/>
          </a:prstGeom>
        </p:spPr>
      </p:pic>
      <p:sp>
        <p:nvSpPr>
          <p:cNvPr id="6" name="Google Shape;1204;p40">
            <a:extLst>
              <a:ext uri="{FF2B5EF4-FFF2-40B4-BE49-F238E27FC236}">
                <a16:creationId xmlns:a16="http://schemas.microsoft.com/office/drawing/2014/main" id="{FFD595EA-85A9-6FCE-CB59-C9099E4BE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637" y="1889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code: lưu dữ liệu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66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44"/>
          <p:cNvGrpSpPr/>
          <p:nvPr/>
        </p:nvGrpSpPr>
        <p:grpSpPr>
          <a:xfrm flipH="1">
            <a:off x="7359588" y="4081650"/>
            <a:ext cx="1936975" cy="871600"/>
            <a:chOff x="3880025" y="-93425"/>
            <a:chExt cx="1936975" cy="871600"/>
          </a:xfrm>
        </p:grpSpPr>
        <p:sp>
          <p:nvSpPr>
            <p:cNvPr id="1278" name="Google Shape;1278;p44"/>
            <p:cNvSpPr/>
            <p:nvPr/>
          </p:nvSpPr>
          <p:spPr>
            <a:xfrm>
              <a:off x="3880025" y="-93425"/>
              <a:ext cx="1936975" cy="871600"/>
            </a:xfrm>
            <a:custGeom>
              <a:avLst/>
              <a:gdLst/>
              <a:ahLst/>
              <a:cxnLst/>
              <a:rect l="l" t="t" r="r" b="b"/>
              <a:pathLst>
                <a:path w="77479" h="34864" extrusionOk="0">
                  <a:moveTo>
                    <a:pt x="63405" y="0"/>
                  </a:moveTo>
                  <a:cubicBezTo>
                    <a:pt x="61156" y="0"/>
                    <a:pt x="59636" y="183"/>
                    <a:pt x="58664" y="578"/>
                  </a:cubicBezTo>
                  <a:cubicBezTo>
                    <a:pt x="56171" y="1550"/>
                    <a:pt x="54439" y="3708"/>
                    <a:pt x="54013" y="6292"/>
                  </a:cubicBezTo>
                  <a:cubicBezTo>
                    <a:pt x="53101" y="6657"/>
                    <a:pt x="52007" y="7113"/>
                    <a:pt x="50822" y="7569"/>
                  </a:cubicBezTo>
                  <a:cubicBezTo>
                    <a:pt x="47600" y="8876"/>
                    <a:pt x="45290" y="9757"/>
                    <a:pt x="44043" y="10243"/>
                  </a:cubicBezTo>
                  <a:cubicBezTo>
                    <a:pt x="42706" y="10760"/>
                    <a:pt x="41429" y="11216"/>
                    <a:pt x="40092" y="11702"/>
                  </a:cubicBezTo>
                  <a:cubicBezTo>
                    <a:pt x="39666" y="11824"/>
                    <a:pt x="39271" y="11976"/>
                    <a:pt x="38876" y="12098"/>
                  </a:cubicBezTo>
                  <a:cubicBezTo>
                    <a:pt x="38481" y="12250"/>
                    <a:pt x="38086" y="12371"/>
                    <a:pt x="37691" y="12493"/>
                  </a:cubicBezTo>
                  <a:cubicBezTo>
                    <a:pt x="32067" y="14347"/>
                    <a:pt x="27569" y="15441"/>
                    <a:pt x="23587" y="16383"/>
                  </a:cubicBezTo>
                  <a:cubicBezTo>
                    <a:pt x="18724" y="17569"/>
                    <a:pt x="14529" y="18572"/>
                    <a:pt x="9605" y="20608"/>
                  </a:cubicBezTo>
                  <a:cubicBezTo>
                    <a:pt x="0" y="24529"/>
                    <a:pt x="122" y="29150"/>
                    <a:pt x="608" y="30912"/>
                  </a:cubicBezTo>
                  <a:cubicBezTo>
                    <a:pt x="638" y="31004"/>
                    <a:pt x="699" y="31186"/>
                    <a:pt x="760" y="31368"/>
                  </a:cubicBezTo>
                  <a:cubicBezTo>
                    <a:pt x="851" y="31581"/>
                    <a:pt x="912" y="31733"/>
                    <a:pt x="973" y="31824"/>
                  </a:cubicBezTo>
                  <a:cubicBezTo>
                    <a:pt x="1550" y="32949"/>
                    <a:pt x="3161" y="34864"/>
                    <a:pt x="7052" y="34864"/>
                  </a:cubicBezTo>
                  <a:cubicBezTo>
                    <a:pt x="9149" y="34864"/>
                    <a:pt x="11672" y="34317"/>
                    <a:pt x="14590" y="33192"/>
                  </a:cubicBezTo>
                  <a:cubicBezTo>
                    <a:pt x="19575" y="31277"/>
                    <a:pt x="23314" y="29119"/>
                    <a:pt x="27660" y="26657"/>
                  </a:cubicBezTo>
                  <a:cubicBezTo>
                    <a:pt x="31277" y="24590"/>
                    <a:pt x="35381" y="22219"/>
                    <a:pt x="40882" y="19666"/>
                  </a:cubicBezTo>
                  <a:cubicBezTo>
                    <a:pt x="41247" y="19514"/>
                    <a:pt x="41612" y="19332"/>
                    <a:pt x="42007" y="19149"/>
                  </a:cubicBezTo>
                  <a:cubicBezTo>
                    <a:pt x="42372" y="18997"/>
                    <a:pt x="42767" y="18815"/>
                    <a:pt x="43132" y="18663"/>
                  </a:cubicBezTo>
                  <a:cubicBezTo>
                    <a:pt x="44378" y="18116"/>
                    <a:pt x="45563" y="17599"/>
                    <a:pt x="46749" y="17113"/>
                  </a:cubicBezTo>
                  <a:cubicBezTo>
                    <a:pt x="48025" y="16566"/>
                    <a:pt x="50426" y="15624"/>
                    <a:pt x="53740" y="14317"/>
                  </a:cubicBezTo>
                  <a:cubicBezTo>
                    <a:pt x="54712" y="13921"/>
                    <a:pt x="55655" y="13557"/>
                    <a:pt x="56445" y="13253"/>
                  </a:cubicBezTo>
                  <a:cubicBezTo>
                    <a:pt x="57813" y="14438"/>
                    <a:pt x="59606" y="15137"/>
                    <a:pt x="61430" y="15137"/>
                  </a:cubicBezTo>
                  <a:cubicBezTo>
                    <a:pt x="62402" y="15137"/>
                    <a:pt x="63314" y="14955"/>
                    <a:pt x="64226" y="14590"/>
                  </a:cubicBezTo>
                  <a:cubicBezTo>
                    <a:pt x="65229" y="14195"/>
                    <a:pt x="66506" y="13222"/>
                    <a:pt x="68238" y="11581"/>
                  </a:cubicBezTo>
                  <a:cubicBezTo>
                    <a:pt x="71460" y="8511"/>
                    <a:pt x="75260" y="3921"/>
                    <a:pt x="75290" y="3860"/>
                  </a:cubicBezTo>
                  <a:lnTo>
                    <a:pt x="77479" y="1216"/>
                  </a:lnTo>
                  <a:lnTo>
                    <a:pt x="74074" y="790"/>
                  </a:lnTo>
                  <a:cubicBezTo>
                    <a:pt x="73831" y="760"/>
                    <a:pt x="67965" y="0"/>
                    <a:pt x="63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3911925" y="-64550"/>
              <a:ext cx="1850375" cy="814625"/>
            </a:xfrm>
            <a:custGeom>
              <a:avLst/>
              <a:gdLst/>
              <a:ahLst/>
              <a:cxnLst/>
              <a:rect l="l" t="t" r="r" b="b"/>
              <a:pathLst>
                <a:path w="74015" h="32585" extrusionOk="0">
                  <a:moveTo>
                    <a:pt x="62129" y="0"/>
                  </a:moveTo>
                  <a:cubicBezTo>
                    <a:pt x="60032" y="0"/>
                    <a:pt x="58634" y="152"/>
                    <a:pt x="57783" y="487"/>
                  </a:cubicBezTo>
                  <a:cubicBezTo>
                    <a:pt x="55503" y="1398"/>
                    <a:pt x="53953" y="3496"/>
                    <a:pt x="53771" y="5958"/>
                  </a:cubicBezTo>
                  <a:cubicBezTo>
                    <a:pt x="52798" y="6353"/>
                    <a:pt x="51430" y="6900"/>
                    <a:pt x="49971" y="7478"/>
                  </a:cubicBezTo>
                  <a:cubicBezTo>
                    <a:pt x="46719" y="8754"/>
                    <a:pt x="44439" y="9666"/>
                    <a:pt x="43163" y="10152"/>
                  </a:cubicBezTo>
                  <a:cubicBezTo>
                    <a:pt x="41825" y="10669"/>
                    <a:pt x="40518" y="11125"/>
                    <a:pt x="39181" y="11611"/>
                  </a:cubicBezTo>
                  <a:cubicBezTo>
                    <a:pt x="38786" y="11763"/>
                    <a:pt x="38390" y="11885"/>
                    <a:pt x="37995" y="12006"/>
                  </a:cubicBezTo>
                  <a:cubicBezTo>
                    <a:pt x="37570" y="12158"/>
                    <a:pt x="37175" y="12280"/>
                    <a:pt x="36779" y="12432"/>
                  </a:cubicBezTo>
                  <a:cubicBezTo>
                    <a:pt x="31126" y="14286"/>
                    <a:pt x="26597" y="15380"/>
                    <a:pt x="22585" y="16353"/>
                  </a:cubicBezTo>
                  <a:cubicBezTo>
                    <a:pt x="17782" y="17508"/>
                    <a:pt x="13618" y="18511"/>
                    <a:pt x="8755" y="20487"/>
                  </a:cubicBezTo>
                  <a:cubicBezTo>
                    <a:pt x="1" y="24104"/>
                    <a:pt x="31" y="27964"/>
                    <a:pt x="457" y="29484"/>
                  </a:cubicBezTo>
                  <a:cubicBezTo>
                    <a:pt x="457" y="29545"/>
                    <a:pt x="487" y="29666"/>
                    <a:pt x="548" y="29818"/>
                  </a:cubicBezTo>
                  <a:cubicBezTo>
                    <a:pt x="609" y="29970"/>
                    <a:pt x="669" y="30092"/>
                    <a:pt x="700" y="30122"/>
                  </a:cubicBezTo>
                  <a:cubicBezTo>
                    <a:pt x="1186" y="31064"/>
                    <a:pt x="2493" y="32584"/>
                    <a:pt x="5776" y="32584"/>
                  </a:cubicBezTo>
                  <a:cubicBezTo>
                    <a:pt x="7721" y="32584"/>
                    <a:pt x="10122" y="32037"/>
                    <a:pt x="12919" y="30973"/>
                  </a:cubicBezTo>
                  <a:cubicBezTo>
                    <a:pt x="17813" y="29089"/>
                    <a:pt x="21521" y="26961"/>
                    <a:pt x="25807" y="24499"/>
                  </a:cubicBezTo>
                  <a:cubicBezTo>
                    <a:pt x="29454" y="22432"/>
                    <a:pt x="33588" y="20061"/>
                    <a:pt x="39120" y="17508"/>
                  </a:cubicBezTo>
                  <a:cubicBezTo>
                    <a:pt x="39485" y="17326"/>
                    <a:pt x="39880" y="17143"/>
                    <a:pt x="40245" y="16961"/>
                  </a:cubicBezTo>
                  <a:cubicBezTo>
                    <a:pt x="40640" y="16809"/>
                    <a:pt x="41004" y="16627"/>
                    <a:pt x="41400" y="16444"/>
                  </a:cubicBezTo>
                  <a:cubicBezTo>
                    <a:pt x="42646" y="15897"/>
                    <a:pt x="43831" y="15411"/>
                    <a:pt x="45047" y="14894"/>
                  </a:cubicBezTo>
                  <a:cubicBezTo>
                    <a:pt x="46324" y="14377"/>
                    <a:pt x="48725" y="13405"/>
                    <a:pt x="52038" y="12098"/>
                  </a:cubicBezTo>
                  <a:cubicBezTo>
                    <a:pt x="53315" y="11581"/>
                    <a:pt x="54531" y="11125"/>
                    <a:pt x="55442" y="10760"/>
                  </a:cubicBezTo>
                  <a:cubicBezTo>
                    <a:pt x="56658" y="12067"/>
                    <a:pt x="58360" y="12827"/>
                    <a:pt x="60154" y="12827"/>
                  </a:cubicBezTo>
                  <a:cubicBezTo>
                    <a:pt x="60974" y="12827"/>
                    <a:pt x="61765" y="12675"/>
                    <a:pt x="62525" y="12371"/>
                  </a:cubicBezTo>
                  <a:cubicBezTo>
                    <a:pt x="63376" y="12037"/>
                    <a:pt x="64591" y="11125"/>
                    <a:pt x="66172" y="9605"/>
                  </a:cubicBezTo>
                  <a:cubicBezTo>
                    <a:pt x="69364" y="6566"/>
                    <a:pt x="73102" y="2037"/>
                    <a:pt x="73133" y="2006"/>
                  </a:cubicBezTo>
                  <a:lnTo>
                    <a:pt x="74014" y="942"/>
                  </a:lnTo>
                  <a:lnTo>
                    <a:pt x="72646" y="760"/>
                  </a:lnTo>
                  <a:cubicBezTo>
                    <a:pt x="72403" y="730"/>
                    <a:pt x="66567" y="0"/>
                    <a:pt x="62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3910400" y="-74425"/>
              <a:ext cx="1879250" cy="833625"/>
            </a:xfrm>
            <a:custGeom>
              <a:avLst/>
              <a:gdLst/>
              <a:ahLst/>
              <a:cxnLst/>
              <a:rect l="l" t="t" r="r" b="b"/>
              <a:pathLst>
                <a:path w="75170" h="33345" extrusionOk="0">
                  <a:moveTo>
                    <a:pt x="62525" y="0"/>
                  </a:moveTo>
                  <a:cubicBezTo>
                    <a:pt x="60397" y="0"/>
                    <a:pt x="58938" y="182"/>
                    <a:pt x="58057" y="517"/>
                  </a:cubicBezTo>
                  <a:cubicBezTo>
                    <a:pt x="55686" y="1459"/>
                    <a:pt x="54105" y="3587"/>
                    <a:pt x="53832" y="6079"/>
                  </a:cubicBezTo>
                  <a:cubicBezTo>
                    <a:pt x="52859" y="6474"/>
                    <a:pt x="51613" y="6961"/>
                    <a:pt x="50245" y="7508"/>
                  </a:cubicBezTo>
                  <a:cubicBezTo>
                    <a:pt x="47053" y="8784"/>
                    <a:pt x="44713" y="9727"/>
                    <a:pt x="43436" y="10183"/>
                  </a:cubicBezTo>
                  <a:cubicBezTo>
                    <a:pt x="42099" y="10699"/>
                    <a:pt x="40822" y="11186"/>
                    <a:pt x="39454" y="11642"/>
                  </a:cubicBezTo>
                  <a:cubicBezTo>
                    <a:pt x="39059" y="11794"/>
                    <a:pt x="38664" y="11915"/>
                    <a:pt x="38269" y="12067"/>
                  </a:cubicBezTo>
                  <a:cubicBezTo>
                    <a:pt x="37874" y="12189"/>
                    <a:pt x="37479" y="12341"/>
                    <a:pt x="37084" y="12462"/>
                  </a:cubicBezTo>
                  <a:cubicBezTo>
                    <a:pt x="31430" y="14316"/>
                    <a:pt x="26901" y="15411"/>
                    <a:pt x="22919" y="16383"/>
                  </a:cubicBezTo>
                  <a:cubicBezTo>
                    <a:pt x="18086" y="17538"/>
                    <a:pt x="13892" y="18541"/>
                    <a:pt x="9028" y="20547"/>
                  </a:cubicBezTo>
                  <a:cubicBezTo>
                    <a:pt x="1" y="24256"/>
                    <a:pt x="31" y="28359"/>
                    <a:pt x="487" y="29970"/>
                  </a:cubicBezTo>
                  <a:cubicBezTo>
                    <a:pt x="518" y="30061"/>
                    <a:pt x="548" y="30183"/>
                    <a:pt x="609" y="30335"/>
                  </a:cubicBezTo>
                  <a:cubicBezTo>
                    <a:pt x="670" y="30517"/>
                    <a:pt x="730" y="30639"/>
                    <a:pt x="791" y="30700"/>
                  </a:cubicBezTo>
                  <a:cubicBezTo>
                    <a:pt x="1308" y="31703"/>
                    <a:pt x="2706" y="33344"/>
                    <a:pt x="6202" y="33344"/>
                  </a:cubicBezTo>
                  <a:cubicBezTo>
                    <a:pt x="8208" y="33344"/>
                    <a:pt x="10639" y="32797"/>
                    <a:pt x="13466" y="31703"/>
                  </a:cubicBezTo>
                  <a:cubicBezTo>
                    <a:pt x="18390" y="29818"/>
                    <a:pt x="22099" y="27690"/>
                    <a:pt x="26415" y="25228"/>
                  </a:cubicBezTo>
                  <a:cubicBezTo>
                    <a:pt x="30062" y="23162"/>
                    <a:pt x="34166" y="20791"/>
                    <a:pt x="39698" y="18237"/>
                  </a:cubicBezTo>
                  <a:cubicBezTo>
                    <a:pt x="40062" y="18055"/>
                    <a:pt x="40458" y="17903"/>
                    <a:pt x="40822" y="17721"/>
                  </a:cubicBezTo>
                  <a:cubicBezTo>
                    <a:pt x="41217" y="17538"/>
                    <a:pt x="41582" y="17386"/>
                    <a:pt x="41977" y="17204"/>
                  </a:cubicBezTo>
                  <a:cubicBezTo>
                    <a:pt x="43224" y="16657"/>
                    <a:pt x="44409" y="16140"/>
                    <a:pt x="45594" y="15654"/>
                  </a:cubicBezTo>
                  <a:cubicBezTo>
                    <a:pt x="46871" y="15107"/>
                    <a:pt x="49242" y="14164"/>
                    <a:pt x="52585" y="12857"/>
                  </a:cubicBezTo>
                  <a:cubicBezTo>
                    <a:pt x="53771" y="12371"/>
                    <a:pt x="54865" y="11946"/>
                    <a:pt x="55777" y="11611"/>
                  </a:cubicBezTo>
                  <a:cubicBezTo>
                    <a:pt x="57023" y="12857"/>
                    <a:pt x="58756" y="13617"/>
                    <a:pt x="60579" y="13617"/>
                  </a:cubicBezTo>
                  <a:cubicBezTo>
                    <a:pt x="61431" y="13617"/>
                    <a:pt x="62282" y="13435"/>
                    <a:pt x="63072" y="13131"/>
                  </a:cubicBezTo>
                  <a:cubicBezTo>
                    <a:pt x="63984" y="12766"/>
                    <a:pt x="65230" y="11824"/>
                    <a:pt x="66871" y="10274"/>
                  </a:cubicBezTo>
                  <a:cubicBezTo>
                    <a:pt x="70063" y="7204"/>
                    <a:pt x="73710" y="2827"/>
                    <a:pt x="73862" y="2644"/>
                  </a:cubicBezTo>
                  <a:lnTo>
                    <a:pt x="75169" y="1034"/>
                  </a:lnTo>
                  <a:lnTo>
                    <a:pt x="73103" y="760"/>
                  </a:lnTo>
                  <a:cubicBezTo>
                    <a:pt x="72859" y="730"/>
                    <a:pt x="67023" y="0"/>
                    <a:pt x="62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3939275" y="-45550"/>
              <a:ext cx="1794900" cy="776525"/>
            </a:xfrm>
            <a:custGeom>
              <a:avLst/>
              <a:gdLst/>
              <a:ahLst/>
              <a:cxnLst/>
              <a:rect l="l" t="t" r="r" b="b"/>
              <a:pathLst>
                <a:path w="71796" h="31061" extrusionOk="0">
                  <a:moveTo>
                    <a:pt x="61400" y="0"/>
                  </a:moveTo>
                  <a:cubicBezTo>
                    <a:pt x="59668" y="0"/>
                    <a:pt x="58148" y="91"/>
                    <a:pt x="57327" y="426"/>
                  </a:cubicBezTo>
                  <a:cubicBezTo>
                    <a:pt x="55108" y="1307"/>
                    <a:pt x="53771" y="3465"/>
                    <a:pt x="53771" y="5714"/>
                  </a:cubicBezTo>
                  <a:cubicBezTo>
                    <a:pt x="52768" y="6110"/>
                    <a:pt x="51218" y="6748"/>
                    <a:pt x="49515" y="7417"/>
                  </a:cubicBezTo>
                  <a:cubicBezTo>
                    <a:pt x="46993" y="8420"/>
                    <a:pt x="44227" y="9514"/>
                    <a:pt x="42676" y="10122"/>
                  </a:cubicBezTo>
                  <a:cubicBezTo>
                    <a:pt x="41278" y="10639"/>
                    <a:pt x="39971" y="11125"/>
                    <a:pt x="38695" y="11581"/>
                  </a:cubicBezTo>
                  <a:cubicBezTo>
                    <a:pt x="38269" y="11702"/>
                    <a:pt x="37874" y="11854"/>
                    <a:pt x="37479" y="11976"/>
                  </a:cubicBezTo>
                  <a:cubicBezTo>
                    <a:pt x="37084" y="12128"/>
                    <a:pt x="36688" y="12250"/>
                    <a:pt x="36263" y="12402"/>
                  </a:cubicBezTo>
                  <a:cubicBezTo>
                    <a:pt x="23922" y="16475"/>
                    <a:pt x="17205" y="16809"/>
                    <a:pt x="8299" y="20456"/>
                  </a:cubicBezTo>
                  <a:cubicBezTo>
                    <a:pt x="1" y="23830"/>
                    <a:pt x="92" y="27295"/>
                    <a:pt x="426" y="28542"/>
                  </a:cubicBezTo>
                  <a:cubicBezTo>
                    <a:pt x="426" y="28542"/>
                    <a:pt x="457" y="28633"/>
                    <a:pt x="518" y="28785"/>
                  </a:cubicBezTo>
                  <a:cubicBezTo>
                    <a:pt x="578" y="28906"/>
                    <a:pt x="609" y="28997"/>
                    <a:pt x="609" y="28997"/>
                  </a:cubicBezTo>
                  <a:cubicBezTo>
                    <a:pt x="1000" y="29740"/>
                    <a:pt x="2094" y="31061"/>
                    <a:pt x="5048" y="31061"/>
                  </a:cubicBezTo>
                  <a:cubicBezTo>
                    <a:pt x="6688" y="31061"/>
                    <a:pt x="8901" y="30654"/>
                    <a:pt x="11886" y="29514"/>
                  </a:cubicBezTo>
                  <a:cubicBezTo>
                    <a:pt x="20944" y="26019"/>
                    <a:pt x="26080" y="21611"/>
                    <a:pt x="38056" y="16049"/>
                  </a:cubicBezTo>
                  <a:cubicBezTo>
                    <a:pt x="38421" y="15867"/>
                    <a:pt x="38816" y="15715"/>
                    <a:pt x="39211" y="15532"/>
                  </a:cubicBezTo>
                  <a:cubicBezTo>
                    <a:pt x="39576" y="15350"/>
                    <a:pt x="39971" y="15198"/>
                    <a:pt x="40336" y="15016"/>
                  </a:cubicBezTo>
                  <a:cubicBezTo>
                    <a:pt x="41521" y="14499"/>
                    <a:pt x="42707" y="13982"/>
                    <a:pt x="44014" y="13435"/>
                  </a:cubicBezTo>
                  <a:cubicBezTo>
                    <a:pt x="45564" y="12797"/>
                    <a:pt x="48452" y="11642"/>
                    <a:pt x="51005" y="10639"/>
                  </a:cubicBezTo>
                  <a:cubicBezTo>
                    <a:pt x="52555" y="10031"/>
                    <a:pt x="53984" y="9484"/>
                    <a:pt x="54926" y="9088"/>
                  </a:cubicBezTo>
                  <a:cubicBezTo>
                    <a:pt x="55990" y="10500"/>
                    <a:pt x="57658" y="11322"/>
                    <a:pt x="59400" y="11322"/>
                  </a:cubicBezTo>
                  <a:cubicBezTo>
                    <a:pt x="60097" y="11322"/>
                    <a:pt x="60805" y="11190"/>
                    <a:pt x="61491" y="10912"/>
                  </a:cubicBezTo>
                  <a:cubicBezTo>
                    <a:pt x="62342" y="10578"/>
                    <a:pt x="63589" y="9575"/>
                    <a:pt x="64926" y="8298"/>
                  </a:cubicBezTo>
                  <a:cubicBezTo>
                    <a:pt x="68118" y="5259"/>
                    <a:pt x="71796" y="760"/>
                    <a:pt x="71796" y="760"/>
                  </a:cubicBezTo>
                  <a:cubicBezTo>
                    <a:pt x="71796" y="760"/>
                    <a:pt x="65838" y="0"/>
                    <a:pt x="61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3939275" y="263725"/>
              <a:ext cx="951425" cy="467050"/>
            </a:xfrm>
            <a:custGeom>
              <a:avLst/>
              <a:gdLst/>
              <a:ahLst/>
              <a:cxnLst/>
              <a:rect l="l" t="t" r="r" b="b"/>
              <a:pathLst>
                <a:path w="38057" h="18682" extrusionOk="0">
                  <a:moveTo>
                    <a:pt x="36263" y="0"/>
                  </a:moveTo>
                  <a:cubicBezTo>
                    <a:pt x="23922" y="4104"/>
                    <a:pt x="17205" y="4438"/>
                    <a:pt x="8299" y="8085"/>
                  </a:cubicBezTo>
                  <a:cubicBezTo>
                    <a:pt x="1" y="11459"/>
                    <a:pt x="92" y="14924"/>
                    <a:pt x="426" y="16171"/>
                  </a:cubicBezTo>
                  <a:cubicBezTo>
                    <a:pt x="426" y="16171"/>
                    <a:pt x="457" y="16262"/>
                    <a:pt x="518" y="16414"/>
                  </a:cubicBezTo>
                  <a:cubicBezTo>
                    <a:pt x="578" y="16535"/>
                    <a:pt x="609" y="16626"/>
                    <a:pt x="609" y="16626"/>
                  </a:cubicBezTo>
                  <a:cubicBezTo>
                    <a:pt x="998" y="17367"/>
                    <a:pt x="2088" y="18682"/>
                    <a:pt x="5021" y="18682"/>
                  </a:cubicBezTo>
                  <a:cubicBezTo>
                    <a:pt x="6664" y="18682"/>
                    <a:pt x="8885" y="18269"/>
                    <a:pt x="11886" y="17113"/>
                  </a:cubicBezTo>
                  <a:cubicBezTo>
                    <a:pt x="20944" y="13648"/>
                    <a:pt x="26080" y="9240"/>
                    <a:pt x="38056" y="3678"/>
                  </a:cubicBezTo>
                  <a:cubicBezTo>
                    <a:pt x="37266" y="2553"/>
                    <a:pt x="36658" y="1338"/>
                    <a:pt x="36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4845825" y="253825"/>
              <a:ext cx="73750" cy="101850"/>
            </a:xfrm>
            <a:custGeom>
              <a:avLst/>
              <a:gdLst/>
              <a:ahLst/>
              <a:cxnLst/>
              <a:rect l="l" t="t" r="r" b="b"/>
              <a:pathLst>
                <a:path w="2950" h="4074" extrusionOk="0">
                  <a:moveTo>
                    <a:pt x="1217" y="1"/>
                  </a:moveTo>
                  <a:cubicBezTo>
                    <a:pt x="822" y="153"/>
                    <a:pt x="396" y="275"/>
                    <a:pt x="1" y="427"/>
                  </a:cubicBezTo>
                  <a:cubicBezTo>
                    <a:pt x="396" y="1703"/>
                    <a:pt x="1004" y="2949"/>
                    <a:pt x="1794" y="4074"/>
                  </a:cubicBezTo>
                  <a:cubicBezTo>
                    <a:pt x="2159" y="3892"/>
                    <a:pt x="2554" y="3740"/>
                    <a:pt x="2949" y="3557"/>
                  </a:cubicBezTo>
                  <a:cubicBezTo>
                    <a:pt x="2189" y="2463"/>
                    <a:pt x="1612" y="1278"/>
                    <a:pt x="1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4876225" y="243950"/>
              <a:ext cx="71450" cy="98825"/>
            </a:xfrm>
            <a:custGeom>
              <a:avLst/>
              <a:gdLst/>
              <a:ahLst/>
              <a:cxnLst/>
              <a:rect l="l" t="t" r="r" b="b"/>
              <a:pathLst>
                <a:path w="2858" h="3953" extrusionOk="0">
                  <a:moveTo>
                    <a:pt x="1217" y="1"/>
                  </a:moveTo>
                  <a:cubicBezTo>
                    <a:pt x="791" y="122"/>
                    <a:pt x="396" y="274"/>
                    <a:pt x="1" y="396"/>
                  </a:cubicBezTo>
                  <a:cubicBezTo>
                    <a:pt x="396" y="1673"/>
                    <a:pt x="973" y="2858"/>
                    <a:pt x="1733" y="3952"/>
                  </a:cubicBezTo>
                  <a:cubicBezTo>
                    <a:pt x="2098" y="3770"/>
                    <a:pt x="2493" y="3618"/>
                    <a:pt x="2858" y="3436"/>
                  </a:cubicBezTo>
                  <a:cubicBezTo>
                    <a:pt x="2159" y="2372"/>
                    <a:pt x="1581" y="1217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5177150" y="86650"/>
              <a:ext cx="166450" cy="133775"/>
            </a:xfrm>
            <a:custGeom>
              <a:avLst/>
              <a:gdLst/>
              <a:ahLst/>
              <a:cxnLst/>
              <a:rect l="l" t="t" r="r" b="b"/>
              <a:pathLst>
                <a:path w="6658" h="5351" extrusionOk="0">
                  <a:moveTo>
                    <a:pt x="5320" y="1"/>
                  </a:moveTo>
                  <a:cubicBezTo>
                    <a:pt x="5320" y="1"/>
                    <a:pt x="2827" y="1004"/>
                    <a:pt x="0" y="2129"/>
                  </a:cubicBezTo>
                  <a:cubicBezTo>
                    <a:pt x="244" y="3314"/>
                    <a:pt x="791" y="4408"/>
                    <a:pt x="1490" y="5351"/>
                  </a:cubicBezTo>
                  <a:cubicBezTo>
                    <a:pt x="4256" y="4256"/>
                    <a:pt x="6657" y="3314"/>
                    <a:pt x="6657" y="3314"/>
                  </a:cubicBezTo>
                  <a:lnTo>
                    <a:pt x="6171" y="1855"/>
                  </a:lnTo>
                  <a:lnTo>
                    <a:pt x="6201" y="1855"/>
                  </a:lnTo>
                  <a:lnTo>
                    <a:pt x="6110" y="1612"/>
                  </a:lnTo>
                  <a:lnTo>
                    <a:pt x="6019" y="1369"/>
                  </a:lnTo>
                  <a:lnTo>
                    <a:pt x="5988" y="1369"/>
                  </a:lnTo>
                  <a:lnTo>
                    <a:pt x="53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4906625" y="139850"/>
              <a:ext cx="307775" cy="190000"/>
            </a:xfrm>
            <a:custGeom>
              <a:avLst/>
              <a:gdLst/>
              <a:ahLst/>
              <a:cxnLst/>
              <a:rect l="l" t="t" r="r" b="b"/>
              <a:pathLst>
                <a:path w="12311" h="7600" extrusionOk="0">
                  <a:moveTo>
                    <a:pt x="10821" y="1"/>
                  </a:moveTo>
                  <a:cubicBezTo>
                    <a:pt x="8299" y="1004"/>
                    <a:pt x="5502" y="2098"/>
                    <a:pt x="3982" y="2675"/>
                  </a:cubicBezTo>
                  <a:cubicBezTo>
                    <a:pt x="2584" y="3223"/>
                    <a:pt x="1277" y="3709"/>
                    <a:pt x="1" y="4134"/>
                  </a:cubicBezTo>
                  <a:cubicBezTo>
                    <a:pt x="365" y="5381"/>
                    <a:pt x="943" y="6536"/>
                    <a:pt x="1672" y="7600"/>
                  </a:cubicBezTo>
                  <a:cubicBezTo>
                    <a:pt x="2827" y="7083"/>
                    <a:pt x="4043" y="6566"/>
                    <a:pt x="5320" y="6019"/>
                  </a:cubicBezTo>
                  <a:cubicBezTo>
                    <a:pt x="6870" y="5381"/>
                    <a:pt x="9758" y="4226"/>
                    <a:pt x="12311" y="3223"/>
                  </a:cubicBezTo>
                  <a:cubicBezTo>
                    <a:pt x="11612" y="2280"/>
                    <a:pt x="11065" y="1156"/>
                    <a:pt x="10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5264525" y="-45550"/>
              <a:ext cx="297925" cy="282825"/>
            </a:xfrm>
            <a:custGeom>
              <a:avLst/>
              <a:gdLst/>
              <a:ahLst/>
              <a:cxnLst/>
              <a:rect l="l" t="t" r="r" b="b"/>
              <a:pathLst>
                <a:path w="11917" h="11313" extrusionOk="0">
                  <a:moveTo>
                    <a:pt x="8390" y="0"/>
                  </a:moveTo>
                  <a:cubicBezTo>
                    <a:pt x="6658" y="0"/>
                    <a:pt x="5138" y="91"/>
                    <a:pt x="4317" y="426"/>
                  </a:cubicBezTo>
                  <a:cubicBezTo>
                    <a:pt x="1430" y="1581"/>
                    <a:pt x="1" y="4863"/>
                    <a:pt x="1156" y="7751"/>
                  </a:cubicBezTo>
                  <a:cubicBezTo>
                    <a:pt x="2039" y="9958"/>
                    <a:pt x="4165" y="11313"/>
                    <a:pt x="6408" y="11313"/>
                  </a:cubicBezTo>
                  <a:cubicBezTo>
                    <a:pt x="7099" y="11313"/>
                    <a:pt x="7801" y="11184"/>
                    <a:pt x="8481" y="10912"/>
                  </a:cubicBezTo>
                  <a:cubicBezTo>
                    <a:pt x="9332" y="10578"/>
                    <a:pt x="10579" y="9544"/>
                    <a:pt x="11916" y="8298"/>
                  </a:cubicBezTo>
                  <a:cubicBezTo>
                    <a:pt x="11643" y="8237"/>
                    <a:pt x="11399" y="8085"/>
                    <a:pt x="11217" y="7873"/>
                  </a:cubicBezTo>
                  <a:cubicBezTo>
                    <a:pt x="10822" y="7356"/>
                    <a:pt x="10913" y="6505"/>
                    <a:pt x="11460" y="6079"/>
                  </a:cubicBezTo>
                  <a:lnTo>
                    <a:pt x="11460" y="6079"/>
                  </a:lnTo>
                  <a:cubicBezTo>
                    <a:pt x="11209" y="6153"/>
                    <a:pt x="10937" y="6212"/>
                    <a:pt x="10685" y="6212"/>
                  </a:cubicBezTo>
                  <a:cubicBezTo>
                    <a:pt x="10418" y="6212"/>
                    <a:pt x="10173" y="6145"/>
                    <a:pt x="10001" y="5958"/>
                  </a:cubicBezTo>
                  <a:cubicBezTo>
                    <a:pt x="9606" y="5502"/>
                    <a:pt x="9940" y="4803"/>
                    <a:pt x="10305" y="4286"/>
                  </a:cubicBezTo>
                  <a:lnTo>
                    <a:pt x="10305" y="4286"/>
                  </a:lnTo>
                  <a:cubicBezTo>
                    <a:pt x="9870" y="4306"/>
                    <a:pt x="9421" y="4441"/>
                    <a:pt x="9010" y="4441"/>
                  </a:cubicBezTo>
                  <a:cubicBezTo>
                    <a:pt x="8790" y="4441"/>
                    <a:pt x="8581" y="4403"/>
                    <a:pt x="8390" y="4286"/>
                  </a:cubicBezTo>
                  <a:cubicBezTo>
                    <a:pt x="7904" y="3952"/>
                    <a:pt x="7843" y="3222"/>
                    <a:pt x="8117" y="2705"/>
                  </a:cubicBezTo>
                  <a:cubicBezTo>
                    <a:pt x="8390" y="2189"/>
                    <a:pt x="8907" y="1824"/>
                    <a:pt x="9393" y="1489"/>
                  </a:cubicBezTo>
                  <a:cubicBezTo>
                    <a:pt x="8907" y="1368"/>
                    <a:pt x="8360" y="1155"/>
                    <a:pt x="8238" y="699"/>
                  </a:cubicBezTo>
                  <a:cubicBezTo>
                    <a:pt x="8177" y="456"/>
                    <a:pt x="8269" y="213"/>
                    <a:pt x="8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5460600" y="-45550"/>
              <a:ext cx="273575" cy="207475"/>
            </a:xfrm>
            <a:custGeom>
              <a:avLst/>
              <a:gdLst/>
              <a:ahLst/>
              <a:cxnLst/>
              <a:rect l="l" t="t" r="r" b="b"/>
              <a:pathLst>
                <a:path w="10943" h="8299" extrusionOk="0">
                  <a:moveTo>
                    <a:pt x="547" y="0"/>
                  </a:moveTo>
                  <a:cubicBezTo>
                    <a:pt x="395" y="213"/>
                    <a:pt x="334" y="456"/>
                    <a:pt x="395" y="699"/>
                  </a:cubicBezTo>
                  <a:cubicBezTo>
                    <a:pt x="517" y="1155"/>
                    <a:pt x="1064" y="1368"/>
                    <a:pt x="1550" y="1489"/>
                  </a:cubicBezTo>
                  <a:cubicBezTo>
                    <a:pt x="1064" y="1824"/>
                    <a:pt x="547" y="2189"/>
                    <a:pt x="274" y="2705"/>
                  </a:cubicBezTo>
                  <a:cubicBezTo>
                    <a:pt x="0" y="3222"/>
                    <a:pt x="30" y="3982"/>
                    <a:pt x="547" y="4286"/>
                  </a:cubicBezTo>
                  <a:cubicBezTo>
                    <a:pt x="737" y="4413"/>
                    <a:pt x="946" y="4455"/>
                    <a:pt x="1165" y="4455"/>
                  </a:cubicBezTo>
                  <a:cubicBezTo>
                    <a:pt x="1577" y="4455"/>
                    <a:pt x="2026" y="4306"/>
                    <a:pt x="2462" y="4286"/>
                  </a:cubicBezTo>
                  <a:lnTo>
                    <a:pt x="2462" y="4286"/>
                  </a:lnTo>
                  <a:cubicBezTo>
                    <a:pt x="2097" y="4803"/>
                    <a:pt x="1763" y="5502"/>
                    <a:pt x="2158" y="5958"/>
                  </a:cubicBezTo>
                  <a:cubicBezTo>
                    <a:pt x="2325" y="6155"/>
                    <a:pt x="2561" y="6224"/>
                    <a:pt x="2819" y="6224"/>
                  </a:cubicBezTo>
                  <a:cubicBezTo>
                    <a:pt x="3078" y="6224"/>
                    <a:pt x="3359" y="6155"/>
                    <a:pt x="3617" y="6079"/>
                  </a:cubicBezTo>
                  <a:lnTo>
                    <a:pt x="3617" y="6079"/>
                  </a:lnTo>
                  <a:cubicBezTo>
                    <a:pt x="3070" y="6505"/>
                    <a:pt x="2979" y="7356"/>
                    <a:pt x="3374" y="7873"/>
                  </a:cubicBezTo>
                  <a:cubicBezTo>
                    <a:pt x="3556" y="8085"/>
                    <a:pt x="3800" y="8237"/>
                    <a:pt x="4043" y="8298"/>
                  </a:cubicBezTo>
                  <a:cubicBezTo>
                    <a:pt x="7265" y="5259"/>
                    <a:pt x="10943" y="760"/>
                    <a:pt x="10943" y="760"/>
                  </a:cubicBezTo>
                  <a:cubicBezTo>
                    <a:pt x="10943" y="760"/>
                    <a:pt x="4985" y="0"/>
                    <a:pt x="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5335200" y="-14725"/>
              <a:ext cx="284225" cy="56575"/>
            </a:xfrm>
            <a:custGeom>
              <a:avLst/>
              <a:gdLst/>
              <a:ahLst/>
              <a:cxnLst/>
              <a:rect l="l" t="t" r="r" b="b"/>
              <a:pathLst>
                <a:path w="11369" h="2263" extrusionOk="0">
                  <a:moveTo>
                    <a:pt x="8602" y="1"/>
                  </a:moveTo>
                  <a:cubicBezTo>
                    <a:pt x="5607" y="1"/>
                    <a:pt x="2600" y="777"/>
                    <a:pt x="1" y="2263"/>
                  </a:cubicBezTo>
                  <a:cubicBezTo>
                    <a:pt x="3679" y="1016"/>
                    <a:pt x="7509" y="348"/>
                    <a:pt x="11369" y="226"/>
                  </a:cubicBezTo>
                  <a:cubicBezTo>
                    <a:pt x="10456" y="75"/>
                    <a:pt x="9530" y="1"/>
                    <a:pt x="8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5325325" y="31950"/>
              <a:ext cx="248525" cy="70700"/>
            </a:xfrm>
            <a:custGeom>
              <a:avLst/>
              <a:gdLst/>
              <a:ahLst/>
              <a:cxnLst/>
              <a:rect l="l" t="t" r="r" b="b"/>
              <a:pathLst>
                <a:path w="9941" h="2828" extrusionOk="0">
                  <a:moveTo>
                    <a:pt x="9940" y="0"/>
                  </a:moveTo>
                  <a:cubicBezTo>
                    <a:pt x="6505" y="365"/>
                    <a:pt x="3101" y="1338"/>
                    <a:pt x="1" y="2827"/>
                  </a:cubicBezTo>
                  <a:cubicBezTo>
                    <a:pt x="3283" y="2037"/>
                    <a:pt x="6718" y="1064"/>
                    <a:pt x="9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5333675" y="25875"/>
              <a:ext cx="299425" cy="145925"/>
            </a:xfrm>
            <a:custGeom>
              <a:avLst/>
              <a:gdLst/>
              <a:ahLst/>
              <a:cxnLst/>
              <a:rect l="l" t="t" r="r" b="b"/>
              <a:pathLst>
                <a:path w="11977" h="5837" extrusionOk="0">
                  <a:moveTo>
                    <a:pt x="11977" y="0"/>
                  </a:moveTo>
                  <a:lnTo>
                    <a:pt x="11977" y="0"/>
                  </a:lnTo>
                  <a:cubicBezTo>
                    <a:pt x="8238" y="2462"/>
                    <a:pt x="4256" y="4408"/>
                    <a:pt x="1" y="5836"/>
                  </a:cubicBezTo>
                  <a:cubicBezTo>
                    <a:pt x="4439" y="5107"/>
                    <a:pt x="8694" y="304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5442350" y="101850"/>
              <a:ext cx="146675" cy="89700"/>
            </a:xfrm>
            <a:custGeom>
              <a:avLst/>
              <a:gdLst/>
              <a:ahLst/>
              <a:cxnLst/>
              <a:rect l="l" t="t" r="r" b="b"/>
              <a:pathLst>
                <a:path w="5867" h="3588" extrusionOk="0">
                  <a:moveTo>
                    <a:pt x="5867" y="1"/>
                  </a:moveTo>
                  <a:cubicBezTo>
                    <a:pt x="3922" y="1247"/>
                    <a:pt x="2007" y="2432"/>
                    <a:pt x="1" y="3588"/>
                  </a:cubicBezTo>
                  <a:cubicBezTo>
                    <a:pt x="2280" y="3132"/>
                    <a:pt x="4408" y="1825"/>
                    <a:pt x="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3989425" y="408100"/>
              <a:ext cx="486375" cy="197600"/>
            </a:xfrm>
            <a:custGeom>
              <a:avLst/>
              <a:gdLst/>
              <a:ahLst/>
              <a:cxnLst/>
              <a:rect l="l" t="t" r="r" b="b"/>
              <a:pathLst>
                <a:path w="19455" h="7904" extrusionOk="0">
                  <a:moveTo>
                    <a:pt x="19454" y="0"/>
                  </a:moveTo>
                  <a:cubicBezTo>
                    <a:pt x="12524" y="943"/>
                    <a:pt x="5016" y="2645"/>
                    <a:pt x="1" y="7903"/>
                  </a:cubicBezTo>
                  <a:cubicBezTo>
                    <a:pt x="5624" y="3435"/>
                    <a:pt x="12706" y="1915"/>
                    <a:pt x="19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204;p40">
            <a:extLst>
              <a:ext uri="{FF2B5EF4-FFF2-40B4-BE49-F238E27FC236}">
                <a16:creationId xmlns:a16="http://schemas.microsoft.com/office/drawing/2014/main" id="{B68C0482-53F6-C5FF-FA28-497BAFD21D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7959" y="640225"/>
            <a:ext cx="67192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code: mô tả cách dùng cửa sổ hệ thống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B5B30-EAE5-CDCD-4BBD-4ACF351BB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93" y="1824076"/>
            <a:ext cx="722095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96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4C6B9F-441D-FCAB-1D6C-0D8204162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199" y="2083309"/>
            <a:ext cx="5757601" cy="2854609"/>
          </a:xfrm>
          <a:prstGeom prst="rect">
            <a:avLst/>
          </a:prstGeom>
        </p:spPr>
      </p:pic>
      <p:sp>
        <p:nvSpPr>
          <p:cNvPr id="7" name="Google Shape;984;p31">
            <a:extLst>
              <a:ext uri="{FF2B5EF4-FFF2-40B4-BE49-F238E27FC236}">
                <a16:creationId xmlns:a16="http://schemas.microsoft.com/office/drawing/2014/main" id="{F607310A-BF95-D8DE-55BD-D5D4062AFC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6082" y="402336"/>
            <a:ext cx="8377918" cy="1759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lựa chọn 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thêm liên hệ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 thông tin của 1 sinh viên (họ tên, sđt, email)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nội dung phân biệt bằng dấu cách hoặc enter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40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84;p31">
            <a:extLst>
              <a:ext uri="{FF2B5EF4-FFF2-40B4-BE49-F238E27FC236}">
                <a16:creationId xmlns:a16="http://schemas.microsoft.com/office/drawing/2014/main" id="{F607310A-BF95-D8DE-55BD-D5D4062AFC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6082" y="811940"/>
            <a:ext cx="8377918" cy="1759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lựa chọn 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xóa liên hệ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xóa thông tin của 1 sinh viên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là name trong cấu trúc thông tin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0EE18-6CF0-1B7E-21AC-8DF2DF34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28" y="2981355"/>
            <a:ext cx="7244544" cy="17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99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4;p31">
            <a:extLst>
              <a:ext uri="{FF2B5EF4-FFF2-40B4-BE49-F238E27FC236}">
                <a16:creationId xmlns:a16="http://schemas.microsoft.com/office/drawing/2014/main" id="{C537D6E0-610E-39DA-2B89-248DE5C19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6082" y="470564"/>
            <a:ext cx="8377918" cy="1759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lựa chọn 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sửa liên hệ 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dòng “cin &gt;&gt; s2;” s2 là name trong cấu trúc thông tin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783E0-9B2A-1B0C-443D-CDC3A6454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06" y="1796580"/>
            <a:ext cx="6544588" cy="308653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4;p31">
            <a:extLst>
              <a:ext uri="{FF2B5EF4-FFF2-40B4-BE49-F238E27FC236}">
                <a16:creationId xmlns:a16="http://schemas.microsoft.com/office/drawing/2014/main" id="{B8C29D80-C19D-0F80-E6A8-922C678CA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6082" y="1031396"/>
            <a:ext cx="8377918" cy="1759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lựa chọn 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Xuất danh bạ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danh sách sinh viên đã lưu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CDE10A-5B07-9017-82CF-513CDA3C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65" y="2571750"/>
            <a:ext cx="7983669" cy="166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98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84;p31">
            <a:extLst>
              <a:ext uri="{FF2B5EF4-FFF2-40B4-BE49-F238E27FC236}">
                <a16:creationId xmlns:a16="http://schemas.microsoft.com/office/drawing/2014/main" id="{F607310A-BF95-D8DE-55BD-D5D4062AFC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6082" y="811940"/>
            <a:ext cx="8377918" cy="1759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 dirty="0"/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lựa chọn 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Xuất cây nhị phân</a:t>
            </a:r>
            <a:br>
              <a:rPr lang="en" sz="2400" dirty="0"/>
            </a:br>
            <a:br>
              <a:rPr lang="en" sz="2400" dirty="0"/>
            </a:br>
            <a:br>
              <a:rPr lang="en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6C5E1-FBB2-B6FB-C801-862D2034D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021" y="1691845"/>
            <a:ext cx="667795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11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4;p31">
            <a:extLst>
              <a:ext uri="{FF2B5EF4-FFF2-40B4-BE49-F238E27FC236}">
                <a16:creationId xmlns:a16="http://schemas.microsoft.com/office/drawing/2014/main" id="{B8C29D80-C19D-0F80-E6A8-922C678CA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6082" y="1031396"/>
            <a:ext cx="8377918" cy="1759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 dirty="0"/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lựa chọn 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Kết thúc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dữ liệu và kết thúc chương trình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6EC78-F218-9185-B50E-B0BF3B412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96" y="2424224"/>
            <a:ext cx="7879409" cy="13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66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4;p31">
            <a:extLst>
              <a:ext uri="{FF2B5EF4-FFF2-40B4-BE49-F238E27FC236}">
                <a16:creationId xmlns:a16="http://schemas.microsoft.com/office/drawing/2014/main" id="{B738C80A-A719-3EBD-8CC2-25DFDE7910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7343" y="165002"/>
            <a:ext cx="7449311" cy="2090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code: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main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AE918-561C-D73A-0B20-F3512826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915" y="1819260"/>
            <a:ext cx="4944165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39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49"/>
          <p:cNvSpPr/>
          <p:nvPr/>
        </p:nvSpPr>
        <p:spPr>
          <a:xfrm>
            <a:off x="3979350" y="807995"/>
            <a:ext cx="1185300" cy="1185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4" name="Google Shape;1364;p49"/>
          <p:cNvSpPr txBox="1">
            <a:spLocks noGrp="1"/>
          </p:cNvSpPr>
          <p:nvPr>
            <p:ph type="title"/>
          </p:nvPr>
        </p:nvSpPr>
        <p:spPr>
          <a:xfrm>
            <a:off x="1509150" y="2179625"/>
            <a:ext cx="6125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chạy thử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5" name="Google Shape;1365;p49"/>
          <p:cNvSpPr txBox="1">
            <a:spLocks noGrp="1"/>
          </p:cNvSpPr>
          <p:nvPr>
            <p:ph type="title" idx="2"/>
          </p:nvPr>
        </p:nvSpPr>
        <p:spPr>
          <a:xfrm>
            <a:off x="4047600" y="876395"/>
            <a:ext cx="1123982" cy="10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67" name="Google Shape;1367;p49"/>
          <p:cNvGrpSpPr/>
          <p:nvPr/>
        </p:nvGrpSpPr>
        <p:grpSpPr>
          <a:xfrm rot="-4315754">
            <a:off x="894699" y="628818"/>
            <a:ext cx="1807099" cy="864799"/>
            <a:chOff x="0" y="2794150"/>
            <a:chExt cx="1807050" cy="864775"/>
          </a:xfrm>
        </p:grpSpPr>
        <p:sp>
          <p:nvSpPr>
            <p:cNvPr id="1368" name="Google Shape;1368;p49"/>
            <p:cNvSpPr/>
            <p:nvPr/>
          </p:nvSpPr>
          <p:spPr>
            <a:xfrm>
              <a:off x="0" y="2794150"/>
              <a:ext cx="1807050" cy="864775"/>
            </a:xfrm>
            <a:custGeom>
              <a:avLst/>
              <a:gdLst/>
              <a:ahLst/>
              <a:cxnLst/>
              <a:rect l="l" t="t" r="r" b="b"/>
              <a:pathLst>
                <a:path w="72282" h="34591" extrusionOk="0">
                  <a:moveTo>
                    <a:pt x="12250" y="0"/>
                  </a:moveTo>
                  <a:cubicBezTo>
                    <a:pt x="12159" y="0"/>
                    <a:pt x="12037" y="31"/>
                    <a:pt x="11946" y="31"/>
                  </a:cubicBezTo>
                  <a:cubicBezTo>
                    <a:pt x="11733" y="92"/>
                    <a:pt x="10122" y="396"/>
                    <a:pt x="8542" y="1551"/>
                  </a:cubicBezTo>
                  <a:lnTo>
                    <a:pt x="3071" y="547"/>
                  </a:lnTo>
                  <a:cubicBezTo>
                    <a:pt x="2979" y="517"/>
                    <a:pt x="2858" y="517"/>
                    <a:pt x="2736" y="517"/>
                  </a:cubicBezTo>
                  <a:cubicBezTo>
                    <a:pt x="2037" y="517"/>
                    <a:pt x="1399" y="912"/>
                    <a:pt x="1064" y="1551"/>
                  </a:cubicBezTo>
                  <a:lnTo>
                    <a:pt x="305" y="3010"/>
                  </a:lnTo>
                  <a:cubicBezTo>
                    <a:pt x="31" y="3496"/>
                    <a:pt x="1" y="4043"/>
                    <a:pt x="213" y="4560"/>
                  </a:cubicBezTo>
                  <a:cubicBezTo>
                    <a:pt x="365" y="4985"/>
                    <a:pt x="700" y="5350"/>
                    <a:pt x="1095" y="5563"/>
                  </a:cubicBezTo>
                  <a:cubicBezTo>
                    <a:pt x="1338" y="5715"/>
                    <a:pt x="2645" y="6535"/>
                    <a:pt x="5654" y="8450"/>
                  </a:cubicBezTo>
                  <a:cubicBezTo>
                    <a:pt x="5867" y="10365"/>
                    <a:pt x="6688" y="11703"/>
                    <a:pt x="6840" y="11946"/>
                  </a:cubicBezTo>
                  <a:cubicBezTo>
                    <a:pt x="6870" y="11976"/>
                    <a:pt x="6870" y="12007"/>
                    <a:pt x="6900" y="12037"/>
                  </a:cubicBezTo>
                  <a:cubicBezTo>
                    <a:pt x="6992" y="12159"/>
                    <a:pt x="7083" y="12250"/>
                    <a:pt x="7204" y="12341"/>
                  </a:cubicBezTo>
                  <a:cubicBezTo>
                    <a:pt x="7356" y="12463"/>
                    <a:pt x="7508" y="12584"/>
                    <a:pt x="7691" y="12645"/>
                  </a:cubicBezTo>
                  <a:cubicBezTo>
                    <a:pt x="7721" y="12675"/>
                    <a:pt x="7751" y="12675"/>
                    <a:pt x="7782" y="12675"/>
                  </a:cubicBezTo>
                  <a:lnTo>
                    <a:pt x="65838" y="34469"/>
                  </a:lnTo>
                  <a:cubicBezTo>
                    <a:pt x="66050" y="34560"/>
                    <a:pt x="66294" y="34591"/>
                    <a:pt x="66506" y="34591"/>
                  </a:cubicBezTo>
                  <a:cubicBezTo>
                    <a:pt x="67023" y="34591"/>
                    <a:pt x="67540" y="34378"/>
                    <a:pt x="67874" y="34013"/>
                  </a:cubicBezTo>
                  <a:cubicBezTo>
                    <a:pt x="70427" y="31308"/>
                    <a:pt x="72008" y="27600"/>
                    <a:pt x="72251" y="23831"/>
                  </a:cubicBezTo>
                  <a:cubicBezTo>
                    <a:pt x="72282" y="22979"/>
                    <a:pt x="71795" y="22220"/>
                    <a:pt x="71005" y="21916"/>
                  </a:cubicBezTo>
                  <a:lnTo>
                    <a:pt x="12919" y="122"/>
                  </a:lnTo>
                  <a:cubicBezTo>
                    <a:pt x="12706" y="61"/>
                    <a:pt x="12493" y="0"/>
                    <a:pt x="12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68700" y="2842025"/>
              <a:ext cx="141350" cy="224950"/>
            </a:xfrm>
            <a:custGeom>
              <a:avLst/>
              <a:gdLst/>
              <a:ahLst/>
              <a:cxnLst/>
              <a:rect l="l" t="t" r="r" b="b"/>
              <a:pathLst>
                <a:path w="5654" h="8998" extrusionOk="0">
                  <a:moveTo>
                    <a:pt x="5532" y="0"/>
                  </a:moveTo>
                  <a:cubicBezTo>
                    <a:pt x="5532" y="0"/>
                    <a:pt x="2219" y="578"/>
                    <a:pt x="1125" y="3526"/>
                  </a:cubicBezTo>
                  <a:cubicBezTo>
                    <a:pt x="0" y="6475"/>
                    <a:pt x="1672" y="8997"/>
                    <a:pt x="1672" y="8997"/>
                  </a:cubicBezTo>
                  <a:lnTo>
                    <a:pt x="5654" y="4256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580575" y="3356475"/>
              <a:ext cx="177850" cy="255325"/>
            </a:xfrm>
            <a:custGeom>
              <a:avLst/>
              <a:gdLst/>
              <a:ahLst/>
              <a:cxnLst/>
              <a:rect l="l" t="t" r="r" b="b"/>
              <a:pathLst>
                <a:path w="7114" h="10213" extrusionOk="0">
                  <a:moveTo>
                    <a:pt x="3861" y="0"/>
                  </a:moveTo>
                  <a:cubicBezTo>
                    <a:pt x="3648" y="3313"/>
                    <a:pt x="2280" y="6566"/>
                    <a:pt x="1" y="8967"/>
                  </a:cubicBezTo>
                  <a:lnTo>
                    <a:pt x="3283" y="10213"/>
                  </a:lnTo>
                  <a:cubicBezTo>
                    <a:pt x="5563" y="7781"/>
                    <a:pt x="6931" y="4529"/>
                    <a:pt x="7113" y="1216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338150" y="2889900"/>
              <a:ext cx="1338950" cy="690750"/>
            </a:xfrm>
            <a:custGeom>
              <a:avLst/>
              <a:gdLst/>
              <a:ahLst/>
              <a:cxnLst/>
              <a:rect l="l" t="t" r="r" b="b"/>
              <a:pathLst>
                <a:path w="53558" h="27630" extrusionOk="0">
                  <a:moveTo>
                    <a:pt x="3831" y="0"/>
                  </a:moveTo>
                  <a:cubicBezTo>
                    <a:pt x="3527" y="3283"/>
                    <a:pt x="2189" y="6505"/>
                    <a:pt x="1" y="8967"/>
                  </a:cubicBezTo>
                  <a:lnTo>
                    <a:pt x="49698" y="27630"/>
                  </a:lnTo>
                  <a:cubicBezTo>
                    <a:pt x="51977" y="25229"/>
                    <a:pt x="53345" y="21976"/>
                    <a:pt x="53558" y="18663"/>
                  </a:cubicBezTo>
                  <a:lnTo>
                    <a:pt x="3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210500" y="2842025"/>
              <a:ext cx="223425" cy="272050"/>
            </a:xfrm>
            <a:custGeom>
              <a:avLst/>
              <a:gdLst/>
              <a:ahLst/>
              <a:cxnLst/>
              <a:rect l="l" t="t" r="r" b="b"/>
              <a:pathLst>
                <a:path w="8937" h="10882" extrusionOk="0">
                  <a:moveTo>
                    <a:pt x="3860" y="0"/>
                  </a:moveTo>
                  <a:cubicBezTo>
                    <a:pt x="3648" y="3313"/>
                    <a:pt x="2280" y="6566"/>
                    <a:pt x="0" y="8997"/>
                  </a:cubicBezTo>
                  <a:lnTo>
                    <a:pt x="5107" y="10882"/>
                  </a:lnTo>
                  <a:cubicBezTo>
                    <a:pt x="7295" y="8420"/>
                    <a:pt x="8633" y="5198"/>
                    <a:pt x="8937" y="1915"/>
                  </a:cubicBezTo>
                  <a:lnTo>
                    <a:pt x="3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49400" y="2854950"/>
              <a:ext cx="198350" cy="133750"/>
            </a:xfrm>
            <a:custGeom>
              <a:avLst/>
              <a:gdLst/>
              <a:ahLst/>
              <a:cxnLst/>
              <a:rect l="l" t="t" r="r" b="b"/>
              <a:pathLst>
                <a:path w="7934" h="5350" extrusionOk="0">
                  <a:moveTo>
                    <a:pt x="760" y="0"/>
                  </a:moveTo>
                  <a:lnTo>
                    <a:pt x="0" y="1459"/>
                  </a:lnTo>
                  <a:cubicBezTo>
                    <a:pt x="152" y="1489"/>
                    <a:pt x="6140" y="5350"/>
                    <a:pt x="6140" y="5350"/>
                  </a:cubicBezTo>
                  <a:cubicBezTo>
                    <a:pt x="6140" y="5350"/>
                    <a:pt x="6931" y="4742"/>
                    <a:pt x="7447" y="3435"/>
                  </a:cubicBezTo>
                  <a:cubicBezTo>
                    <a:pt x="7934" y="2128"/>
                    <a:pt x="7660" y="1246"/>
                    <a:pt x="7660" y="1246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506850" y="3017000"/>
              <a:ext cx="1034250" cy="450900"/>
            </a:xfrm>
            <a:custGeom>
              <a:avLst/>
              <a:gdLst/>
              <a:ahLst/>
              <a:cxnLst/>
              <a:rect l="l" t="t" r="r" b="b"/>
              <a:pathLst>
                <a:path w="41370" h="18036" extrusionOk="0">
                  <a:moveTo>
                    <a:pt x="2470" y="1"/>
                  </a:moveTo>
                  <a:cubicBezTo>
                    <a:pt x="1589" y="1"/>
                    <a:pt x="754" y="530"/>
                    <a:pt x="426" y="1421"/>
                  </a:cubicBezTo>
                  <a:cubicBezTo>
                    <a:pt x="0" y="2546"/>
                    <a:pt x="578" y="3822"/>
                    <a:pt x="1733" y="4248"/>
                  </a:cubicBezTo>
                  <a:lnTo>
                    <a:pt x="38117" y="17895"/>
                  </a:lnTo>
                  <a:cubicBezTo>
                    <a:pt x="38368" y="17990"/>
                    <a:pt x="38627" y="18035"/>
                    <a:pt x="38882" y="18035"/>
                  </a:cubicBezTo>
                  <a:cubicBezTo>
                    <a:pt x="39769" y="18035"/>
                    <a:pt x="40613" y="17492"/>
                    <a:pt x="40944" y="16619"/>
                  </a:cubicBezTo>
                  <a:cubicBezTo>
                    <a:pt x="41369" y="15494"/>
                    <a:pt x="40792" y="14217"/>
                    <a:pt x="39667" y="13792"/>
                  </a:cubicBezTo>
                  <a:lnTo>
                    <a:pt x="3253" y="144"/>
                  </a:lnTo>
                  <a:cubicBezTo>
                    <a:pt x="2996" y="47"/>
                    <a:pt x="2731" y="1"/>
                    <a:pt x="24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50950" y="3428650"/>
              <a:ext cx="50925" cy="44875"/>
            </a:xfrm>
            <a:custGeom>
              <a:avLst/>
              <a:gdLst/>
              <a:ahLst/>
              <a:cxnLst/>
              <a:rect l="l" t="t" r="r" b="b"/>
              <a:pathLst>
                <a:path w="2037" h="1795" extrusionOk="0">
                  <a:moveTo>
                    <a:pt x="1022" y="1"/>
                  </a:moveTo>
                  <a:cubicBezTo>
                    <a:pt x="664" y="1"/>
                    <a:pt x="324" y="226"/>
                    <a:pt x="183" y="578"/>
                  </a:cubicBezTo>
                  <a:cubicBezTo>
                    <a:pt x="0" y="1034"/>
                    <a:pt x="243" y="1551"/>
                    <a:pt x="699" y="1733"/>
                  </a:cubicBezTo>
                  <a:cubicBezTo>
                    <a:pt x="803" y="1775"/>
                    <a:pt x="910" y="1794"/>
                    <a:pt x="1015" y="1794"/>
                  </a:cubicBezTo>
                  <a:cubicBezTo>
                    <a:pt x="1373" y="1794"/>
                    <a:pt x="1713" y="1569"/>
                    <a:pt x="1854" y="1217"/>
                  </a:cubicBezTo>
                  <a:cubicBezTo>
                    <a:pt x="2037" y="761"/>
                    <a:pt x="1794" y="244"/>
                    <a:pt x="1338" y="61"/>
                  </a:cubicBezTo>
                  <a:cubicBezTo>
                    <a:pt x="1234" y="20"/>
                    <a:pt x="1127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434650" y="3009950"/>
              <a:ext cx="50950" cy="44875"/>
            </a:xfrm>
            <a:custGeom>
              <a:avLst/>
              <a:gdLst/>
              <a:ahLst/>
              <a:cxnLst/>
              <a:rect l="l" t="t" r="r" b="b"/>
              <a:pathLst>
                <a:path w="2038" h="1795" extrusionOk="0">
                  <a:moveTo>
                    <a:pt x="1023" y="1"/>
                  </a:moveTo>
                  <a:cubicBezTo>
                    <a:pt x="665" y="1"/>
                    <a:pt x="324" y="226"/>
                    <a:pt x="183" y="578"/>
                  </a:cubicBezTo>
                  <a:cubicBezTo>
                    <a:pt x="1" y="1034"/>
                    <a:pt x="244" y="1551"/>
                    <a:pt x="700" y="1733"/>
                  </a:cubicBezTo>
                  <a:cubicBezTo>
                    <a:pt x="810" y="1775"/>
                    <a:pt x="923" y="1794"/>
                    <a:pt x="1032" y="1794"/>
                  </a:cubicBezTo>
                  <a:cubicBezTo>
                    <a:pt x="1402" y="1794"/>
                    <a:pt x="1738" y="1569"/>
                    <a:pt x="1855" y="1217"/>
                  </a:cubicBezTo>
                  <a:cubicBezTo>
                    <a:pt x="2037" y="730"/>
                    <a:pt x="1794" y="213"/>
                    <a:pt x="1338" y="62"/>
                  </a:cubicBezTo>
                  <a:cubicBezTo>
                    <a:pt x="1235" y="20"/>
                    <a:pt x="1128" y="1"/>
                    <a:pt x="1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753050" y="3239450"/>
              <a:ext cx="786525" cy="295625"/>
            </a:xfrm>
            <a:custGeom>
              <a:avLst/>
              <a:gdLst/>
              <a:ahLst/>
              <a:cxnLst/>
              <a:rect l="l" t="t" r="r" b="b"/>
              <a:pathLst>
                <a:path w="31461" h="11825" extrusionOk="0">
                  <a:moveTo>
                    <a:pt x="1" y="0"/>
                  </a:moveTo>
                  <a:lnTo>
                    <a:pt x="1" y="0"/>
                  </a:lnTo>
                  <a:cubicBezTo>
                    <a:pt x="10305" y="4408"/>
                    <a:pt x="20791" y="8359"/>
                    <a:pt x="31460" y="11824"/>
                  </a:cubicBezTo>
                  <a:cubicBezTo>
                    <a:pt x="21156" y="7417"/>
                    <a:pt x="10670" y="346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405025" y="3108750"/>
              <a:ext cx="311575" cy="117050"/>
            </a:xfrm>
            <a:custGeom>
              <a:avLst/>
              <a:gdLst/>
              <a:ahLst/>
              <a:cxnLst/>
              <a:rect l="l" t="t" r="r" b="b"/>
              <a:pathLst>
                <a:path w="12463" h="4682" extrusionOk="0">
                  <a:moveTo>
                    <a:pt x="0" y="0"/>
                  </a:moveTo>
                  <a:lnTo>
                    <a:pt x="0" y="0"/>
                  </a:lnTo>
                  <a:cubicBezTo>
                    <a:pt x="4073" y="1793"/>
                    <a:pt x="8238" y="3374"/>
                    <a:pt x="12463" y="4681"/>
                  </a:cubicBezTo>
                  <a:cubicBezTo>
                    <a:pt x="8390" y="2888"/>
                    <a:pt x="4225" y="133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oogle Shape;2324;p61">
            <a:extLst>
              <a:ext uri="{FF2B5EF4-FFF2-40B4-BE49-F238E27FC236}">
                <a16:creationId xmlns:a16="http://schemas.microsoft.com/office/drawing/2014/main" id="{F0569BAD-C8EE-A113-4617-79CC40F67DC0}"/>
              </a:ext>
            </a:extLst>
          </p:cNvPr>
          <p:cNvGrpSpPr/>
          <p:nvPr/>
        </p:nvGrpSpPr>
        <p:grpSpPr>
          <a:xfrm>
            <a:off x="4562175" y="3730747"/>
            <a:ext cx="950321" cy="949575"/>
            <a:chOff x="4332135" y="1631000"/>
            <a:chExt cx="1050775" cy="1049950"/>
          </a:xfrm>
        </p:grpSpPr>
        <p:sp>
          <p:nvSpPr>
            <p:cNvPr id="3" name="Google Shape;2325;p61">
              <a:extLst>
                <a:ext uri="{FF2B5EF4-FFF2-40B4-BE49-F238E27FC236}">
                  <a16:creationId xmlns:a16="http://schemas.microsoft.com/office/drawing/2014/main" id="{49B7E299-B9C2-2CA0-CFD8-C394D7EF7D0D}"/>
                </a:ext>
              </a:extLst>
            </p:cNvPr>
            <p:cNvSpPr/>
            <p:nvPr/>
          </p:nvSpPr>
          <p:spPr>
            <a:xfrm>
              <a:off x="4332135" y="1631000"/>
              <a:ext cx="1050775" cy="1049950"/>
            </a:xfrm>
            <a:custGeom>
              <a:avLst/>
              <a:gdLst/>
              <a:ahLst/>
              <a:cxnLst/>
              <a:rect l="l" t="t" r="r" b="b"/>
              <a:pathLst>
                <a:path w="42031" h="41998" extrusionOk="0">
                  <a:moveTo>
                    <a:pt x="21015" y="0"/>
                  </a:moveTo>
                  <a:cubicBezTo>
                    <a:pt x="19514" y="0"/>
                    <a:pt x="18480" y="934"/>
                    <a:pt x="16212" y="6372"/>
                  </a:cubicBezTo>
                  <a:cubicBezTo>
                    <a:pt x="15478" y="6638"/>
                    <a:pt x="14777" y="6939"/>
                    <a:pt x="14110" y="7306"/>
                  </a:cubicBezTo>
                  <a:cubicBezTo>
                    <a:pt x="10174" y="5671"/>
                    <a:pt x="8806" y="5438"/>
                    <a:pt x="8039" y="5438"/>
                  </a:cubicBezTo>
                  <a:cubicBezTo>
                    <a:pt x="7072" y="5438"/>
                    <a:pt x="6505" y="5838"/>
                    <a:pt x="6171" y="6171"/>
                  </a:cubicBezTo>
                  <a:cubicBezTo>
                    <a:pt x="5070" y="7239"/>
                    <a:pt x="5004" y="8673"/>
                    <a:pt x="7439" y="14411"/>
                  </a:cubicBezTo>
                  <a:cubicBezTo>
                    <a:pt x="7205" y="14944"/>
                    <a:pt x="6972" y="15478"/>
                    <a:pt x="6805" y="16045"/>
                  </a:cubicBezTo>
                  <a:cubicBezTo>
                    <a:pt x="1068" y="18380"/>
                    <a:pt x="0" y="19414"/>
                    <a:pt x="0" y="21015"/>
                  </a:cubicBezTo>
                  <a:cubicBezTo>
                    <a:pt x="0" y="22650"/>
                    <a:pt x="1134" y="23717"/>
                    <a:pt x="7239" y="26152"/>
                  </a:cubicBezTo>
                  <a:cubicBezTo>
                    <a:pt x="7372" y="26486"/>
                    <a:pt x="7506" y="26786"/>
                    <a:pt x="7639" y="27086"/>
                  </a:cubicBezTo>
                  <a:cubicBezTo>
                    <a:pt x="4870" y="33524"/>
                    <a:pt x="5104" y="34792"/>
                    <a:pt x="6171" y="35859"/>
                  </a:cubicBezTo>
                  <a:cubicBezTo>
                    <a:pt x="6505" y="36193"/>
                    <a:pt x="7072" y="36593"/>
                    <a:pt x="8039" y="36593"/>
                  </a:cubicBezTo>
                  <a:cubicBezTo>
                    <a:pt x="8540" y="36593"/>
                    <a:pt x="9841" y="36593"/>
                    <a:pt x="15211" y="34258"/>
                  </a:cubicBezTo>
                  <a:cubicBezTo>
                    <a:pt x="15411" y="34325"/>
                    <a:pt x="15578" y="34392"/>
                    <a:pt x="15745" y="34458"/>
                  </a:cubicBezTo>
                  <a:cubicBezTo>
                    <a:pt x="18447" y="41230"/>
                    <a:pt x="19481" y="41997"/>
                    <a:pt x="21015" y="41997"/>
                  </a:cubicBezTo>
                  <a:cubicBezTo>
                    <a:pt x="22550" y="41997"/>
                    <a:pt x="23617" y="41263"/>
                    <a:pt x="26252" y="34525"/>
                  </a:cubicBezTo>
                  <a:cubicBezTo>
                    <a:pt x="26452" y="34458"/>
                    <a:pt x="26653" y="34358"/>
                    <a:pt x="26853" y="34292"/>
                  </a:cubicBezTo>
                  <a:cubicBezTo>
                    <a:pt x="32190" y="36560"/>
                    <a:pt x="33491" y="36560"/>
                    <a:pt x="33991" y="36560"/>
                  </a:cubicBezTo>
                  <a:cubicBezTo>
                    <a:pt x="34958" y="36560"/>
                    <a:pt x="35526" y="36193"/>
                    <a:pt x="35859" y="35859"/>
                  </a:cubicBezTo>
                  <a:cubicBezTo>
                    <a:pt x="37027" y="34692"/>
                    <a:pt x="36993" y="33157"/>
                    <a:pt x="34425" y="27187"/>
                  </a:cubicBezTo>
                  <a:cubicBezTo>
                    <a:pt x="34625" y="26853"/>
                    <a:pt x="34758" y="26486"/>
                    <a:pt x="34925" y="26119"/>
                  </a:cubicBezTo>
                  <a:cubicBezTo>
                    <a:pt x="40929" y="23684"/>
                    <a:pt x="42030" y="22650"/>
                    <a:pt x="42030" y="21015"/>
                  </a:cubicBezTo>
                  <a:cubicBezTo>
                    <a:pt x="42030" y="19414"/>
                    <a:pt x="40963" y="18380"/>
                    <a:pt x="35325" y="16079"/>
                  </a:cubicBezTo>
                  <a:cubicBezTo>
                    <a:pt x="35159" y="15478"/>
                    <a:pt x="34925" y="14878"/>
                    <a:pt x="34658" y="14277"/>
                  </a:cubicBezTo>
                  <a:cubicBezTo>
                    <a:pt x="37027" y="8640"/>
                    <a:pt x="36927" y="7239"/>
                    <a:pt x="35859" y="6171"/>
                  </a:cubicBezTo>
                  <a:cubicBezTo>
                    <a:pt x="35526" y="5838"/>
                    <a:pt x="34958" y="5438"/>
                    <a:pt x="33991" y="5438"/>
                  </a:cubicBezTo>
                  <a:cubicBezTo>
                    <a:pt x="33224" y="5438"/>
                    <a:pt x="31856" y="5671"/>
                    <a:pt x="27987" y="7272"/>
                  </a:cubicBezTo>
                  <a:cubicBezTo>
                    <a:pt x="27286" y="6905"/>
                    <a:pt x="26552" y="6572"/>
                    <a:pt x="25785" y="6338"/>
                  </a:cubicBezTo>
                  <a:cubicBezTo>
                    <a:pt x="23550" y="934"/>
                    <a:pt x="22516" y="0"/>
                    <a:pt x="210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26;p61">
              <a:extLst>
                <a:ext uri="{FF2B5EF4-FFF2-40B4-BE49-F238E27FC236}">
                  <a16:creationId xmlns:a16="http://schemas.microsoft.com/office/drawing/2014/main" id="{C604AF6E-6137-ADE4-790A-1157B057176E}"/>
                </a:ext>
              </a:extLst>
            </p:cNvPr>
            <p:cNvSpPr/>
            <p:nvPr/>
          </p:nvSpPr>
          <p:spPr>
            <a:xfrm>
              <a:off x="4384660" y="1683525"/>
              <a:ext cx="945700" cy="945700"/>
            </a:xfrm>
            <a:custGeom>
              <a:avLst/>
              <a:gdLst/>
              <a:ahLst/>
              <a:cxnLst/>
              <a:rect l="l" t="t" r="r" b="b"/>
              <a:pathLst>
                <a:path w="37828" h="37828" extrusionOk="0">
                  <a:moveTo>
                    <a:pt x="18914" y="1"/>
                  </a:moveTo>
                  <a:cubicBezTo>
                    <a:pt x="18214" y="1"/>
                    <a:pt x="16746" y="3370"/>
                    <a:pt x="15679" y="5972"/>
                  </a:cubicBezTo>
                  <a:cubicBezTo>
                    <a:pt x="14411" y="6305"/>
                    <a:pt x="13243" y="6839"/>
                    <a:pt x="12176" y="7506"/>
                  </a:cubicBezTo>
                  <a:cubicBezTo>
                    <a:pt x="9954" y="6566"/>
                    <a:pt x="7052" y="5432"/>
                    <a:pt x="5939" y="5432"/>
                  </a:cubicBezTo>
                  <a:cubicBezTo>
                    <a:pt x="5749" y="5432"/>
                    <a:pt x="5611" y="5465"/>
                    <a:pt x="5538" y="5538"/>
                  </a:cubicBezTo>
                  <a:cubicBezTo>
                    <a:pt x="5038" y="6072"/>
                    <a:pt x="6505" y="9775"/>
                    <a:pt x="7639" y="12376"/>
                  </a:cubicBezTo>
                  <a:cubicBezTo>
                    <a:pt x="7106" y="13344"/>
                    <a:pt x="6705" y="14378"/>
                    <a:pt x="6472" y="15479"/>
                  </a:cubicBezTo>
                  <a:cubicBezTo>
                    <a:pt x="3803" y="16546"/>
                    <a:pt x="1" y="18181"/>
                    <a:pt x="1" y="18914"/>
                  </a:cubicBezTo>
                  <a:cubicBezTo>
                    <a:pt x="1" y="19682"/>
                    <a:pt x="4104" y="21416"/>
                    <a:pt x="6772" y="22484"/>
                  </a:cubicBezTo>
                  <a:cubicBezTo>
                    <a:pt x="7072" y="23318"/>
                    <a:pt x="7439" y="24118"/>
                    <a:pt x="7873" y="24885"/>
                  </a:cubicBezTo>
                  <a:cubicBezTo>
                    <a:pt x="6739" y="27521"/>
                    <a:pt x="5004" y="31724"/>
                    <a:pt x="5538" y="32291"/>
                  </a:cubicBezTo>
                  <a:cubicBezTo>
                    <a:pt x="5611" y="32364"/>
                    <a:pt x="5749" y="32397"/>
                    <a:pt x="5939" y="32397"/>
                  </a:cubicBezTo>
                  <a:cubicBezTo>
                    <a:pt x="7225" y="32397"/>
                    <a:pt x="10906" y="30877"/>
                    <a:pt x="13143" y="29889"/>
                  </a:cubicBezTo>
                  <a:cubicBezTo>
                    <a:pt x="13811" y="30223"/>
                    <a:pt x="14511" y="30489"/>
                    <a:pt x="15245" y="30723"/>
                  </a:cubicBezTo>
                  <a:cubicBezTo>
                    <a:pt x="16279" y="33358"/>
                    <a:pt x="18114" y="37828"/>
                    <a:pt x="18914" y="37828"/>
                  </a:cubicBezTo>
                  <a:cubicBezTo>
                    <a:pt x="19715" y="37828"/>
                    <a:pt x="21583" y="33391"/>
                    <a:pt x="22583" y="30756"/>
                  </a:cubicBezTo>
                  <a:cubicBezTo>
                    <a:pt x="23351" y="30523"/>
                    <a:pt x="24051" y="30256"/>
                    <a:pt x="24752" y="29922"/>
                  </a:cubicBezTo>
                  <a:cubicBezTo>
                    <a:pt x="27014" y="30908"/>
                    <a:pt x="30612" y="32398"/>
                    <a:pt x="31886" y="32398"/>
                  </a:cubicBezTo>
                  <a:cubicBezTo>
                    <a:pt x="32077" y="32398"/>
                    <a:pt x="32216" y="32365"/>
                    <a:pt x="32290" y="32291"/>
                  </a:cubicBezTo>
                  <a:cubicBezTo>
                    <a:pt x="32857" y="31757"/>
                    <a:pt x="31156" y="27621"/>
                    <a:pt x="30022" y="24985"/>
                  </a:cubicBezTo>
                  <a:cubicBezTo>
                    <a:pt x="30522" y="24185"/>
                    <a:pt x="30889" y="23318"/>
                    <a:pt x="31190" y="22417"/>
                  </a:cubicBezTo>
                  <a:cubicBezTo>
                    <a:pt x="33858" y="21349"/>
                    <a:pt x="37828" y="19682"/>
                    <a:pt x="37828" y="18914"/>
                  </a:cubicBezTo>
                  <a:cubicBezTo>
                    <a:pt x="37828" y="18181"/>
                    <a:pt x="34158" y="16579"/>
                    <a:pt x="31490" y="15545"/>
                  </a:cubicBezTo>
                  <a:cubicBezTo>
                    <a:pt x="31223" y="14378"/>
                    <a:pt x="30823" y="13277"/>
                    <a:pt x="30256" y="12276"/>
                  </a:cubicBezTo>
                  <a:cubicBezTo>
                    <a:pt x="31390" y="9641"/>
                    <a:pt x="32791" y="6039"/>
                    <a:pt x="32290" y="5538"/>
                  </a:cubicBezTo>
                  <a:cubicBezTo>
                    <a:pt x="32216" y="5464"/>
                    <a:pt x="32076" y="5430"/>
                    <a:pt x="31884" y="5430"/>
                  </a:cubicBezTo>
                  <a:cubicBezTo>
                    <a:pt x="30786" y="5430"/>
                    <a:pt x="27967" y="6536"/>
                    <a:pt x="25752" y="7473"/>
                  </a:cubicBezTo>
                  <a:cubicBezTo>
                    <a:pt x="24652" y="6806"/>
                    <a:pt x="23451" y="6272"/>
                    <a:pt x="22150" y="5938"/>
                  </a:cubicBezTo>
                  <a:cubicBezTo>
                    <a:pt x="21116" y="3337"/>
                    <a:pt x="19615" y="1"/>
                    <a:pt x="18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27;p61">
              <a:extLst>
                <a:ext uri="{FF2B5EF4-FFF2-40B4-BE49-F238E27FC236}">
                  <a16:creationId xmlns:a16="http://schemas.microsoft.com/office/drawing/2014/main" id="{7744D34D-9A15-EFC0-F687-A4421EE3234D}"/>
                </a:ext>
              </a:extLst>
            </p:cNvPr>
            <p:cNvSpPr/>
            <p:nvPr/>
          </p:nvSpPr>
          <p:spPr>
            <a:xfrm>
              <a:off x="4747435" y="1683525"/>
              <a:ext cx="220175" cy="225200"/>
            </a:xfrm>
            <a:custGeom>
              <a:avLst/>
              <a:gdLst/>
              <a:ahLst/>
              <a:cxnLst/>
              <a:rect l="l" t="t" r="r" b="b"/>
              <a:pathLst>
                <a:path w="8807" h="9008" extrusionOk="0">
                  <a:moveTo>
                    <a:pt x="4403" y="1"/>
                  </a:moveTo>
                  <a:cubicBezTo>
                    <a:pt x="3269" y="1"/>
                    <a:pt x="0" y="9007"/>
                    <a:pt x="0" y="9007"/>
                  </a:cubicBezTo>
                  <a:lnTo>
                    <a:pt x="8806" y="9007"/>
                  </a:lnTo>
                  <a:cubicBezTo>
                    <a:pt x="8806" y="9007"/>
                    <a:pt x="5571" y="1"/>
                    <a:pt x="44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28;p61">
              <a:extLst>
                <a:ext uri="{FF2B5EF4-FFF2-40B4-BE49-F238E27FC236}">
                  <a16:creationId xmlns:a16="http://schemas.microsoft.com/office/drawing/2014/main" id="{EF8E8CF9-747A-8AA7-15E1-7E5B83169D23}"/>
                </a:ext>
              </a:extLst>
            </p:cNvPr>
            <p:cNvSpPr/>
            <p:nvPr/>
          </p:nvSpPr>
          <p:spPr>
            <a:xfrm>
              <a:off x="4747435" y="2404050"/>
              <a:ext cx="220175" cy="225175"/>
            </a:xfrm>
            <a:custGeom>
              <a:avLst/>
              <a:gdLst/>
              <a:ahLst/>
              <a:cxnLst/>
              <a:rect l="l" t="t" r="r" b="b"/>
              <a:pathLst>
                <a:path w="8807" h="9007" extrusionOk="0">
                  <a:moveTo>
                    <a:pt x="0" y="1"/>
                  </a:moveTo>
                  <a:cubicBezTo>
                    <a:pt x="0" y="1"/>
                    <a:pt x="3269" y="9007"/>
                    <a:pt x="4403" y="9007"/>
                  </a:cubicBezTo>
                  <a:cubicBezTo>
                    <a:pt x="5571" y="9007"/>
                    <a:pt x="8806" y="1"/>
                    <a:pt x="8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29;p61">
              <a:extLst>
                <a:ext uri="{FF2B5EF4-FFF2-40B4-BE49-F238E27FC236}">
                  <a16:creationId xmlns:a16="http://schemas.microsoft.com/office/drawing/2014/main" id="{C0047B52-3D67-6B37-8539-AACFD131146C}"/>
                </a:ext>
              </a:extLst>
            </p:cNvPr>
            <p:cNvSpPr/>
            <p:nvPr/>
          </p:nvSpPr>
          <p:spPr>
            <a:xfrm>
              <a:off x="5105185" y="2046300"/>
              <a:ext cx="225175" cy="220175"/>
            </a:xfrm>
            <a:custGeom>
              <a:avLst/>
              <a:gdLst/>
              <a:ahLst/>
              <a:cxnLst/>
              <a:rect l="l" t="t" r="r" b="b"/>
              <a:pathLst>
                <a:path w="9007" h="8807" extrusionOk="0">
                  <a:moveTo>
                    <a:pt x="0" y="0"/>
                  </a:moveTo>
                  <a:lnTo>
                    <a:pt x="0" y="8807"/>
                  </a:lnTo>
                  <a:cubicBezTo>
                    <a:pt x="0" y="8807"/>
                    <a:pt x="9007" y="5538"/>
                    <a:pt x="9007" y="4403"/>
                  </a:cubicBezTo>
                  <a:cubicBezTo>
                    <a:pt x="9007" y="323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30;p61">
              <a:extLst>
                <a:ext uri="{FF2B5EF4-FFF2-40B4-BE49-F238E27FC236}">
                  <a16:creationId xmlns:a16="http://schemas.microsoft.com/office/drawing/2014/main" id="{918DBA06-95B7-82FD-B7F7-89900CCA75DA}"/>
                </a:ext>
              </a:extLst>
            </p:cNvPr>
            <p:cNvSpPr/>
            <p:nvPr/>
          </p:nvSpPr>
          <p:spPr>
            <a:xfrm>
              <a:off x="4384660" y="2046300"/>
              <a:ext cx="225200" cy="220175"/>
            </a:xfrm>
            <a:custGeom>
              <a:avLst/>
              <a:gdLst/>
              <a:ahLst/>
              <a:cxnLst/>
              <a:rect l="l" t="t" r="r" b="b"/>
              <a:pathLst>
                <a:path w="9008" h="8807" extrusionOk="0">
                  <a:moveTo>
                    <a:pt x="9007" y="0"/>
                  </a:moveTo>
                  <a:cubicBezTo>
                    <a:pt x="9007" y="0"/>
                    <a:pt x="1" y="3236"/>
                    <a:pt x="1" y="4403"/>
                  </a:cubicBezTo>
                  <a:cubicBezTo>
                    <a:pt x="1" y="5538"/>
                    <a:pt x="9007" y="8807"/>
                    <a:pt x="9007" y="8807"/>
                  </a:cubicBezTo>
                  <a:lnTo>
                    <a:pt x="90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31;p61">
              <a:extLst>
                <a:ext uri="{FF2B5EF4-FFF2-40B4-BE49-F238E27FC236}">
                  <a16:creationId xmlns:a16="http://schemas.microsoft.com/office/drawing/2014/main" id="{58BC260A-65B5-8E06-9D04-71B6BC65378C}"/>
                </a:ext>
              </a:extLst>
            </p:cNvPr>
            <p:cNvSpPr/>
            <p:nvPr/>
          </p:nvSpPr>
          <p:spPr>
            <a:xfrm>
              <a:off x="4955060" y="1819350"/>
              <a:ext cx="256875" cy="239475"/>
            </a:xfrm>
            <a:custGeom>
              <a:avLst/>
              <a:gdLst/>
              <a:ahLst/>
              <a:cxnLst/>
              <a:rect l="l" t="t" r="r" b="b"/>
              <a:pathLst>
                <a:path w="10275" h="9579" extrusionOk="0">
                  <a:moveTo>
                    <a:pt x="9078" y="0"/>
                  </a:moveTo>
                  <a:cubicBezTo>
                    <a:pt x="7179" y="0"/>
                    <a:pt x="1" y="3341"/>
                    <a:pt x="1" y="3341"/>
                  </a:cubicBezTo>
                  <a:lnTo>
                    <a:pt x="6205" y="9579"/>
                  </a:lnTo>
                  <a:cubicBezTo>
                    <a:pt x="6205" y="9579"/>
                    <a:pt x="10275" y="906"/>
                    <a:pt x="9474" y="105"/>
                  </a:cubicBezTo>
                  <a:cubicBezTo>
                    <a:pt x="9402" y="33"/>
                    <a:pt x="9266" y="0"/>
                    <a:pt x="9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32;p61">
              <a:extLst>
                <a:ext uri="{FF2B5EF4-FFF2-40B4-BE49-F238E27FC236}">
                  <a16:creationId xmlns:a16="http://schemas.microsoft.com/office/drawing/2014/main" id="{02EDF7CC-88F8-492D-E7F4-5EF7CB52E62E}"/>
                </a:ext>
              </a:extLst>
            </p:cNvPr>
            <p:cNvSpPr/>
            <p:nvPr/>
          </p:nvSpPr>
          <p:spPr>
            <a:xfrm>
              <a:off x="4503085" y="2253950"/>
              <a:ext cx="256875" cy="239450"/>
            </a:xfrm>
            <a:custGeom>
              <a:avLst/>
              <a:gdLst/>
              <a:ahLst/>
              <a:cxnLst/>
              <a:rect l="l" t="t" r="r" b="b"/>
              <a:pathLst>
                <a:path w="10275" h="9578" extrusionOk="0">
                  <a:moveTo>
                    <a:pt x="4070" y="0"/>
                  </a:moveTo>
                  <a:cubicBezTo>
                    <a:pt x="4070" y="0"/>
                    <a:pt x="0" y="8640"/>
                    <a:pt x="801" y="9474"/>
                  </a:cubicBezTo>
                  <a:cubicBezTo>
                    <a:pt x="873" y="9545"/>
                    <a:pt x="1007" y="9578"/>
                    <a:pt x="1194" y="9578"/>
                  </a:cubicBezTo>
                  <a:cubicBezTo>
                    <a:pt x="3085" y="9578"/>
                    <a:pt x="10274" y="6205"/>
                    <a:pt x="10274" y="6205"/>
                  </a:cubicBezTo>
                  <a:lnTo>
                    <a:pt x="4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33;p61">
              <a:extLst>
                <a:ext uri="{FF2B5EF4-FFF2-40B4-BE49-F238E27FC236}">
                  <a16:creationId xmlns:a16="http://schemas.microsoft.com/office/drawing/2014/main" id="{2D8A99D4-8DBF-EFC5-D6CB-382635DD3BFA}"/>
                </a:ext>
              </a:extLst>
            </p:cNvPr>
            <p:cNvSpPr/>
            <p:nvPr/>
          </p:nvSpPr>
          <p:spPr>
            <a:xfrm>
              <a:off x="4955060" y="2253950"/>
              <a:ext cx="257725" cy="239450"/>
            </a:xfrm>
            <a:custGeom>
              <a:avLst/>
              <a:gdLst/>
              <a:ahLst/>
              <a:cxnLst/>
              <a:rect l="l" t="t" r="r" b="b"/>
              <a:pathLst>
                <a:path w="10309" h="9578" extrusionOk="0">
                  <a:moveTo>
                    <a:pt x="6239" y="0"/>
                  </a:moveTo>
                  <a:lnTo>
                    <a:pt x="1" y="6205"/>
                  </a:lnTo>
                  <a:cubicBezTo>
                    <a:pt x="1" y="6205"/>
                    <a:pt x="7190" y="9578"/>
                    <a:pt x="9082" y="9578"/>
                  </a:cubicBezTo>
                  <a:cubicBezTo>
                    <a:pt x="9268" y="9578"/>
                    <a:pt x="9403" y="9545"/>
                    <a:pt x="9474" y="9474"/>
                  </a:cubicBezTo>
                  <a:cubicBezTo>
                    <a:pt x="10308" y="8640"/>
                    <a:pt x="6239" y="0"/>
                    <a:pt x="6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4;p61">
              <a:extLst>
                <a:ext uri="{FF2B5EF4-FFF2-40B4-BE49-F238E27FC236}">
                  <a16:creationId xmlns:a16="http://schemas.microsoft.com/office/drawing/2014/main" id="{E0C7AEC0-916E-CEED-8B16-21A3DE9618D5}"/>
                </a:ext>
              </a:extLst>
            </p:cNvPr>
            <p:cNvSpPr/>
            <p:nvPr/>
          </p:nvSpPr>
          <p:spPr>
            <a:xfrm>
              <a:off x="4503085" y="1819350"/>
              <a:ext cx="256875" cy="239475"/>
            </a:xfrm>
            <a:custGeom>
              <a:avLst/>
              <a:gdLst/>
              <a:ahLst/>
              <a:cxnLst/>
              <a:rect l="l" t="t" r="r" b="b"/>
              <a:pathLst>
                <a:path w="10275" h="9579" extrusionOk="0">
                  <a:moveTo>
                    <a:pt x="1205" y="0"/>
                  </a:moveTo>
                  <a:cubicBezTo>
                    <a:pt x="1015" y="0"/>
                    <a:pt x="876" y="33"/>
                    <a:pt x="801" y="105"/>
                  </a:cubicBezTo>
                  <a:cubicBezTo>
                    <a:pt x="0" y="906"/>
                    <a:pt x="4070" y="9579"/>
                    <a:pt x="4070" y="9579"/>
                  </a:cubicBezTo>
                  <a:lnTo>
                    <a:pt x="10274" y="3341"/>
                  </a:lnTo>
                  <a:cubicBezTo>
                    <a:pt x="10274" y="3341"/>
                    <a:pt x="3124" y="0"/>
                    <a:pt x="1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35;p61">
              <a:extLst>
                <a:ext uri="{FF2B5EF4-FFF2-40B4-BE49-F238E27FC236}">
                  <a16:creationId xmlns:a16="http://schemas.microsoft.com/office/drawing/2014/main" id="{3DA27D5A-2503-D928-BB45-E1797A19B63F}"/>
                </a:ext>
              </a:extLst>
            </p:cNvPr>
            <p:cNvSpPr/>
            <p:nvPr/>
          </p:nvSpPr>
          <p:spPr>
            <a:xfrm>
              <a:off x="4537285" y="1822800"/>
              <a:ext cx="642975" cy="642150"/>
            </a:xfrm>
            <a:custGeom>
              <a:avLst/>
              <a:gdLst/>
              <a:ahLst/>
              <a:cxnLst/>
              <a:rect l="l" t="t" r="r" b="b"/>
              <a:pathLst>
                <a:path w="25719" h="25686" extrusionOk="0">
                  <a:moveTo>
                    <a:pt x="12876" y="1"/>
                  </a:moveTo>
                  <a:cubicBezTo>
                    <a:pt x="5771" y="1"/>
                    <a:pt x="0" y="5738"/>
                    <a:pt x="0" y="12843"/>
                  </a:cubicBezTo>
                  <a:cubicBezTo>
                    <a:pt x="0" y="19948"/>
                    <a:pt x="5771" y="25686"/>
                    <a:pt x="12876" y="25686"/>
                  </a:cubicBezTo>
                  <a:cubicBezTo>
                    <a:pt x="19981" y="25686"/>
                    <a:pt x="25718" y="19948"/>
                    <a:pt x="25718" y="12843"/>
                  </a:cubicBezTo>
                  <a:cubicBezTo>
                    <a:pt x="25718" y="5738"/>
                    <a:pt x="19981" y="1"/>
                    <a:pt x="12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36;p61">
              <a:extLst>
                <a:ext uri="{FF2B5EF4-FFF2-40B4-BE49-F238E27FC236}">
                  <a16:creationId xmlns:a16="http://schemas.microsoft.com/office/drawing/2014/main" id="{6BF912EA-7E46-E7E7-715D-AA3A5633C60D}"/>
                </a:ext>
              </a:extLst>
            </p:cNvPr>
            <p:cNvSpPr/>
            <p:nvPr/>
          </p:nvSpPr>
          <p:spPr>
            <a:xfrm>
              <a:off x="4724085" y="196040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0"/>
                  </a:moveTo>
                  <a:cubicBezTo>
                    <a:pt x="567" y="0"/>
                    <a:pt x="0" y="568"/>
                    <a:pt x="0" y="1268"/>
                  </a:cubicBezTo>
                  <a:cubicBezTo>
                    <a:pt x="0" y="1969"/>
                    <a:pt x="567" y="2536"/>
                    <a:pt x="1268" y="2536"/>
                  </a:cubicBezTo>
                  <a:cubicBezTo>
                    <a:pt x="1968" y="2536"/>
                    <a:pt x="2535" y="1969"/>
                    <a:pt x="2535" y="1268"/>
                  </a:cubicBezTo>
                  <a:cubicBezTo>
                    <a:pt x="2535" y="568"/>
                    <a:pt x="1968" y="0"/>
                    <a:pt x="1268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37;p61">
              <a:extLst>
                <a:ext uri="{FF2B5EF4-FFF2-40B4-BE49-F238E27FC236}">
                  <a16:creationId xmlns:a16="http://schemas.microsoft.com/office/drawing/2014/main" id="{884BE9BD-0C0E-42D2-E6A0-5BACAB616956}"/>
                </a:ext>
              </a:extLst>
            </p:cNvPr>
            <p:cNvSpPr/>
            <p:nvPr/>
          </p:nvSpPr>
          <p:spPr>
            <a:xfrm>
              <a:off x="4942560" y="196040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0"/>
                  </a:moveTo>
                  <a:cubicBezTo>
                    <a:pt x="568" y="0"/>
                    <a:pt x="1" y="568"/>
                    <a:pt x="1" y="1268"/>
                  </a:cubicBezTo>
                  <a:cubicBezTo>
                    <a:pt x="1" y="1969"/>
                    <a:pt x="568" y="2536"/>
                    <a:pt x="1268" y="2536"/>
                  </a:cubicBezTo>
                  <a:cubicBezTo>
                    <a:pt x="1969" y="2536"/>
                    <a:pt x="2536" y="1969"/>
                    <a:pt x="2536" y="1268"/>
                  </a:cubicBezTo>
                  <a:cubicBezTo>
                    <a:pt x="2536" y="568"/>
                    <a:pt x="1969" y="0"/>
                    <a:pt x="1268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38;p61">
              <a:extLst>
                <a:ext uri="{FF2B5EF4-FFF2-40B4-BE49-F238E27FC236}">
                  <a16:creationId xmlns:a16="http://schemas.microsoft.com/office/drawing/2014/main" id="{EC70EAA5-3F3C-EDDE-D3E6-3ED65D2124BB}"/>
                </a:ext>
              </a:extLst>
            </p:cNvPr>
            <p:cNvSpPr/>
            <p:nvPr/>
          </p:nvSpPr>
          <p:spPr>
            <a:xfrm>
              <a:off x="4823310" y="1987425"/>
              <a:ext cx="101775" cy="49725"/>
            </a:xfrm>
            <a:custGeom>
              <a:avLst/>
              <a:gdLst/>
              <a:ahLst/>
              <a:cxnLst/>
              <a:rect l="l" t="t" r="r" b="b"/>
              <a:pathLst>
                <a:path w="4071" h="1989" extrusionOk="0">
                  <a:moveTo>
                    <a:pt x="3172" y="1"/>
                  </a:moveTo>
                  <a:cubicBezTo>
                    <a:pt x="2670" y="1"/>
                    <a:pt x="2430" y="621"/>
                    <a:pt x="1768" y="621"/>
                  </a:cubicBezTo>
                  <a:cubicBezTo>
                    <a:pt x="1415" y="621"/>
                    <a:pt x="885" y="133"/>
                    <a:pt x="448" y="133"/>
                  </a:cubicBezTo>
                  <a:cubicBezTo>
                    <a:pt x="348" y="133"/>
                    <a:pt x="254" y="159"/>
                    <a:pt x="167" y="220"/>
                  </a:cubicBezTo>
                  <a:cubicBezTo>
                    <a:pt x="34" y="320"/>
                    <a:pt x="1" y="521"/>
                    <a:pt x="67" y="754"/>
                  </a:cubicBezTo>
                  <a:cubicBezTo>
                    <a:pt x="212" y="723"/>
                    <a:pt x="360" y="708"/>
                    <a:pt x="509" y="708"/>
                  </a:cubicBezTo>
                  <a:cubicBezTo>
                    <a:pt x="841" y="708"/>
                    <a:pt x="1179" y="783"/>
                    <a:pt x="1502" y="921"/>
                  </a:cubicBezTo>
                  <a:cubicBezTo>
                    <a:pt x="1969" y="1154"/>
                    <a:pt x="2402" y="1521"/>
                    <a:pt x="2636" y="1988"/>
                  </a:cubicBezTo>
                  <a:cubicBezTo>
                    <a:pt x="3770" y="1521"/>
                    <a:pt x="4070" y="287"/>
                    <a:pt x="3436" y="54"/>
                  </a:cubicBezTo>
                  <a:cubicBezTo>
                    <a:pt x="3340" y="17"/>
                    <a:pt x="3253" y="1"/>
                    <a:pt x="3172" y="1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39;p61">
              <a:extLst>
                <a:ext uri="{FF2B5EF4-FFF2-40B4-BE49-F238E27FC236}">
                  <a16:creationId xmlns:a16="http://schemas.microsoft.com/office/drawing/2014/main" id="{699882EB-64B4-6F12-CEB7-4ADE39ED193C}"/>
                </a:ext>
              </a:extLst>
            </p:cNvPr>
            <p:cNvSpPr/>
            <p:nvPr/>
          </p:nvSpPr>
          <p:spPr>
            <a:xfrm>
              <a:off x="4824985" y="2005125"/>
              <a:ext cx="64225" cy="36050"/>
            </a:xfrm>
            <a:custGeom>
              <a:avLst/>
              <a:gdLst/>
              <a:ahLst/>
              <a:cxnLst/>
              <a:rect l="l" t="t" r="r" b="b"/>
              <a:pathLst>
                <a:path w="2569" h="1442" extrusionOk="0">
                  <a:moveTo>
                    <a:pt x="442" y="0"/>
                  </a:moveTo>
                  <a:cubicBezTo>
                    <a:pt x="293" y="0"/>
                    <a:pt x="145" y="15"/>
                    <a:pt x="0" y="46"/>
                  </a:cubicBezTo>
                  <a:cubicBezTo>
                    <a:pt x="151" y="620"/>
                    <a:pt x="823" y="1441"/>
                    <a:pt x="1767" y="1441"/>
                  </a:cubicBezTo>
                  <a:cubicBezTo>
                    <a:pt x="1865" y="1441"/>
                    <a:pt x="1965" y="1433"/>
                    <a:pt x="2068" y="1414"/>
                  </a:cubicBezTo>
                  <a:cubicBezTo>
                    <a:pt x="2269" y="1380"/>
                    <a:pt x="2435" y="1347"/>
                    <a:pt x="2569" y="1280"/>
                  </a:cubicBezTo>
                  <a:cubicBezTo>
                    <a:pt x="2302" y="813"/>
                    <a:pt x="1902" y="413"/>
                    <a:pt x="1435" y="213"/>
                  </a:cubicBezTo>
                  <a:cubicBezTo>
                    <a:pt x="1112" y="75"/>
                    <a:pt x="774" y="0"/>
                    <a:pt x="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40;p61">
              <a:extLst>
                <a:ext uri="{FF2B5EF4-FFF2-40B4-BE49-F238E27FC236}">
                  <a16:creationId xmlns:a16="http://schemas.microsoft.com/office/drawing/2014/main" id="{364D09EE-9700-0CB4-42E6-11AB7EE052DA}"/>
                </a:ext>
              </a:extLst>
            </p:cNvPr>
            <p:cNvSpPr/>
            <p:nvPr/>
          </p:nvSpPr>
          <p:spPr>
            <a:xfrm>
              <a:off x="4628160" y="199375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extrusionOk="0">
                  <a:moveTo>
                    <a:pt x="1369" y="1"/>
                  </a:moveTo>
                  <a:cubicBezTo>
                    <a:pt x="635" y="1"/>
                    <a:pt x="1" y="601"/>
                    <a:pt x="1" y="1368"/>
                  </a:cubicBezTo>
                  <a:cubicBezTo>
                    <a:pt x="1" y="2136"/>
                    <a:pt x="635" y="2736"/>
                    <a:pt x="1369" y="2736"/>
                  </a:cubicBezTo>
                  <a:cubicBezTo>
                    <a:pt x="2136" y="2736"/>
                    <a:pt x="2736" y="2136"/>
                    <a:pt x="2736" y="1368"/>
                  </a:cubicBezTo>
                  <a:cubicBezTo>
                    <a:pt x="2736" y="601"/>
                    <a:pt x="2136" y="1"/>
                    <a:pt x="1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41;p61">
              <a:extLst>
                <a:ext uri="{FF2B5EF4-FFF2-40B4-BE49-F238E27FC236}">
                  <a16:creationId xmlns:a16="http://schemas.microsoft.com/office/drawing/2014/main" id="{58CD5652-48D6-5B82-9385-F485AD92E469}"/>
                </a:ext>
              </a:extLst>
            </p:cNvPr>
            <p:cNvSpPr/>
            <p:nvPr/>
          </p:nvSpPr>
          <p:spPr>
            <a:xfrm>
              <a:off x="5032635" y="1993750"/>
              <a:ext cx="69225" cy="68425"/>
            </a:xfrm>
            <a:custGeom>
              <a:avLst/>
              <a:gdLst/>
              <a:ahLst/>
              <a:cxnLst/>
              <a:rect l="l" t="t" r="r" b="b"/>
              <a:pathLst>
                <a:path w="2769" h="2737" extrusionOk="0">
                  <a:moveTo>
                    <a:pt x="1368" y="1"/>
                  </a:moveTo>
                  <a:cubicBezTo>
                    <a:pt x="634" y="1"/>
                    <a:pt x="0" y="601"/>
                    <a:pt x="0" y="1368"/>
                  </a:cubicBezTo>
                  <a:cubicBezTo>
                    <a:pt x="0" y="2136"/>
                    <a:pt x="634" y="2736"/>
                    <a:pt x="1368" y="2736"/>
                  </a:cubicBezTo>
                  <a:cubicBezTo>
                    <a:pt x="2135" y="2736"/>
                    <a:pt x="2769" y="2136"/>
                    <a:pt x="2769" y="1368"/>
                  </a:cubicBezTo>
                  <a:cubicBezTo>
                    <a:pt x="2769" y="601"/>
                    <a:pt x="2135" y="1"/>
                    <a:pt x="1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42;p61">
              <a:extLst>
                <a:ext uri="{FF2B5EF4-FFF2-40B4-BE49-F238E27FC236}">
                  <a16:creationId xmlns:a16="http://schemas.microsoft.com/office/drawing/2014/main" id="{24A9B1D6-DC89-990C-DA18-33E1AD5BF934}"/>
                </a:ext>
              </a:extLst>
            </p:cNvPr>
            <p:cNvSpPr/>
            <p:nvPr/>
          </p:nvSpPr>
          <p:spPr>
            <a:xfrm>
              <a:off x="4948410" y="1862000"/>
              <a:ext cx="233525" cy="304400"/>
            </a:xfrm>
            <a:custGeom>
              <a:avLst/>
              <a:gdLst/>
              <a:ahLst/>
              <a:cxnLst/>
              <a:rect l="l" t="t" r="r" b="b"/>
              <a:pathLst>
                <a:path w="9341" h="12176" extrusionOk="0">
                  <a:moveTo>
                    <a:pt x="0" y="0"/>
                  </a:moveTo>
                  <a:lnTo>
                    <a:pt x="0" y="0"/>
                  </a:lnTo>
                  <a:cubicBezTo>
                    <a:pt x="3669" y="1468"/>
                    <a:pt x="6605" y="4504"/>
                    <a:pt x="7739" y="8306"/>
                  </a:cubicBezTo>
                  <a:cubicBezTo>
                    <a:pt x="8106" y="9540"/>
                    <a:pt x="8306" y="10841"/>
                    <a:pt x="8339" y="12176"/>
                  </a:cubicBezTo>
                  <a:cubicBezTo>
                    <a:pt x="9340" y="6772"/>
                    <a:pt x="5404" y="10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343;p61">
            <a:extLst>
              <a:ext uri="{FF2B5EF4-FFF2-40B4-BE49-F238E27FC236}">
                <a16:creationId xmlns:a16="http://schemas.microsoft.com/office/drawing/2014/main" id="{92BEF217-FF42-C188-3ED3-7D21557EB759}"/>
              </a:ext>
            </a:extLst>
          </p:cNvPr>
          <p:cNvGrpSpPr/>
          <p:nvPr/>
        </p:nvGrpSpPr>
        <p:grpSpPr>
          <a:xfrm>
            <a:off x="2109155" y="3794857"/>
            <a:ext cx="820585" cy="821353"/>
            <a:chOff x="1939345" y="1701888"/>
            <a:chExt cx="907325" cy="908175"/>
          </a:xfrm>
        </p:grpSpPr>
        <p:sp>
          <p:nvSpPr>
            <p:cNvPr id="22" name="Google Shape;2344;p61">
              <a:extLst>
                <a:ext uri="{FF2B5EF4-FFF2-40B4-BE49-F238E27FC236}">
                  <a16:creationId xmlns:a16="http://schemas.microsoft.com/office/drawing/2014/main" id="{960A3A0D-5E99-521C-1C5E-1F8CCC456B77}"/>
                </a:ext>
              </a:extLst>
            </p:cNvPr>
            <p:cNvSpPr/>
            <p:nvPr/>
          </p:nvSpPr>
          <p:spPr>
            <a:xfrm>
              <a:off x="1939345" y="1701888"/>
              <a:ext cx="907325" cy="908175"/>
            </a:xfrm>
            <a:custGeom>
              <a:avLst/>
              <a:gdLst/>
              <a:ahLst/>
              <a:cxnLst/>
              <a:rect l="l" t="t" r="r" b="b"/>
              <a:pathLst>
                <a:path w="36293" h="36327" extrusionOk="0">
                  <a:moveTo>
                    <a:pt x="18146" y="0"/>
                  </a:moveTo>
                  <a:cubicBezTo>
                    <a:pt x="8106" y="0"/>
                    <a:pt x="0" y="8139"/>
                    <a:pt x="0" y="18180"/>
                  </a:cubicBezTo>
                  <a:cubicBezTo>
                    <a:pt x="0" y="28187"/>
                    <a:pt x="8106" y="36326"/>
                    <a:pt x="18146" y="36326"/>
                  </a:cubicBezTo>
                  <a:cubicBezTo>
                    <a:pt x="28154" y="36326"/>
                    <a:pt x="36293" y="28187"/>
                    <a:pt x="36293" y="18180"/>
                  </a:cubicBezTo>
                  <a:cubicBezTo>
                    <a:pt x="36293" y="8139"/>
                    <a:pt x="28154" y="0"/>
                    <a:pt x="18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45;p61">
              <a:extLst>
                <a:ext uri="{FF2B5EF4-FFF2-40B4-BE49-F238E27FC236}">
                  <a16:creationId xmlns:a16="http://schemas.microsoft.com/office/drawing/2014/main" id="{5DC8C4B0-BC99-36AB-1E81-E9E2FD5E2AE7}"/>
                </a:ext>
              </a:extLst>
            </p:cNvPr>
            <p:cNvSpPr/>
            <p:nvPr/>
          </p:nvSpPr>
          <p:spPr>
            <a:xfrm>
              <a:off x="1951845" y="1754413"/>
              <a:ext cx="881500" cy="803100"/>
            </a:xfrm>
            <a:custGeom>
              <a:avLst/>
              <a:gdLst/>
              <a:ahLst/>
              <a:cxnLst/>
              <a:rect l="l" t="t" r="r" b="b"/>
              <a:pathLst>
                <a:path w="35260" h="32124" extrusionOk="0">
                  <a:moveTo>
                    <a:pt x="17630" y="1"/>
                  </a:moveTo>
                  <a:cubicBezTo>
                    <a:pt x="13519" y="1"/>
                    <a:pt x="9407" y="1569"/>
                    <a:pt x="6272" y="4704"/>
                  </a:cubicBezTo>
                  <a:cubicBezTo>
                    <a:pt x="1" y="10975"/>
                    <a:pt x="1" y="21149"/>
                    <a:pt x="6272" y="27420"/>
                  </a:cubicBezTo>
                  <a:cubicBezTo>
                    <a:pt x="9407" y="30556"/>
                    <a:pt x="13519" y="32124"/>
                    <a:pt x="17630" y="32124"/>
                  </a:cubicBezTo>
                  <a:cubicBezTo>
                    <a:pt x="21741" y="32124"/>
                    <a:pt x="25852" y="30556"/>
                    <a:pt x="28988" y="27420"/>
                  </a:cubicBezTo>
                  <a:cubicBezTo>
                    <a:pt x="35259" y="21149"/>
                    <a:pt x="35259" y="10975"/>
                    <a:pt x="28988" y="4704"/>
                  </a:cubicBezTo>
                  <a:cubicBezTo>
                    <a:pt x="25852" y="1569"/>
                    <a:pt x="21741" y="1"/>
                    <a:pt x="17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46;p61">
              <a:extLst>
                <a:ext uri="{FF2B5EF4-FFF2-40B4-BE49-F238E27FC236}">
                  <a16:creationId xmlns:a16="http://schemas.microsoft.com/office/drawing/2014/main" id="{F0FB7934-1AC8-989C-C2C7-E0D63C7C7656}"/>
                </a:ext>
              </a:extLst>
            </p:cNvPr>
            <p:cNvSpPr/>
            <p:nvPr/>
          </p:nvSpPr>
          <p:spPr>
            <a:xfrm>
              <a:off x="2221195" y="1889513"/>
              <a:ext cx="74250" cy="74250"/>
            </a:xfrm>
            <a:custGeom>
              <a:avLst/>
              <a:gdLst/>
              <a:ahLst/>
              <a:cxnLst/>
              <a:rect l="l" t="t" r="r" b="b"/>
              <a:pathLst>
                <a:path w="2970" h="2970" extrusionOk="0">
                  <a:moveTo>
                    <a:pt x="1469" y="1"/>
                  </a:moveTo>
                  <a:cubicBezTo>
                    <a:pt x="668" y="1"/>
                    <a:pt x="1" y="634"/>
                    <a:pt x="1" y="1468"/>
                  </a:cubicBezTo>
                  <a:cubicBezTo>
                    <a:pt x="1" y="2302"/>
                    <a:pt x="668" y="2969"/>
                    <a:pt x="1469" y="2969"/>
                  </a:cubicBezTo>
                  <a:cubicBezTo>
                    <a:pt x="2303" y="2969"/>
                    <a:pt x="2970" y="2302"/>
                    <a:pt x="2970" y="1468"/>
                  </a:cubicBezTo>
                  <a:cubicBezTo>
                    <a:pt x="2970" y="634"/>
                    <a:pt x="2303" y="1"/>
                    <a:pt x="1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47;p61">
              <a:extLst>
                <a:ext uri="{FF2B5EF4-FFF2-40B4-BE49-F238E27FC236}">
                  <a16:creationId xmlns:a16="http://schemas.microsoft.com/office/drawing/2014/main" id="{CD448079-7541-2BFB-B224-AFB131B5335A}"/>
                </a:ext>
              </a:extLst>
            </p:cNvPr>
            <p:cNvSpPr/>
            <p:nvPr/>
          </p:nvSpPr>
          <p:spPr>
            <a:xfrm>
              <a:off x="2453045" y="1890363"/>
              <a:ext cx="74225" cy="74225"/>
            </a:xfrm>
            <a:custGeom>
              <a:avLst/>
              <a:gdLst/>
              <a:ahLst/>
              <a:cxnLst/>
              <a:rect l="l" t="t" r="r" b="b"/>
              <a:pathLst>
                <a:path w="2969" h="2969" extrusionOk="0">
                  <a:moveTo>
                    <a:pt x="1501" y="0"/>
                  </a:moveTo>
                  <a:cubicBezTo>
                    <a:pt x="667" y="0"/>
                    <a:pt x="0" y="634"/>
                    <a:pt x="0" y="1468"/>
                  </a:cubicBezTo>
                  <a:cubicBezTo>
                    <a:pt x="0" y="2302"/>
                    <a:pt x="667" y="2969"/>
                    <a:pt x="1501" y="2969"/>
                  </a:cubicBezTo>
                  <a:cubicBezTo>
                    <a:pt x="2335" y="2969"/>
                    <a:pt x="2969" y="2302"/>
                    <a:pt x="2969" y="1468"/>
                  </a:cubicBezTo>
                  <a:cubicBezTo>
                    <a:pt x="2969" y="634"/>
                    <a:pt x="2302" y="0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48;p61">
              <a:extLst>
                <a:ext uri="{FF2B5EF4-FFF2-40B4-BE49-F238E27FC236}">
                  <a16:creationId xmlns:a16="http://schemas.microsoft.com/office/drawing/2014/main" id="{3CD215EF-A029-C5B2-027B-2AE4820E13EA}"/>
                </a:ext>
              </a:extLst>
            </p:cNvPr>
            <p:cNvSpPr/>
            <p:nvPr/>
          </p:nvSpPr>
          <p:spPr>
            <a:xfrm>
              <a:off x="2108620" y="1927888"/>
              <a:ext cx="80925" cy="80900"/>
            </a:xfrm>
            <a:custGeom>
              <a:avLst/>
              <a:gdLst/>
              <a:ahLst/>
              <a:cxnLst/>
              <a:rect l="l" t="t" r="r" b="b"/>
              <a:pathLst>
                <a:path w="3237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02"/>
                    <a:pt x="735" y="3236"/>
                    <a:pt x="1635" y="3236"/>
                  </a:cubicBezTo>
                  <a:cubicBezTo>
                    <a:pt x="2502" y="3236"/>
                    <a:pt x="3236" y="2502"/>
                    <a:pt x="3236" y="1635"/>
                  </a:cubicBezTo>
                  <a:cubicBezTo>
                    <a:pt x="3236" y="734"/>
                    <a:pt x="2502" y="0"/>
                    <a:pt x="1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49;p61">
              <a:extLst>
                <a:ext uri="{FF2B5EF4-FFF2-40B4-BE49-F238E27FC236}">
                  <a16:creationId xmlns:a16="http://schemas.microsoft.com/office/drawing/2014/main" id="{FB4D3BE7-C8DE-0F45-9C2A-06F878EB9789}"/>
                </a:ext>
              </a:extLst>
            </p:cNvPr>
            <p:cNvSpPr/>
            <p:nvPr/>
          </p:nvSpPr>
          <p:spPr>
            <a:xfrm>
              <a:off x="2559770" y="1928713"/>
              <a:ext cx="80100" cy="80925"/>
            </a:xfrm>
            <a:custGeom>
              <a:avLst/>
              <a:gdLst/>
              <a:ahLst/>
              <a:cxnLst/>
              <a:rect l="l" t="t" r="r" b="b"/>
              <a:pathLst>
                <a:path w="3204" h="3237" extrusionOk="0">
                  <a:moveTo>
                    <a:pt x="1602" y="0"/>
                  </a:moveTo>
                  <a:cubicBezTo>
                    <a:pt x="701" y="0"/>
                    <a:pt x="1" y="734"/>
                    <a:pt x="1" y="1635"/>
                  </a:cubicBezTo>
                  <a:cubicBezTo>
                    <a:pt x="1" y="2502"/>
                    <a:pt x="701" y="3236"/>
                    <a:pt x="1602" y="3236"/>
                  </a:cubicBezTo>
                  <a:cubicBezTo>
                    <a:pt x="2469" y="3236"/>
                    <a:pt x="3203" y="2502"/>
                    <a:pt x="3203" y="1635"/>
                  </a:cubicBezTo>
                  <a:cubicBezTo>
                    <a:pt x="3203" y="734"/>
                    <a:pt x="2469" y="0"/>
                    <a:pt x="1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50;p61">
              <a:extLst>
                <a:ext uri="{FF2B5EF4-FFF2-40B4-BE49-F238E27FC236}">
                  <a16:creationId xmlns:a16="http://schemas.microsoft.com/office/drawing/2014/main" id="{21647050-07F4-025D-AFC5-44F8DD01C05E}"/>
                </a:ext>
              </a:extLst>
            </p:cNvPr>
            <p:cNvSpPr/>
            <p:nvPr/>
          </p:nvSpPr>
          <p:spPr>
            <a:xfrm>
              <a:off x="2329620" y="1944563"/>
              <a:ext cx="84250" cy="47975"/>
            </a:xfrm>
            <a:custGeom>
              <a:avLst/>
              <a:gdLst/>
              <a:ahLst/>
              <a:cxnLst/>
              <a:rect l="l" t="t" r="r" b="b"/>
              <a:pathLst>
                <a:path w="3370" h="1919" extrusionOk="0">
                  <a:moveTo>
                    <a:pt x="3336" y="0"/>
                  </a:moveTo>
                  <a:lnTo>
                    <a:pt x="3336" y="0"/>
                  </a:lnTo>
                  <a:cubicBezTo>
                    <a:pt x="3125" y="797"/>
                    <a:pt x="2388" y="1478"/>
                    <a:pt x="1644" y="1478"/>
                  </a:cubicBezTo>
                  <a:cubicBezTo>
                    <a:pt x="1329" y="1478"/>
                    <a:pt x="1012" y="1356"/>
                    <a:pt x="734" y="1068"/>
                  </a:cubicBezTo>
                  <a:cubicBezTo>
                    <a:pt x="467" y="767"/>
                    <a:pt x="234" y="401"/>
                    <a:pt x="0" y="34"/>
                  </a:cubicBezTo>
                  <a:lnTo>
                    <a:pt x="0" y="34"/>
                  </a:lnTo>
                  <a:cubicBezTo>
                    <a:pt x="112" y="1125"/>
                    <a:pt x="863" y="1919"/>
                    <a:pt x="1697" y="1919"/>
                  </a:cubicBezTo>
                  <a:cubicBezTo>
                    <a:pt x="2112" y="1919"/>
                    <a:pt x="2548" y="1722"/>
                    <a:pt x="2936" y="1268"/>
                  </a:cubicBezTo>
                  <a:cubicBezTo>
                    <a:pt x="3236" y="901"/>
                    <a:pt x="3369" y="434"/>
                    <a:pt x="3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51;p61">
              <a:extLst>
                <a:ext uri="{FF2B5EF4-FFF2-40B4-BE49-F238E27FC236}">
                  <a16:creationId xmlns:a16="http://schemas.microsoft.com/office/drawing/2014/main" id="{0453493E-3C47-2BC0-C2FB-C1ECCD21FC64}"/>
                </a:ext>
              </a:extLst>
            </p:cNvPr>
            <p:cNvSpPr/>
            <p:nvPr/>
          </p:nvSpPr>
          <p:spPr>
            <a:xfrm>
              <a:off x="2467220" y="2064038"/>
              <a:ext cx="179325" cy="164850"/>
            </a:xfrm>
            <a:custGeom>
              <a:avLst/>
              <a:gdLst/>
              <a:ahLst/>
              <a:cxnLst/>
              <a:rect l="l" t="t" r="r" b="b"/>
              <a:pathLst>
                <a:path w="7173" h="6594" extrusionOk="0">
                  <a:moveTo>
                    <a:pt x="4438" y="1"/>
                  </a:moveTo>
                  <a:cubicBezTo>
                    <a:pt x="3509" y="1"/>
                    <a:pt x="2567" y="515"/>
                    <a:pt x="2168" y="1359"/>
                  </a:cubicBezTo>
                  <a:cubicBezTo>
                    <a:pt x="2035" y="1626"/>
                    <a:pt x="1968" y="1893"/>
                    <a:pt x="1768" y="2126"/>
                  </a:cubicBezTo>
                  <a:cubicBezTo>
                    <a:pt x="1435" y="2493"/>
                    <a:pt x="868" y="2560"/>
                    <a:pt x="601" y="2993"/>
                  </a:cubicBezTo>
                  <a:cubicBezTo>
                    <a:pt x="0" y="3894"/>
                    <a:pt x="667" y="5795"/>
                    <a:pt x="1635" y="6229"/>
                  </a:cubicBezTo>
                  <a:cubicBezTo>
                    <a:pt x="2122" y="6473"/>
                    <a:pt x="2702" y="6593"/>
                    <a:pt x="3289" y="6593"/>
                  </a:cubicBezTo>
                  <a:cubicBezTo>
                    <a:pt x="4069" y="6593"/>
                    <a:pt x="4862" y="6381"/>
                    <a:pt x="5471" y="5962"/>
                  </a:cubicBezTo>
                  <a:cubicBezTo>
                    <a:pt x="6572" y="5228"/>
                    <a:pt x="7172" y="3794"/>
                    <a:pt x="6972" y="2493"/>
                  </a:cubicBezTo>
                  <a:cubicBezTo>
                    <a:pt x="6838" y="1592"/>
                    <a:pt x="6338" y="759"/>
                    <a:pt x="5571" y="292"/>
                  </a:cubicBezTo>
                  <a:cubicBezTo>
                    <a:pt x="5224" y="93"/>
                    <a:pt x="4832" y="1"/>
                    <a:pt x="4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52;p61">
              <a:extLst>
                <a:ext uri="{FF2B5EF4-FFF2-40B4-BE49-F238E27FC236}">
                  <a16:creationId xmlns:a16="http://schemas.microsoft.com/office/drawing/2014/main" id="{19F34A8F-057C-EAA5-EDC2-1527EF223794}"/>
                </a:ext>
              </a:extLst>
            </p:cNvPr>
            <p:cNvSpPr/>
            <p:nvPr/>
          </p:nvSpPr>
          <p:spPr>
            <a:xfrm>
              <a:off x="2203145" y="2052963"/>
              <a:ext cx="188200" cy="127025"/>
            </a:xfrm>
            <a:custGeom>
              <a:avLst/>
              <a:gdLst/>
              <a:ahLst/>
              <a:cxnLst/>
              <a:rect l="l" t="t" r="r" b="b"/>
              <a:pathLst>
                <a:path w="7528" h="5081" extrusionOk="0">
                  <a:moveTo>
                    <a:pt x="3588" y="0"/>
                  </a:moveTo>
                  <a:cubicBezTo>
                    <a:pt x="1046" y="0"/>
                    <a:pt x="0" y="3376"/>
                    <a:pt x="2257" y="4671"/>
                  </a:cubicBezTo>
                  <a:cubicBezTo>
                    <a:pt x="2738" y="4937"/>
                    <a:pt x="3284" y="5081"/>
                    <a:pt x="3821" y="5081"/>
                  </a:cubicBezTo>
                  <a:cubicBezTo>
                    <a:pt x="4292" y="5081"/>
                    <a:pt x="4755" y="4971"/>
                    <a:pt x="5159" y="4737"/>
                  </a:cubicBezTo>
                  <a:cubicBezTo>
                    <a:pt x="7528" y="3403"/>
                    <a:pt x="6027" y="34"/>
                    <a:pt x="3625" y="1"/>
                  </a:cubicBezTo>
                  <a:cubicBezTo>
                    <a:pt x="3612" y="1"/>
                    <a:pt x="3600" y="0"/>
                    <a:pt x="35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53;p61">
              <a:extLst>
                <a:ext uri="{FF2B5EF4-FFF2-40B4-BE49-F238E27FC236}">
                  <a16:creationId xmlns:a16="http://schemas.microsoft.com/office/drawing/2014/main" id="{4D1C5A3A-4CC2-EF87-EA1A-4FC43448AF3D}"/>
                </a:ext>
              </a:extLst>
            </p:cNvPr>
            <p:cNvSpPr/>
            <p:nvPr/>
          </p:nvSpPr>
          <p:spPr>
            <a:xfrm>
              <a:off x="2629220" y="2245713"/>
              <a:ext cx="107575" cy="122500"/>
            </a:xfrm>
            <a:custGeom>
              <a:avLst/>
              <a:gdLst/>
              <a:ahLst/>
              <a:cxnLst/>
              <a:rect l="l" t="t" r="r" b="b"/>
              <a:pathLst>
                <a:path w="4303" h="4900" extrusionOk="0">
                  <a:moveTo>
                    <a:pt x="3164" y="0"/>
                  </a:moveTo>
                  <a:cubicBezTo>
                    <a:pt x="2427" y="0"/>
                    <a:pt x="1455" y="643"/>
                    <a:pt x="859" y="1764"/>
                  </a:cubicBezTo>
                  <a:cubicBezTo>
                    <a:pt x="1" y="3431"/>
                    <a:pt x="494" y="4900"/>
                    <a:pt x="1517" y="4900"/>
                  </a:cubicBezTo>
                  <a:cubicBezTo>
                    <a:pt x="1886" y="4900"/>
                    <a:pt x="2325" y="4708"/>
                    <a:pt x="2794" y="4266"/>
                  </a:cubicBezTo>
                  <a:cubicBezTo>
                    <a:pt x="3461" y="3632"/>
                    <a:pt x="3994" y="2631"/>
                    <a:pt x="4128" y="1697"/>
                  </a:cubicBezTo>
                  <a:cubicBezTo>
                    <a:pt x="4302" y="525"/>
                    <a:pt x="3830" y="0"/>
                    <a:pt x="3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2354;p61">
              <a:extLst>
                <a:ext uri="{FF2B5EF4-FFF2-40B4-BE49-F238E27FC236}">
                  <a16:creationId xmlns:a16="http://schemas.microsoft.com/office/drawing/2014/main" id="{81E5668D-A5AE-264F-8FED-730EF9860174}"/>
                </a:ext>
              </a:extLst>
            </p:cNvPr>
            <p:cNvSpPr/>
            <p:nvPr/>
          </p:nvSpPr>
          <p:spPr>
            <a:xfrm>
              <a:off x="2236795" y="2279838"/>
              <a:ext cx="229600" cy="186550"/>
            </a:xfrm>
            <a:custGeom>
              <a:avLst/>
              <a:gdLst/>
              <a:ahLst/>
              <a:cxnLst/>
              <a:rect l="l" t="t" r="r" b="b"/>
              <a:pathLst>
                <a:path w="9184" h="7462" extrusionOk="0">
                  <a:moveTo>
                    <a:pt x="2410" y="0"/>
                  </a:moveTo>
                  <a:cubicBezTo>
                    <a:pt x="559" y="0"/>
                    <a:pt x="0" y="2296"/>
                    <a:pt x="945" y="4269"/>
                  </a:cubicBezTo>
                  <a:cubicBezTo>
                    <a:pt x="1645" y="5703"/>
                    <a:pt x="2846" y="7004"/>
                    <a:pt x="4414" y="7371"/>
                  </a:cubicBezTo>
                  <a:cubicBezTo>
                    <a:pt x="4669" y="7432"/>
                    <a:pt x="4934" y="7461"/>
                    <a:pt x="5201" y="7461"/>
                  </a:cubicBezTo>
                  <a:cubicBezTo>
                    <a:pt x="6541" y="7461"/>
                    <a:pt x="7927" y="6715"/>
                    <a:pt x="8317" y="5436"/>
                  </a:cubicBezTo>
                  <a:cubicBezTo>
                    <a:pt x="9184" y="2567"/>
                    <a:pt x="5681" y="1200"/>
                    <a:pt x="3680" y="299"/>
                  </a:cubicBezTo>
                  <a:cubicBezTo>
                    <a:pt x="3206" y="93"/>
                    <a:pt x="2782" y="0"/>
                    <a:pt x="2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2355;p61">
              <a:extLst>
                <a:ext uri="{FF2B5EF4-FFF2-40B4-BE49-F238E27FC236}">
                  <a16:creationId xmlns:a16="http://schemas.microsoft.com/office/drawing/2014/main" id="{F8E4C932-0231-1C8F-7E38-8A3A0EF2CDA9}"/>
                </a:ext>
              </a:extLst>
            </p:cNvPr>
            <p:cNvSpPr/>
            <p:nvPr/>
          </p:nvSpPr>
          <p:spPr>
            <a:xfrm>
              <a:off x="2469720" y="1781113"/>
              <a:ext cx="317750" cy="413650"/>
            </a:xfrm>
            <a:custGeom>
              <a:avLst/>
              <a:gdLst/>
              <a:ahLst/>
              <a:cxnLst/>
              <a:rect l="l" t="t" r="r" b="b"/>
              <a:pathLst>
                <a:path w="12710" h="16546" extrusionOk="0">
                  <a:moveTo>
                    <a:pt x="0" y="0"/>
                  </a:moveTo>
                  <a:lnTo>
                    <a:pt x="0" y="0"/>
                  </a:lnTo>
                  <a:cubicBezTo>
                    <a:pt x="4971" y="2002"/>
                    <a:pt x="8973" y="6105"/>
                    <a:pt x="10508" y="11275"/>
                  </a:cubicBezTo>
                  <a:cubicBezTo>
                    <a:pt x="11042" y="12976"/>
                    <a:pt x="11308" y="14744"/>
                    <a:pt x="11342" y="16545"/>
                  </a:cubicBezTo>
                  <a:cubicBezTo>
                    <a:pt x="12709" y="9207"/>
                    <a:pt x="7339" y="14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2356;p61">
            <a:extLst>
              <a:ext uri="{FF2B5EF4-FFF2-40B4-BE49-F238E27FC236}">
                <a16:creationId xmlns:a16="http://schemas.microsoft.com/office/drawing/2014/main" id="{6AC2738A-A50F-360F-6A18-7BEFC38FDA5B}"/>
              </a:ext>
            </a:extLst>
          </p:cNvPr>
          <p:cNvGrpSpPr/>
          <p:nvPr/>
        </p:nvGrpSpPr>
        <p:grpSpPr>
          <a:xfrm>
            <a:off x="5884099" y="3821255"/>
            <a:ext cx="1481294" cy="768559"/>
            <a:chOff x="5634030" y="1731075"/>
            <a:chExt cx="1637875" cy="849800"/>
          </a:xfrm>
        </p:grpSpPr>
        <p:sp>
          <p:nvSpPr>
            <p:cNvPr id="1347" name="Google Shape;2357;p61">
              <a:extLst>
                <a:ext uri="{FF2B5EF4-FFF2-40B4-BE49-F238E27FC236}">
                  <a16:creationId xmlns:a16="http://schemas.microsoft.com/office/drawing/2014/main" id="{35F9C84B-D701-788B-DB85-43D7BEAC78D5}"/>
                </a:ext>
              </a:extLst>
            </p:cNvPr>
            <p:cNvSpPr/>
            <p:nvPr/>
          </p:nvSpPr>
          <p:spPr>
            <a:xfrm>
              <a:off x="5634030" y="1731075"/>
              <a:ext cx="1604500" cy="849800"/>
            </a:xfrm>
            <a:custGeom>
              <a:avLst/>
              <a:gdLst/>
              <a:ahLst/>
              <a:cxnLst/>
              <a:rect l="l" t="t" r="r" b="b"/>
              <a:pathLst>
                <a:path w="64180" h="33992" extrusionOk="0">
                  <a:moveTo>
                    <a:pt x="31523" y="0"/>
                  </a:moveTo>
                  <a:cubicBezTo>
                    <a:pt x="24652" y="0"/>
                    <a:pt x="18581" y="4037"/>
                    <a:pt x="15912" y="10208"/>
                  </a:cubicBezTo>
                  <a:cubicBezTo>
                    <a:pt x="14511" y="10074"/>
                    <a:pt x="12343" y="9908"/>
                    <a:pt x="10141" y="9908"/>
                  </a:cubicBezTo>
                  <a:cubicBezTo>
                    <a:pt x="7573" y="9908"/>
                    <a:pt x="768" y="9908"/>
                    <a:pt x="401" y="14277"/>
                  </a:cubicBezTo>
                  <a:cubicBezTo>
                    <a:pt x="1" y="18580"/>
                    <a:pt x="5238" y="22016"/>
                    <a:pt x="16379" y="24718"/>
                  </a:cubicBezTo>
                  <a:cubicBezTo>
                    <a:pt x="19281" y="30389"/>
                    <a:pt x="25085" y="33991"/>
                    <a:pt x="31523" y="33991"/>
                  </a:cubicBezTo>
                  <a:cubicBezTo>
                    <a:pt x="36393" y="33991"/>
                    <a:pt x="40930" y="31923"/>
                    <a:pt x="44166" y="28321"/>
                  </a:cubicBezTo>
                  <a:cubicBezTo>
                    <a:pt x="45367" y="28354"/>
                    <a:pt x="46534" y="28387"/>
                    <a:pt x="47635" y="28387"/>
                  </a:cubicBezTo>
                  <a:cubicBezTo>
                    <a:pt x="60177" y="28387"/>
                    <a:pt x="61978" y="26086"/>
                    <a:pt x="62646" y="25185"/>
                  </a:cubicBezTo>
                  <a:cubicBezTo>
                    <a:pt x="64180" y="23217"/>
                    <a:pt x="63813" y="21449"/>
                    <a:pt x="63446" y="20582"/>
                  </a:cubicBezTo>
                  <a:cubicBezTo>
                    <a:pt x="61745" y="16279"/>
                    <a:pt x="52605" y="14144"/>
                    <a:pt x="48102" y="13343"/>
                  </a:cubicBezTo>
                  <a:cubicBezTo>
                    <a:pt x="46434" y="5638"/>
                    <a:pt x="39562" y="0"/>
                    <a:pt x="3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8" name="Google Shape;2358;p61">
              <a:extLst>
                <a:ext uri="{FF2B5EF4-FFF2-40B4-BE49-F238E27FC236}">
                  <a16:creationId xmlns:a16="http://schemas.microsoft.com/office/drawing/2014/main" id="{87F9DBD8-4184-C79C-01EA-0085DD7DE311}"/>
                </a:ext>
              </a:extLst>
            </p:cNvPr>
            <p:cNvSpPr/>
            <p:nvPr/>
          </p:nvSpPr>
          <p:spPr>
            <a:xfrm>
              <a:off x="6049330" y="1782775"/>
              <a:ext cx="745550" cy="745550"/>
            </a:xfrm>
            <a:custGeom>
              <a:avLst/>
              <a:gdLst/>
              <a:ahLst/>
              <a:cxnLst/>
              <a:rect l="l" t="t" r="r" b="b"/>
              <a:pathLst>
                <a:path w="29822" h="29822" extrusionOk="0">
                  <a:moveTo>
                    <a:pt x="14911" y="1"/>
                  </a:moveTo>
                  <a:cubicBezTo>
                    <a:pt x="6672" y="1"/>
                    <a:pt x="1" y="6672"/>
                    <a:pt x="1" y="14911"/>
                  </a:cubicBezTo>
                  <a:cubicBezTo>
                    <a:pt x="1" y="23151"/>
                    <a:pt x="6672" y="29822"/>
                    <a:pt x="14911" y="29822"/>
                  </a:cubicBezTo>
                  <a:cubicBezTo>
                    <a:pt x="23117" y="29822"/>
                    <a:pt x="29822" y="23151"/>
                    <a:pt x="29822" y="14911"/>
                  </a:cubicBezTo>
                  <a:cubicBezTo>
                    <a:pt x="29822" y="6672"/>
                    <a:pt x="23117" y="1"/>
                    <a:pt x="14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9" name="Google Shape;2359;p61">
              <a:extLst>
                <a:ext uri="{FF2B5EF4-FFF2-40B4-BE49-F238E27FC236}">
                  <a16:creationId xmlns:a16="http://schemas.microsoft.com/office/drawing/2014/main" id="{6A271223-D597-299C-ACED-C70D5174A818}"/>
                </a:ext>
              </a:extLst>
            </p:cNvPr>
            <p:cNvSpPr/>
            <p:nvPr/>
          </p:nvSpPr>
          <p:spPr>
            <a:xfrm>
              <a:off x="6158580" y="1944550"/>
              <a:ext cx="74250" cy="74250"/>
            </a:xfrm>
            <a:custGeom>
              <a:avLst/>
              <a:gdLst/>
              <a:ahLst/>
              <a:cxnLst/>
              <a:rect l="l" t="t" r="r" b="b"/>
              <a:pathLst>
                <a:path w="2970" h="2970" extrusionOk="0">
                  <a:moveTo>
                    <a:pt x="1468" y="1"/>
                  </a:moveTo>
                  <a:cubicBezTo>
                    <a:pt x="668" y="1"/>
                    <a:pt x="0" y="668"/>
                    <a:pt x="0" y="1469"/>
                  </a:cubicBezTo>
                  <a:cubicBezTo>
                    <a:pt x="0" y="2303"/>
                    <a:pt x="668" y="2970"/>
                    <a:pt x="1468" y="2970"/>
                  </a:cubicBezTo>
                  <a:cubicBezTo>
                    <a:pt x="2302" y="2970"/>
                    <a:pt x="2969" y="2303"/>
                    <a:pt x="2969" y="1469"/>
                  </a:cubicBezTo>
                  <a:cubicBezTo>
                    <a:pt x="2969" y="668"/>
                    <a:pt x="2302" y="1"/>
                    <a:pt x="1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0" name="Google Shape;2360;p61">
              <a:extLst>
                <a:ext uri="{FF2B5EF4-FFF2-40B4-BE49-F238E27FC236}">
                  <a16:creationId xmlns:a16="http://schemas.microsoft.com/office/drawing/2014/main" id="{D4100701-DA58-934B-D7B8-58A54FA87C49}"/>
                </a:ext>
              </a:extLst>
            </p:cNvPr>
            <p:cNvSpPr/>
            <p:nvPr/>
          </p:nvSpPr>
          <p:spPr>
            <a:xfrm>
              <a:off x="6576380" y="1945400"/>
              <a:ext cx="74250" cy="74250"/>
            </a:xfrm>
            <a:custGeom>
              <a:avLst/>
              <a:gdLst/>
              <a:ahLst/>
              <a:cxnLst/>
              <a:rect l="l" t="t" r="r" b="b"/>
              <a:pathLst>
                <a:path w="2970" h="2970" extrusionOk="0">
                  <a:moveTo>
                    <a:pt x="1501" y="0"/>
                  </a:moveTo>
                  <a:cubicBezTo>
                    <a:pt x="668" y="0"/>
                    <a:pt x="0" y="667"/>
                    <a:pt x="0" y="1468"/>
                  </a:cubicBezTo>
                  <a:cubicBezTo>
                    <a:pt x="0" y="2302"/>
                    <a:pt x="668" y="2969"/>
                    <a:pt x="1501" y="2969"/>
                  </a:cubicBezTo>
                  <a:cubicBezTo>
                    <a:pt x="2302" y="2969"/>
                    <a:pt x="2969" y="2302"/>
                    <a:pt x="2969" y="1468"/>
                  </a:cubicBezTo>
                  <a:cubicBezTo>
                    <a:pt x="2969" y="667"/>
                    <a:pt x="2302" y="0"/>
                    <a:pt x="1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1" name="Google Shape;2361;p61">
              <a:extLst>
                <a:ext uri="{FF2B5EF4-FFF2-40B4-BE49-F238E27FC236}">
                  <a16:creationId xmlns:a16="http://schemas.microsoft.com/office/drawing/2014/main" id="{5783A488-AA43-B1E6-60A4-EF3F7C78BD95}"/>
                </a:ext>
              </a:extLst>
            </p:cNvPr>
            <p:cNvSpPr/>
            <p:nvPr/>
          </p:nvSpPr>
          <p:spPr>
            <a:xfrm>
              <a:off x="6363730" y="1959575"/>
              <a:ext cx="77575" cy="44275"/>
            </a:xfrm>
            <a:custGeom>
              <a:avLst/>
              <a:gdLst/>
              <a:ahLst/>
              <a:cxnLst/>
              <a:rect l="l" t="t" r="r" b="b"/>
              <a:pathLst>
                <a:path w="3103" h="1771" extrusionOk="0">
                  <a:moveTo>
                    <a:pt x="3069" y="0"/>
                  </a:moveTo>
                  <a:lnTo>
                    <a:pt x="3069" y="0"/>
                  </a:lnTo>
                  <a:cubicBezTo>
                    <a:pt x="2883" y="744"/>
                    <a:pt x="2212" y="1358"/>
                    <a:pt x="1529" y="1358"/>
                  </a:cubicBezTo>
                  <a:cubicBezTo>
                    <a:pt x="1231" y="1358"/>
                    <a:pt x="931" y="1241"/>
                    <a:pt x="667" y="968"/>
                  </a:cubicBezTo>
                  <a:cubicBezTo>
                    <a:pt x="401" y="734"/>
                    <a:pt x="200" y="367"/>
                    <a:pt x="0" y="34"/>
                  </a:cubicBezTo>
                  <a:lnTo>
                    <a:pt x="0" y="34"/>
                  </a:lnTo>
                  <a:cubicBezTo>
                    <a:pt x="89" y="1036"/>
                    <a:pt x="774" y="1771"/>
                    <a:pt x="1556" y="1771"/>
                  </a:cubicBezTo>
                  <a:cubicBezTo>
                    <a:pt x="1945" y="1771"/>
                    <a:pt x="2359" y="1589"/>
                    <a:pt x="2736" y="1168"/>
                  </a:cubicBezTo>
                  <a:cubicBezTo>
                    <a:pt x="3002" y="834"/>
                    <a:pt x="3103" y="401"/>
                    <a:pt x="3069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2" name="Google Shape;2362;p61">
              <a:extLst>
                <a:ext uri="{FF2B5EF4-FFF2-40B4-BE49-F238E27FC236}">
                  <a16:creationId xmlns:a16="http://schemas.microsoft.com/office/drawing/2014/main" id="{97B83F5C-DA23-7F42-C2EC-2DCF3A90AA63}"/>
                </a:ext>
              </a:extLst>
            </p:cNvPr>
            <p:cNvSpPr/>
            <p:nvPr/>
          </p:nvSpPr>
          <p:spPr>
            <a:xfrm>
              <a:off x="6278655" y="1912875"/>
              <a:ext cx="77600" cy="44275"/>
            </a:xfrm>
            <a:custGeom>
              <a:avLst/>
              <a:gdLst/>
              <a:ahLst/>
              <a:cxnLst/>
              <a:rect l="l" t="t" r="r" b="b"/>
              <a:pathLst>
                <a:path w="3104" h="1771" extrusionOk="0">
                  <a:moveTo>
                    <a:pt x="3070" y="0"/>
                  </a:moveTo>
                  <a:lnTo>
                    <a:pt x="3070" y="0"/>
                  </a:lnTo>
                  <a:cubicBezTo>
                    <a:pt x="2883" y="725"/>
                    <a:pt x="2204" y="1351"/>
                    <a:pt x="1517" y="1351"/>
                  </a:cubicBezTo>
                  <a:cubicBezTo>
                    <a:pt x="1223" y="1351"/>
                    <a:pt x="928" y="1237"/>
                    <a:pt x="668" y="968"/>
                  </a:cubicBezTo>
                  <a:cubicBezTo>
                    <a:pt x="401" y="701"/>
                    <a:pt x="201" y="367"/>
                    <a:pt x="1" y="34"/>
                  </a:cubicBezTo>
                  <a:lnTo>
                    <a:pt x="1" y="34"/>
                  </a:lnTo>
                  <a:cubicBezTo>
                    <a:pt x="90" y="1036"/>
                    <a:pt x="774" y="1771"/>
                    <a:pt x="1557" y="1771"/>
                  </a:cubicBezTo>
                  <a:cubicBezTo>
                    <a:pt x="1946" y="1771"/>
                    <a:pt x="2359" y="1589"/>
                    <a:pt x="2736" y="1168"/>
                  </a:cubicBezTo>
                  <a:cubicBezTo>
                    <a:pt x="3003" y="834"/>
                    <a:pt x="3103" y="401"/>
                    <a:pt x="3070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3" name="Google Shape;2363;p61">
              <a:extLst>
                <a:ext uri="{FF2B5EF4-FFF2-40B4-BE49-F238E27FC236}">
                  <a16:creationId xmlns:a16="http://schemas.microsoft.com/office/drawing/2014/main" id="{83F7F153-26A8-230A-EEB1-8A63751701EF}"/>
                </a:ext>
              </a:extLst>
            </p:cNvPr>
            <p:cNvSpPr/>
            <p:nvPr/>
          </p:nvSpPr>
          <p:spPr>
            <a:xfrm>
              <a:off x="6441280" y="1912875"/>
              <a:ext cx="77575" cy="44275"/>
            </a:xfrm>
            <a:custGeom>
              <a:avLst/>
              <a:gdLst/>
              <a:ahLst/>
              <a:cxnLst/>
              <a:rect l="l" t="t" r="r" b="b"/>
              <a:pathLst>
                <a:path w="3103" h="1771" extrusionOk="0">
                  <a:moveTo>
                    <a:pt x="3069" y="0"/>
                  </a:moveTo>
                  <a:cubicBezTo>
                    <a:pt x="2859" y="725"/>
                    <a:pt x="2190" y="1351"/>
                    <a:pt x="1498" y="1351"/>
                  </a:cubicBezTo>
                  <a:cubicBezTo>
                    <a:pt x="1203" y="1351"/>
                    <a:pt x="904" y="1237"/>
                    <a:pt x="634" y="968"/>
                  </a:cubicBezTo>
                  <a:cubicBezTo>
                    <a:pt x="401" y="701"/>
                    <a:pt x="201" y="367"/>
                    <a:pt x="1" y="34"/>
                  </a:cubicBezTo>
                  <a:lnTo>
                    <a:pt x="1" y="34"/>
                  </a:lnTo>
                  <a:cubicBezTo>
                    <a:pt x="67" y="1036"/>
                    <a:pt x="759" y="1771"/>
                    <a:pt x="1539" y="1771"/>
                  </a:cubicBezTo>
                  <a:cubicBezTo>
                    <a:pt x="1927" y="1771"/>
                    <a:pt x="2337" y="1589"/>
                    <a:pt x="2702" y="1168"/>
                  </a:cubicBezTo>
                  <a:cubicBezTo>
                    <a:pt x="2969" y="834"/>
                    <a:pt x="3103" y="401"/>
                    <a:pt x="3069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4" name="Google Shape;2364;p61">
              <a:extLst>
                <a:ext uri="{FF2B5EF4-FFF2-40B4-BE49-F238E27FC236}">
                  <a16:creationId xmlns:a16="http://schemas.microsoft.com/office/drawing/2014/main" id="{DA985198-BEDA-3389-2D47-6FE6C1050EA0}"/>
                </a:ext>
              </a:extLst>
            </p:cNvPr>
            <p:cNvSpPr/>
            <p:nvPr/>
          </p:nvSpPr>
          <p:spPr>
            <a:xfrm>
              <a:off x="6367055" y="2028675"/>
              <a:ext cx="214275" cy="239500"/>
            </a:xfrm>
            <a:custGeom>
              <a:avLst/>
              <a:gdLst/>
              <a:ahLst/>
              <a:cxnLst/>
              <a:rect l="l" t="t" r="r" b="b"/>
              <a:pathLst>
                <a:path w="8571" h="9580" extrusionOk="0">
                  <a:moveTo>
                    <a:pt x="5223" y="1"/>
                  </a:moveTo>
                  <a:cubicBezTo>
                    <a:pt x="5183" y="1"/>
                    <a:pt x="5143" y="2"/>
                    <a:pt x="5104" y="5"/>
                  </a:cubicBezTo>
                  <a:cubicBezTo>
                    <a:pt x="3403" y="138"/>
                    <a:pt x="1535" y="1306"/>
                    <a:pt x="768" y="2874"/>
                  </a:cubicBezTo>
                  <a:cubicBezTo>
                    <a:pt x="1" y="4475"/>
                    <a:pt x="234" y="6543"/>
                    <a:pt x="1335" y="7944"/>
                  </a:cubicBezTo>
                  <a:cubicBezTo>
                    <a:pt x="2069" y="8911"/>
                    <a:pt x="3203" y="9579"/>
                    <a:pt x="4404" y="9579"/>
                  </a:cubicBezTo>
                  <a:cubicBezTo>
                    <a:pt x="4421" y="9579"/>
                    <a:pt x="4438" y="9579"/>
                    <a:pt x="4455" y="9579"/>
                  </a:cubicBezTo>
                  <a:cubicBezTo>
                    <a:pt x="6236" y="9579"/>
                    <a:pt x="7838" y="7860"/>
                    <a:pt x="7706" y="6076"/>
                  </a:cubicBezTo>
                  <a:cubicBezTo>
                    <a:pt x="7706" y="5676"/>
                    <a:pt x="7606" y="5309"/>
                    <a:pt x="7673" y="4942"/>
                  </a:cubicBezTo>
                  <a:cubicBezTo>
                    <a:pt x="7806" y="4308"/>
                    <a:pt x="8407" y="3808"/>
                    <a:pt x="8473" y="3141"/>
                  </a:cubicBezTo>
                  <a:cubicBezTo>
                    <a:pt x="8571" y="1713"/>
                    <a:pt x="6648" y="1"/>
                    <a:pt x="5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5" name="Google Shape;2365;p61">
              <a:extLst>
                <a:ext uri="{FF2B5EF4-FFF2-40B4-BE49-F238E27FC236}">
                  <a16:creationId xmlns:a16="http://schemas.microsoft.com/office/drawing/2014/main" id="{76A4D15E-3C23-F845-85B6-B843B16BAF46}"/>
                </a:ext>
              </a:extLst>
            </p:cNvPr>
            <p:cNvSpPr/>
            <p:nvPr/>
          </p:nvSpPr>
          <p:spPr>
            <a:xfrm>
              <a:off x="6198880" y="2015450"/>
              <a:ext cx="174875" cy="118075"/>
            </a:xfrm>
            <a:custGeom>
              <a:avLst/>
              <a:gdLst/>
              <a:ahLst/>
              <a:cxnLst/>
              <a:rect l="l" t="t" r="r" b="b"/>
              <a:pathLst>
                <a:path w="6995" h="4723" extrusionOk="0">
                  <a:moveTo>
                    <a:pt x="3321" y="0"/>
                  </a:moveTo>
                  <a:cubicBezTo>
                    <a:pt x="980" y="0"/>
                    <a:pt x="1" y="3109"/>
                    <a:pt x="2091" y="4337"/>
                  </a:cubicBezTo>
                  <a:cubicBezTo>
                    <a:pt x="2538" y="4587"/>
                    <a:pt x="3042" y="4722"/>
                    <a:pt x="3542" y="4722"/>
                  </a:cubicBezTo>
                  <a:cubicBezTo>
                    <a:pt x="3975" y="4722"/>
                    <a:pt x="4406" y="4620"/>
                    <a:pt x="4793" y="4403"/>
                  </a:cubicBezTo>
                  <a:cubicBezTo>
                    <a:pt x="6995" y="3136"/>
                    <a:pt x="5594" y="0"/>
                    <a:pt x="3359" y="0"/>
                  </a:cubicBezTo>
                  <a:cubicBezTo>
                    <a:pt x="3346" y="0"/>
                    <a:pt x="3334" y="0"/>
                    <a:pt x="3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6" name="Google Shape;2366;p61">
              <a:extLst>
                <a:ext uri="{FF2B5EF4-FFF2-40B4-BE49-F238E27FC236}">
                  <a16:creationId xmlns:a16="http://schemas.microsoft.com/office/drawing/2014/main" id="{2F9B0A84-AEF7-1A25-612F-F4A9D69E2F29}"/>
                </a:ext>
              </a:extLst>
            </p:cNvPr>
            <p:cNvSpPr/>
            <p:nvPr/>
          </p:nvSpPr>
          <p:spPr>
            <a:xfrm>
              <a:off x="6277355" y="2270975"/>
              <a:ext cx="212325" cy="172975"/>
            </a:xfrm>
            <a:custGeom>
              <a:avLst/>
              <a:gdLst/>
              <a:ahLst/>
              <a:cxnLst/>
              <a:rect l="l" t="t" r="r" b="b"/>
              <a:pathLst>
                <a:path w="8493" h="6919" extrusionOk="0">
                  <a:moveTo>
                    <a:pt x="2208" y="0"/>
                  </a:moveTo>
                  <a:cubicBezTo>
                    <a:pt x="517" y="0"/>
                    <a:pt x="0" y="2128"/>
                    <a:pt x="887" y="3956"/>
                  </a:cubicBezTo>
                  <a:cubicBezTo>
                    <a:pt x="1521" y="5290"/>
                    <a:pt x="2621" y="6491"/>
                    <a:pt x="4089" y="6825"/>
                  </a:cubicBezTo>
                  <a:cubicBezTo>
                    <a:pt x="4336" y="6888"/>
                    <a:pt x="4592" y="6919"/>
                    <a:pt x="4848" y="6919"/>
                  </a:cubicBezTo>
                  <a:cubicBezTo>
                    <a:pt x="6082" y="6919"/>
                    <a:pt x="7333" y="6211"/>
                    <a:pt x="7692" y="5024"/>
                  </a:cubicBezTo>
                  <a:cubicBezTo>
                    <a:pt x="8492" y="2388"/>
                    <a:pt x="5257" y="1087"/>
                    <a:pt x="3389" y="287"/>
                  </a:cubicBezTo>
                  <a:cubicBezTo>
                    <a:pt x="2948" y="89"/>
                    <a:pt x="2553" y="0"/>
                    <a:pt x="2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7" name="Google Shape;2367;p61">
              <a:extLst>
                <a:ext uri="{FF2B5EF4-FFF2-40B4-BE49-F238E27FC236}">
                  <a16:creationId xmlns:a16="http://schemas.microsoft.com/office/drawing/2014/main" id="{146CF4EA-CDD3-C9B7-4421-44531E98B7C7}"/>
                </a:ext>
              </a:extLst>
            </p:cNvPr>
            <p:cNvSpPr/>
            <p:nvPr/>
          </p:nvSpPr>
          <p:spPr>
            <a:xfrm>
              <a:off x="6618605" y="2113875"/>
              <a:ext cx="152100" cy="192125"/>
            </a:xfrm>
            <a:custGeom>
              <a:avLst/>
              <a:gdLst/>
              <a:ahLst/>
              <a:cxnLst/>
              <a:rect l="l" t="t" r="r" b="b"/>
              <a:pathLst>
                <a:path w="6084" h="7685" extrusionOk="0">
                  <a:moveTo>
                    <a:pt x="3392" y="1"/>
                  </a:moveTo>
                  <a:cubicBezTo>
                    <a:pt x="1223" y="1"/>
                    <a:pt x="725" y="3175"/>
                    <a:pt x="346" y="5036"/>
                  </a:cubicBezTo>
                  <a:cubicBezTo>
                    <a:pt x="1" y="6829"/>
                    <a:pt x="914" y="7685"/>
                    <a:pt x="2081" y="7685"/>
                  </a:cubicBezTo>
                  <a:cubicBezTo>
                    <a:pt x="2716" y="7685"/>
                    <a:pt x="3426" y="7432"/>
                    <a:pt x="4049" y="6938"/>
                  </a:cubicBezTo>
                  <a:cubicBezTo>
                    <a:pt x="5116" y="6104"/>
                    <a:pt x="5984" y="4803"/>
                    <a:pt x="6017" y="3302"/>
                  </a:cubicBezTo>
                  <a:cubicBezTo>
                    <a:pt x="6084" y="1834"/>
                    <a:pt x="5116" y="233"/>
                    <a:pt x="3782" y="33"/>
                  </a:cubicBezTo>
                  <a:cubicBezTo>
                    <a:pt x="3646" y="11"/>
                    <a:pt x="3517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8" name="Google Shape;2368;p61">
              <a:extLst>
                <a:ext uri="{FF2B5EF4-FFF2-40B4-BE49-F238E27FC236}">
                  <a16:creationId xmlns:a16="http://schemas.microsoft.com/office/drawing/2014/main" id="{3FEC93A2-4852-20F5-70D4-667DF1174D4C}"/>
                </a:ext>
              </a:extLst>
            </p:cNvPr>
            <p:cNvSpPr/>
            <p:nvPr/>
          </p:nvSpPr>
          <p:spPr>
            <a:xfrm>
              <a:off x="6046980" y="2121975"/>
              <a:ext cx="212525" cy="172700"/>
            </a:xfrm>
            <a:custGeom>
              <a:avLst/>
              <a:gdLst/>
              <a:ahLst/>
              <a:cxnLst/>
              <a:rect l="l" t="t" r="r" b="b"/>
              <a:pathLst>
                <a:path w="8501" h="6908" extrusionOk="0">
                  <a:moveTo>
                    <a:pt x="2219" y="1"/>
                  </a:moveTo>
                  <a:cubicBezTo>
                    <a:pt x="504" y="1"/>
                    <a:pt x="1" y="2112"/>
                    <a:pt x="862" y="3945"/>
                  </a:cubicBezTo>
                  <a:cubicBezTo>
                    <a:pt x="1496" y="5279"/>
                    <a:pt x="2630" y="6480"/>
                    <a:pt x="4064" y="6814"/>
                  </a:cubicBezTo>
                  <a:cubicBezTo>
                    <a:pt x="4311" y="6877"/>
                    <a:pt x="4567" y="6908"/>
                    <a:pt x="4823" y="6908"/>
                  </a:cubicBezTo>
                  <a:cubicBezTo>
                    <a:pt x="6058" y="6908"/>
                    <a:pt x="7313" y="6200"/>
                    <a:pt x="7700" y="5013"/>
                  </a:cubicBezTo>
                  <a:cubicBezTo>
                    <a:pt x="8501" y="2377"/>
                    <a:pt x="5265" y="1110"/>
                    <a:pt x="3397" y="276"/>
                  </a:cubicBezTo>
                  <a:cubicBezTo>
                    <a:pt x="2956" y="86"/>
                    <a:pt x="2563" y="1"/>
                    <a:pt x="2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9" name="Google Shape;2369;p61">
              <a:extLst>
                <a:ext uri="{FF2B5EF4-FFF2-40B4-BE49-F238E27FC236}">
                  <a16:creationId xmlns:a16="http://schemas.microsoft.com/office/drawing/2014/main" id="{3A6BA031-7738-FDCB-5F64-B9FDCDD056C2}"/>
                </a:ext>
              </a:extLst>
            </p:cNvPr>
            <p:cNvSpPr/>
            <p:nvPr/>
          </p:nvSpPr>
          <p:spPr>
            <a:xfrm>
              <a:off x="6493830" y="1807800"/>
              <a:ext cx="294400" cy="384475"/>
            </a:xfrm>
            <a:custGeom>
              <a:avLst/>
              <a:gdLst/>
              <a:ahLst/>
              <a:cxnLst/>
              <a:rect l="l" t="t" r="r" b="b"/>
              <a:pathLst>
                <a:path w="11776" h="15379" extrusionOk="0">
                  <a:moveTo>
                    <a:pt x="0" y="0"/>
                  </a:moveTo>
                  <a:lnTo>
                    <a:pt x="0" y="0"/>
                  </a:lnTo>
                  <a:cubicBezTo>
                    <a:pt x="4603" y="1868"/>
                    <a:pt x="8306" y="5671"/>
                    <a:pt x="9740" y="10475"/>
                  </a:cubicBezTo>
                  <a:cubicBezTo>
                    <a:pt x="10207" y="12042"/>
                    <a:pt x="10474" y="13677"/>
                    <a:pt x="10508" y="15378"/>
                  </a:cubicBezTo>
                  <a:cubicBezTo>
                    <a:pt x="11775" y="8540"/>
                    <a:pt x="6805" y="13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0" name="Google Shape;2370;p61">
              <a:extLst>
                <a:ext uri="{FF2B5EF4-FFF2-40B4-BE49-F238E27FC236}">
                  <a16:creationId xmlns:a16="http://schemas.microsoft.com/office/drawing/2014/main" id="{3DB29689-1BA5-9417-917E-911457AE66B8}"/>
                </a:ext>
              </a:extLst>
            </p:cNvPr>
            <p:cNvSpPr/>
            <p:nvPr/>
          </p:nvSpPr>
          <p:spPr>
            <a:xfrm>
              <a:off x="5680155" y="2031400"/>
              <a:ext cx="1591750" cy="357125"/>
            </a:xfrm>
            <a:custGeom>
              <a:avLst/>
              <a:gdLst/>
              <a:ahLst/>
              <a:cxnLst/>
              <a:rect l="l" t="t" r="r" b="b"/>
              <a:pathLst>
                <a:path w="63670" h="14285" extrusionOk="0">
                  <a:moveTo>
                    <a:pt x="8314" y="0"/>
                  </a:moveTo>
                  <a:cubicBezTo>
                    <a:pt x="4599" y="0"/>
                    <a:pt x="793" y="488"/>
                    <a:pt x="624" y="2465"/>
                  </a:cubicBezTo>
                  <a:cubicBezTo>
                    <a:pt x="1" y="9444"/>
                    <a:pt x="28191" y="14285"/>
                    <a:pt x="45758" y="14285"/>
                  </a:cubicBezTo>
                  <a:cubicBezTo>
                    <a:pt x="52624" y="14285"/>
                    <a:pt x="57867" y="13545"/>
                    <a:pt x="59133" y="11905"/>
                  </a:cubicBezTo>
                  <a:cubicBezTo>
                    <a:pt x="63669" y="6067"/>
                    <a:pt x="44456" y="3132"/>
                    <a:pt x="44456" y="3132"/>
                  </a:cubicBezTo>
                  <a:lnTo>
                    <a:pt x="44456" y="3132"/>
                  </a:lnTo>
                  <a:lnTo>
                    <a:pt x="44556" y="4266"/>
                  </a:lnTo>
                  <a:cubicBezTo>
                    <a:pt x="44556" y="4266"/>
                    <a:pt x="54796" y="5967"/>
                    <a:pt x="54196" y="9403"/>
                  </a:cubicBezTo>
                  <a:cubicBezTo>
                    <a:pt x="54067" y="10138"/>
                    <a:pt x="51913" y="10445"/>
                    <a:pt x="48590" y="10445"/>
                  </a:cubicBezTo>
                  <a:cubicBezTo>
                    <a:pt x="36379" y="10445"/>
                    <a:pt x="8380" y="6292"/>
                    <a:pt x="7096" y="3932"/>
                  </a:cubicBezTo>
                  <a:cubicBezTo>
                    <a:pt x="5927" y="1852"/>
                    <a:pt x="10344" y="1540"/>
                    <a:pt x="13092" y="1540"/>
                  </a:cubicBezTo>
                  <a:cubicBezTo>
                    <a:pt x="14266" y="1540"/>
                    <a:pt x="15135" y="1597"/>
                    <a:pt x="15135" y="1597"/>
                  </a:cubicBezTo>
                  <a:lnTo>
                    <a:pt x="15468" y="463"/>
                  </a:lnTo>
                  <a:cubicBezTo>
                    <a:pt x="15468" y="463"/>
                    <a:pt x="11934" y="0"/>
                    <a:pt x="8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61" name="Google Shape;2371;p61">
            <a:extLst>
              <a:ext uri="{FF2B5EF4-FFF2-40B4-BE49-F238E27FC236}">
                <a16:creationId xmlns:a16="http://schemas.microsoft.com/office/drawing/2014/main" id="{3B6063F9-A1EC-C831-59EE-42177751A947}"/>
              </a:ext>
            </a:extLst>
          </p:cNvPr>
          <p:cNvGrpSpPr/>
          <p:nvPr/>
        </p:nvGrpSpPr>
        <p:grpSpPr>
          <a:xfrm>
            <a:off x="861889" y="3786695"/>
            <a:ext cx="875663" cy="837678"/>
            <a:chOff x="720000" y="1692863"/>
            <a:chExt cx="968225" cy="926225"/>
          </a:xfrm>
        </p:grpSpPr>
        <p:sp>
          <p:nvSpPr>
            <p:cNvPr id="1362" name="Google Shape;2372;p61">
              <a:extLst>
                <a:ext uri="{FF2B5EF4-FFF2-40B4-BE49-F238E27FC236}">
                  <a16:creationId xmlns:a16="http://schemas.microsoft.com/office/drawing/2014/main" id="{0A13F0F5-A373-D151-4555-4BA08F2355F7}"/>
                </a:ext>
              </a:extLst>
            </p:cNvPr>
            <p:cNvSpPr/>
            <p:nvPr/>
          </p:nvSpPr>
          <p:spPr>
            <a:xfrm>
              <a:off x="720000" y="1692863"/>
              <a:ext cx="968225" cy="926225"/>
            </a:xfrm>
            <a:custGeom>
              <a:avLst/>
              <a:gdLst/>
              <a:ahLst/>
              <a:cxnLst/>
              <a:rect l="l" t="t" r="r" b="b"/>
              <a:pathLst>
                <a:path w="38729" h="37049" extrusionOk="0">
                  <a:moveTo>
                    <a:pt x="19985" y="1"/>
                  </a:moveTo>
                  <a:cubicBezTo>
                    <a:pt x="17878" y="1"/>
                    <a:pt x="15548" y="3023"/>
                    <a:pt x="12276" y="9668"/>
                  </a:cubicBezTo>
                  <a:cubicBezTo>
                    <a:pt x="8574" y="10102"/>
                    <a:pt x="1002" y="10669"/>
                    <a:pt x="668" y="13371"/>
                  </a:cubicBezTo>
                  <a:cubicBezTo>
                    <a:pt x="401" y="14305"/>
                    <a:pt x="1" y="15839"/>
                    <a:pt x="7440" y="23245"/>
                  </a:cubicBezTo>
                  <a:cubicBezTo>
                    <a:pt x="5305" y="33585"/>
                    <a:pt x="6339" y="34786"/>
                    <a:pt x="6873" y="35453"/>
                  </a:cubicBezTo>
                  <a:cubicBezTo>
                    <a:pt x="7139" y="35787"/>
                    <a:pt x="7773" y="36354"/>
                    <a:pt x="8907" y="36354"/>
                  </a:cubicBezTo>
                  <a:cubicBezTo>
                    <a:pt x="11009" y="36354"/>
                    <a:pt x="15746" y="33619"/>
                    <a:pt x="19048" y="31517"/>
                  </a:cubicBezTo>
                  <a:cubicBezTo>
                    <a:pt x="22882" y="34397"/>
                    <a:pt x="26708" y="37048"/>
                    <a:pt x="29224" y="37048"/>
                  </a:cubicBezTo>
                  <a:cubicBezTo>
                    <a:pt x="31984" y="37048"/>
                    <a:pt x="33168" y="33858"/>
                    <a:pt x="31056" y="24279"/>
                  </a:cubicBezTo>
                  <a:cubicBezTo>
                    <a:pt x="36160" y="20176"/>
                    <a:pt x="38729" y="17107"/>
                    <a:pt x="38729" y="15105"/>
                  </a:cubicBezTo>
                  <a:cubicBezTo>
                    <a:pt x="38729" y="12670"/>
                    <a:pt x="36227" y="11336"/>
                    <a:pt x="29789" y="10402"/>
                  </a:cubicBezTo>
                  <a:lnTo>
                    <a:pt x="25986" y="7633"/>
                  </a:lnTo>
                  <a:cubicBezTo>
                    <a:pt x="23779" y="2716"/>
                    <a:pt x="21982" y="1"/>
                    <a:pt x="19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2373;p61">
              <a:extLst>
                <a:ext uri="{FF2B5EF4-FFF2-40B4-BE49-F238E27FC236}">
                  <a16:creationId xmlns:a16="http://schemas.microsoft.com/office/drawing/2014/main" id="{608369DA-3DC0-4D54-2EE6-4D239BAE85CA}"/>
                </a:ext>
              </a:extLst>
            </p:cNvPr>
            <p:cNvSpPr/>
            <p:nvPr/>
          </p:nvSpPr>
          <p:spPr>
            <a:xfrm>
              <a:off x="776725" y="1746588"/>
              <a:ext cx="859800" cy="820250"/>
            </a:xfrm>
            <a:custGeom>
              <a:avLst/>
              <a:gdLst/>
              <a:ahLst/>
              <a:cxnLst/>
              <a:rect l="l" t="t" r="r" b="b"/>
              <a:pathLst>
                <a:path w="34392" h="32810" extrusionOk="0">
                  <a:moveTo>
                    <a:pt x="17693" y="0"/>
                  </a:moveTo>
                  <a:cubicBezTo>
                    <a:pt x="15814" y="0"/>
                    <a:pt x="11342" y="9487"/>
                    <a:pt x="11342" y="9487"/>
                  </a:cubicBezTo>
                  <a:cubicBezTo>
                    <a:pt x="11342" y="9487"/>
                    <a:pt x="767" y="10355"/>
                    <a:pt x="401" y="11756"/>
                  </a:cubicBezTo>
                  <a:cubicBezTo>
                    <a:pt x="0" y="13157"/>
                    <a:pt x="7406" y="20429"/>
                    <a:pt x="7406" y="20429"/>
                  </a:cubicBezTo>
                  <a:cubicBezTo>
                    <a:pt x="7406" y="20429"/>
                    <a:pt x="5204" y="30803"/>
                    <a:pt x="6205" y="31970"/>
                  </a:cubicBezTo>
                  <a:cubicBezTo>
                    <a:pt x="6286" y="32069"/>
                    <a:pt x="6430" y="32114"/>
                    <a:pt x="6625" y="32114"/>
                  </a:cubicBezTo>
                  <a:cubicBezTo>
                    <a:pt x="8740" y="32114"/>
                    <a:pt x="16879" y="26800"/>
                    <a:pt x="16879" y="26800"/>
                  </a:cubicBezTo>
                  <a:cubicBezTo>
                    <a:pt x="16879" y="26800"/>
                    <a:pt x="24391" y="32809"/>
                    <a:pt x="26750" y="32809"/>
                  </a:cubicBezTo>
                  <a:cubicBezTo>
                    <a:pt x="26926" y="32809"/>
                    <a:pt x="27073" y="32776"/>
                    <a:pt x="27186" y="32704"/>
                  </a:cubicBezTo>
                  <a:cubicBezTo>
                    <a:pt x="28854" y="31670"/>
                    <a:pt x="26452" y="21296"/>
                    <a:pt x="26452" y="21296"/>
                  </a:cubicBezTo>
                  <a:cubicBezTo>
                    <a:pt x="26452" y="21296"/>
                    <a:pt x="34391" y="15125"/>
                    <a:pt x="34358" y="12956"/>
                  </a:cubicBezTo>
                  <a:cubicBezTo>
                    <a:pt x="34358" y="10755"/>
                    <a:pt x="23284" y="9854"/>
                    <a:pt x="23284" y="9854"/>
                  </a:cubicBezTo>
                  <a:cubicBezTo>
                    <a:pt x="23284" y="9854"/>
                    <a:pt x="19614" y="448"/>
                    <a:pt x="17813" y="14"/>
                  </a:cubicBezTo>
                  <a:cubicBezTo>
                    <a:pt x="17774" y="5"/>
                    <a:pt x="17734" y="0"/>
                    <a:pt x="17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2374;p61">
              <a:extLst>
                <a:ext uri="{FF2B5EF4-FFF2-40B4-BE49-F238E27FC236}">
                  <a16:creationId xmlns:a16="http://schemas.microsoft.com/office/drawing/2014/main" id="{8BE30065-EA35-BDF3-71AF-053DBEACB33C}"/>
                </a:ext>
              </a:extLst>
            </p:cNvPr>
            <p:cNvSpPr/>
            <p:nvPr/>
          </p:nvSpPr>
          <p:spPr>
            <a:xfrm>
              <a:off x="854275" y="1823338"/>
              <a:ext cx="696350" cy="664600"/>
            </a:xfrm>
            <a:custGeom>
              <a:avLst/>
              <a:gdLst/>
              <a:ahLst/>
              <a:cxnLst/>
              <a:rect l="l" t="t" r="r" b="b"/>
              <a:pathLst>
                <a:path w="27854" h="26584" extrusionOk="0">
                  <a:moveTo>
                    <a:pt x="14342" y="1"/>
                  </a:moveTo>
                  <a:cubicBezTo>
                    <a:pt x="12809" y="1"/>
                    <a:pt x="9174" y="7685"/>
                    <a:pt x="9174" y="7685"/>
                  </a:cubicBezTo>
                  <a:cubicBezTo>
                    <a:pt x="9174" y="7685"/>
                    <a:pt x="601" y="8385"/>
                    <a:pt x="301" y="9520"/>
                  </a:cubicBezTo>
                  <a:cubicBezTo>
                    <a:pt x="0" y="10687"/>
                    <a:pt x="6005" y="16558"/>
                    <a:pt x="6005" y="16558"/>
                  </a:cubicBezTo>
                  <a:cubicBezTo>
                    <a:pt x="6005" y="16558"/>
                    <a:pt x="4203" y="24964"/>
                    <a:pt x="5004" y="25898"/>
                  </a:cubicBezTo>
                  <a:cubicBezTo>
                    <a:pt x="5073" y="25981"/>
                    <a:pt x="5194" y="26019"/>
                    <a:pt x="5358" y="26019"/>
                  </a:cubicBezTo>
                  <a:cubicBezTo>
                    <a:pt x="7101" y="26019"/>
                    <a:pt x="13677" y="21728"/>
                    <a:pt x="13677" y="21728"/>
                  </a:cubicBezTo>
                  <a:cubicBezTo>
                    <a:pt x="13677" y="21728"/>
                    <a:pt x="19745" y="26583"/>
                    <a:pt x="21688" y="26583"/>
                  </a:cubicBezTo>
                  <a:cubicBezTo>
                    <a:pt x="21833" y="26583"/>
                    <a:pt x="21955" y="26556"/>
                    <a:pt x="22050" y="26498"/>
                  </a:cubicBezTo>
                  <a:cubicBezTo>
                    <a:pt x="23384" y="25664"/>
                    <a:pt x="21416" y="17292"/>
                    <a:pt x="21416" y="17292"/>
                  </a:cubicBezTo>
                  <a:cubicBezTo>
                    <a:pt x="21416" y="17292"/>
                    <a:pt x="27854" y="12288"/>
                    <a:pt x="27854" y="10487"/>
                  </a:cubicBezTo>
                  <a:cubicBezTo>
                    <a:pt x="27854" y="8719"/>
                    <a:pt x="18881" y="7985"/>
                    <a:pt x="18881" y="7985"/>
                  </a:cubicBezTo>
                  <a:cubicBezTo>
                    <a:pt x="18881" y="7985"/>
                    <a:pt x="15878" y="346"/>
                    <a:pt x="14444" y="13"/>
                  </a:cubicBezTo>
                  <a:cubicBezTo>
                    <a:pt x="14411" y="5"/>
                    <a:pt x="14377" y="1"/>
                    <a:pt x="14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2375;p61">
              <a:extLst>
                <a:ext uri="{FF2B5EF4-FFF2-40B4-BE49-F238E27FC236}">
                  <a16:creationId xmlns:a16="http://schemas.microsoft.com/office/drawing/2014/main" id="{6117DFE3-8AED-8919-2F5F-6C4E714E234F}"/>
                </a:ext>
              </a:extLst>
            </p:cNvPr>
            <p:cNvSpPr/>
            <p:nvPr/>
          </p:nvSpPr>
          <p:spPr>
            <a:xfrm>
              <a:off x="1282925" y="2101313"/>
              <a:ext cx="65900" cy="64300"/>
            </a:xfrm>
            <a:custGeom>
              <a:avLst/>
              <a:gdLst/>
              <a:ahLst/>
              <a:cxnLst/>
              <a:rect l="l" t="t" r="r" b="b"/>
              <a:pathLst>
                <a:path w="2636" h="2572" extrusionOk="0">
                  <a:moveTo>
                    <a:pt x="1309" y="0"/>
                  </a:moveTo>
                  <a:cubicBezTo>
                    <a:pt x="634" y="0"/>
                    <a:pt x="66" y="555"/>
                    <a:pt x="33" y="1236"/>
                  </a:cubicBezTo>
                  <a:cubicBezTo>
                    <a:pt x="0" y="1936"/>
                    <a:pt x="567" y="2537"/>
                    <a:pt x="1268" y="2570"/>
                  </a:cubicBezTo>
                  <a:cubicBezTo>
                    <a:pt x="1288" y="2571"/>
                    <a:pt x="1309" y="2572"/>
                    <a:pt x="1329" y="2572"/>
                  </a:cubicBezTo>
                  <a:cubicBezTo>
                    <a:pt x="2033" y="2572"/>
                    <a:pt x="2569" y="2017"/>
                    <a:pt x="2602" y="1336"/>
                  </a:cubicBezTo>
                  <a:cubicBezTo>
                    <a:pt x="2635" y="602"/>
                    <a:pt x="2068" y="35"/>
                    <a:pt x="1368" y="2"/>
                  </a:cubicBezTo>
                  <a:cubicBezTo>
                    <a:pt x="1348" y="1"/>
                    <a:pt x="1328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2376;p61">
              <a:extLst>
                <a:ext uri="{FF2B5EF4-FFF2-40B4-BE49-F238E27FC236}">
                  <a16:creationId xmlns:a16="http://schemas.microsoft.com/office/drawing/2014/main" id="{0A65766B-997E-E406-2EFF-9973B73F5157}"/>
                </a:ext>
              </a:extLst>
            </p:cNvPr>
            <p:cNvSpPr/>
            <p:nvPr/>
          </p:nvSpPr>
          <p:spPr>
            <a:xfrm>
              <a:off x="1081925" y="2094663"/>
              <a:ext cx="65075" cy="64275"/>
            </a:xfrm>
            <a:custGeom>
              <a:avLst/>
              <a:gdLst/>
              <a:ahLst/>
              <a:cxnLst/>
              <a:rect l="l" t="t" r="r" b="b"/>
              <a:pathLst>
                <a:path w="2603" h="2571" extrusionOk="0">
                  <a:moveTo>
                    <a:pt x="1335" y="1"/>
                  </a:moveTo>
                  <a:cubicBezTo>
                    <a:pt x="635" y="1"/>
                    <a:pt x="34" y="535"/>
                    <a:pt x="34" y="1268"/>
                  </a:cubicBezTo>
                  <a:cubicBezTo>
                    <a:pt x="1" y="1969"/>
                    <a:pt x="535" y="2569"/>
                    <a:pt x="1269" y="2569"/>
                  </a:cubicBezTo>
                  <a:cubicBezTo>
                    <a:pt x="1289" y="2570"/>
                    <a:pt x="1310" y="2571"/>
                    <a:pt x="1331" y="2571"/>
                  </a:cubicBezTo>
                  <a:cubicBezTo>
                    <a:pt x="2004" y="2571"/>
                    <a:pt x="2570" y="2047"/>
                    <a:pt x="2603" y="1335"/>
                  </a:cubicBezTo>
                  <a:cubicBezTo>
                    <a:pt x="2603" y="635"/>
                    <a:pt x="2069" y="34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2377;p61">
              <a:extLst>
                <a:ext uri="{FF2B5EF4-FFF2-40B4-BE49-F238E27FC236}">
                  <a16:creationId xmlns:a16="http://schemas.microsoft.com/office/drawing/2014/main" id="{63A5C63A-84B4-A23D-2818-420316EFDEB9}"/>
                </a:ext>
              </a:extLst>
            </p:cNvPr>
            <p:cNvSpPr/>
            <p:nvPr/>
          </p:nvSpPr>
          <p:spPr>
            <a:xfrm>
              <a:off x="1373800" y="2138038"/>
              <a:ext cx="70925" cy="70075"/>
            </a:xfrm>
            <a:custGeom>
              <a:avLst/>
              <a:gdLst/>
              <a:ahLst/>
              <a:cxnLst/>
              <a:rect l="l" t="t" r="r" b="b"/>
              <a:pathLst>
                <a:path w="2837" h="2803" extrusionOk="0">
                  <a:moveTo>
                    <a:pt x="1469" y="0"/>
                  </a:moveTo>
                  <a:cubicBezTo>
                    <a:pt x="701" y="0"/>
                    <a:pt x="68" y="601"/>
                    <a:pt x="34" y="1368"/>
                  </a:cubicBezTo>
                  <a:cubicBezTo>
                    <a:pt x="1" y="2135"/>
                    <a:pt x="601" y="2769"/>
                    <a:pt x="1369" y="2802"/>
                  </a:cubicBezTo>
                  <a:cubicBezTo>
                    <a:pt x="2136" y="2802"/>
                    <a:pt x="2770" y="2202"/>
                    <a:pt x="2803" y="1435"/>
                  </a:cubicBezTo>
                  <a:cubicBezTo>
                    <a:pt x="2836" y="668"/>
                    <a:pt x="2236" y="34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2378;p61">
              <a:extLst>
                <a:ext uri="{FF2B5EF4-FFF2-40B4-BE49-F238E27FC236}">
                  <a16:creationId xmlns:a16="http://schemas.microsoft.com/office/drawing/2014/main" id="{131DA809-3A7E-D552-ACA3-3D67DB54FF21}"/>
                </a:ext>
              </a:extLst>
            </p:cNvPr>
            <p:cNvSpPr/>
            <p:nvPr/>
          </p:nvSpPr>
          <p:spPr>
            <a:xfrm>
              <a:off x="983525" y="2125488"/>
              <a:ext cx="70925" cy="69325"/>
            </a:xfrm>
            <a:custGeom>
              <a:avLst/>
              <a:gdLst/>
              <a:ahLst/>
              <a:cxnLst/>
              <a:rect l="l" t="t" r="r" b="b"/>
              <a:pathLst>
                <a:path w="2837" h="2773" extrusionOk="0">
                  <a:moveTo>
                    <a:pt x="1408" y="1"/>
                  </a:moveTo>
                  <a:cubicBezTo>
                    <a:pt x="668" y="1"/>
                    <a:pt x="67" y="590"/>
                    <a:pt x="34" y="1336"/>
                  </a:cubicBezTo>
                  <a:cubicBezTo>
                    <a:pt x="1" y="2104"/>
                    <a:pt x="601" y="2771"/>
                    <a:pt x="1368" y="2771"/>
                  </a:cubicBezTo>
                  <a:cubicBezTo>
                    <a:pt x="1389" y="2772"/>
                    <a:pt x="1409" y="2772"/>
                    <a:pt x="1429" y="2772"/>
                  </a:cubicBezTo>
                  <a:cubicBezTo>
                    <a:pt x="2169" y="2772"/>
                    <a:pt x="2770" y="2183"/>
                    <a:pt x="2803" y="1436"/>
                  </a:cubicBezTo>
                  <a:cubicBezTo>
                    <a:pt x="2836" y="669"/>
                    <a:pt x="2236" y="35"/>
                    <a:pt x="1469" y="2"/>
                  </a:cubicBezTo>
                  <a:cubicBezTo>
                    <a:pt x="1448" y="1"/>
                    <a:pt x="1428" y="1"/>
                    <a:pt x="1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2379;p61">
              <a:extLst>
                <a:ext uri="{FF2B5EF4-FFF2-40B4-BE49-F238E27FC236}">
                  <a16:creationId xmlns:a16="http://schemas.microsoft.com/office/drawing/2014/main" id="{D30B1431-CD75-2221-179A-172F4028115F}"/>
                </a:ext>
              </a:extLst>
            </p:cNvPr>
            <p:cNvSpPr/>
            <p:nvPr/>
          </p:nvSpPr>
          <p:spPr>
            <a:xfrm>
              <a:off x="1180350" y="2144713"/>
              <a:ext cx="72575" cy="42775"/>
            </a:xfrm>
            <a:custGeom>
              <a:avLst/>
              <a:gdLst/>
              <a:ahLst/>
              <a:cxnLst/>
              <a:rect l="l" t="t" r="r" b="b"/>
              <a:pathLst>
                <a:path w="2903" h="1711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67"/>
                    <a:pt x="100" y="767"/>
                    <a:pt x="334" y="1101"/>
                  </a:cubicBezTo>
                  <a:cubicBezTo>
                    <a:pt x="668" y="1527"/>
                    <a:pt x="1057" y="1711"/>
                    <a:pt x="1431" y="1711"/>
                  </a:cubicBezTo>
                  <a:cubicBezTo>
                    <a:pt x="2140" y="1711"/>
                    <a:pt x="2793" y="1051"/>
                    <a:pt x="2902" y="134"/>
                  </a:cubicBezTo>
                  <a:lnTo>
                    <a:pt x="2902" y="134"/>
                  </a:lnTo>
                  <a:cubicBezTo>
                    <a:pt x="2702" y="434"/>
                    <a:pt x="2502" y="767"/>
                    <a:pt x="2268" y="1001"/>
                  </a:cubicBezTo>
                  <a:cubicBezTo>
                    <a:pt x="2021" y="1230"/>
                    <a:pt x="1751" y="1328"/>
                    <a:pt x="1487" y="1328"/>
                  </a:cubicBezTo>
                  <a:cubicBezTo>
                    <a:pt x="827" y="1328"/>
                    <a:pt x="200" y="715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2380;p61">
              <a:extLst>
                <a:ext uri="{FF2B5EF4-FFF2-40B4-BE49-F238E27FC236}">
                  <a16:creationId xmlns:a16="http://schemas.microsoft.com/office/drawing/2014/main" id="{C7C488DA-B5BD-7B8B-05EC-0E687BDDFD02}"/>
                </a:ext>
              </a:extLst>
            </p:cNvPr>
            <p:cNvSpPr/>
            <p:nvPr/>
          </p:nvSpPr>
          <p:spPr>
            <a:xfrm>
              <a:off x="1257900" y="1867838"/>
              <a:ext cx="273550" cy="197675"/>
            </a:xfrm>
            <a:custGeom>
              <a:avLst/>
              <a:gdLst/>
              <a:ahLst/>
              <a:cxnLst/>
              <a:rect l="l" t="t" r="r" b="b"/>
              <a:pathLst>
                <a:path w="10942" h="7907" extrusionOk="0">
                  <a:moveTo>
                    <a:pt x="0" y="1"/>
                  </a:moveTo>
                  <a:lnTo>
                    <a:pt x="0" y="1"/>
                  </a:lnTo>
                  <a:cubicBezTo>
                    <a:pt x="667" y="1902"/>
                    <a:pt x="1702" y="4504"/>
                    <a:pt x="2435" y="6439"/>
                  </a:cubicBezTo>
                  <a:cubicBezTo>
                    <a:pt x="5304" y="6672"/>
                    <a:pt x="8139" y="7239"/>
                    <a:pt x="10941" y="7906"/>
                  </a:cubicBezTo>
                  <a:cubicBezTo>
                    <a:pt x="9040" y="6939"/>
                    <a:pt x="6972" y="6305"/>
                    <a:pt x="4870" y="5972"/>
                  </a:cubicBezTo>
                  <a:cubicBezTo>
                    <a:pt x="4211" y="5852"/>
                    <a:pt x="3579" y="5786"/>
                    <a:pt x="2949" y="5725"/>
                  </a:cubicBezTo>
                  <a:lnTo>
                    <a:pt x="2949" y="5725"/>
                  </a:lnTo>
                  <a:cubicBezTo>
                    <a:pt x="2135" y="3733"/>
                    <a:pt x="1192" y="180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2381;p61">
            <a:extLst>
              <a:ext uri="{FF2B5EF4-FFF2-40B4-BE49-F238E27FC236}">
                <a16:creationId xmlns:a16="http://schemas.microsoft.com/office/drawing/2014/main" id="{66AC2439-CE16-81AA-B599-A57C82ABFA7F}"/>
              </a:ext>
            </a:extLst>
          </p:cNvPr>
          <p:cNvGrpSpPr/>
          <p:nvPr/>
        </p:nvGrpSpPr>
        <p:grpSpPr>
          <a:xfrm>
            <a:off x="3301343" y="3750734"/>
            <a:ext cx="889229" cy="909600"/>
            <a:chOff x="3097790" y="1653100"/>
            <a:chExt cx="983225" cy="1005750"/>
          </a:xfrm>
        </p:grpSpPr>
        <p:sp>
          <p:nvSpPr>
            <p:cNvPr id="1405" name="Google Shape;2382;p61">
              <a:extLst>
                <a:ext uri="{FF2B5EF4-FFF2-40B4-BE49-F238E27FC236}">
                  <a16:creationId xmlns:a16="http://schemas.microsoft.com/office/drawing/2014/main" id="{B113ED63-9199-4B14-0EE8-BE25EC3366D0}"/>
                </a:ext>
              </a:extLst>
            </p:cNvPr>
            <p:cNvSpPr/>
            <p:nvPr/>
          </p:nvSpPr>
          <p:spPr>
            <a:xfrm>
              <a:off x="3097790" y="1653100"/>
              <a:ext cx="983225" cy="1005750"/>
            </a:xfrm>
            <a:custGeom>
              <a:avLst/>
              <a:gdLst/>
              <a:ahLst/>
              <a:cxnLst/>
              <a:rect l="l" t="t" r="r" b="b"/>
              <a:pathLst>
                <a:path w="39329" h="40230" extrusionOk="0">
                  <a:moveTo>
                    <a:pt x="21583" y="0"/>
                  </a:moveTo>
                  <a:cubicBezTo>
                    <a:pt x="19114" y="0"/>
                    <a:pt x="16913" y="1235"/>
                    <a:pt x="15512" y="2269"/>
                  </a:cubicBezTo>
                  <a:cubicBezTo>
                    <a:pt x="14378" y="3103"/>
                    <a:pt x="12977" y="3636"/>
                    <a:pt x="11476" y="4203"/>
                  </a:cubicBezTo>
                  <a:cubicBezTo>
                    <a:pt x="10475" y="4570"/>
                    <a:pt x="9407" y="4937"/>
                    <a:pt x="8407" y="5438"/>
                  </a:cubicBezTo>
                  <a:cubicBezTo>
                    <a:pt x="6739" y="6271"/>
                    <a:pt x="5271" y="7339"/>
                    <a:pt x="3837" y="8373"/>
                  </a:cubicBezTo>
                  <a:cubicBezTo>
                    <a:pt x="3437" y="8673"/>
                    <a:pt x="2936" y="9040"/>
                    <a:pt x="2503" y="9574"/>
                  </a:cubicBezTo>
                  <a:cubicBezTo>
                    <a:pt x="2069" y="10108"/>
                    <a:pt x="1802" y="10641"/>
                    <a:pt x="1635" y="11142"/>
                  </a:cubicBezTo>
                  <a:cubicBezTo>
                    <a:pt x="1" y="15178"/>
                    <a:pt x="468" y="19781"/>
                    <a:pt x="2769" y="22983"/>
                  </a:cubicBezTo>
                  <a:cubicBezTo>
                    <a:pt x="2269" y="24518"/>
                    <a:pt x="2469" y="26086"/>
                    <a:pt x="2703" y="27387"/>
                  </a:cubicBezTo>
                  <a:cubicBezTo>
                    <a:pt x="3603" y="32157"/>
                    <a:pt x="6105" y="34292"/>
                    <a:pt x="7006" y="34725"/>
                  </a:cubicBezTo>
                  <a:lnTo>
                    <a:pt x="14111" y="38094"/>
                  </a:lnTo>
                  <a:cubicBezTo>
                    <a:pt x="15579" y="38795"/>
                    <a:pt x="17246" y="39562"/>
                    <a:pt x="19048" y="39962"/>
                  </a:cubicBezTo>
                  <a:cubicBezTo>
                    <a:pt x="19848" y="40129"/>
                    <a:pt x="20682" y="40229"/>
                    <a:pt x="21549" y="40229"/>
                  </a:cubicBezTo>
                  <a:cubicBezTo>
                    <a:pt x="25419" y="40229"/>
                    <a:pt x="29088" y="38428"/>
                    <a:pt x="31423" y="35459"/>
                  </a:cubicBezTo>
                  <a:cubicBezTo>
                    <a:pt x="32290" y="34358"/>
                    <a:pt x="32924" y="33191"/>
                    <a:pt x="33525" y="32057"/>
                  </a:cubicBezTo>
                  <a:cubicBezTo>
                    <a:pt x="34125" y="30889"/>
                    <a:pt x="34726" y="29788"/>
                    <a:pt x="35459" y="28921"/>
                  </a:cubicBezTo>
                  <a:cubicBezTo>
                    <a:pt x="35693" y="28654"/>
                    <a:pt x="35993" y="28387"/>
                    <a:pt x="36260" y="28120"/>
                  </a:cubicBezTo>
                  <a:cubicBezTo>
                    <a:pt x="37027" y="27387"/>
                    <a:pt x="37861" y="26553"/>
                    <a:pt x="38428" y="25385"/>
                  </a:cubicBezTo>
                  <a:cubicBezTo>
                    <a:pt x="39329" y="23551"/>
                    <a:pt x="39162" y="21649"/>
                    <a:pt x="39029" y="19981"/>
                  </a:cubicBezTo>
                  <a:cubicBezTo>
                    <a:pt x="38995" y="19714"/>
                    <a:pt x="38995" y="19481"/>
                    <a:pt x="38962" y="19247"/>
                  </a:cubicBezTo>
                  <a:cubicBezTo>
                    <a:pt x="38929" y="18680"/>
                    <a:pt x="38929" y="18080"/>
                    <a:pt x="38895" y="17480"/>
                  </a:cubicBezTo>
                  <a:cubicBezTo>
                    <a:pt x="38828" y="14844"/>
                    <a:pt x="38728" y="11842"/>
                    <a:pt x="36894" y="9407"/>
                  </a:cubicBezTo>
                  <a:cubicBezTo>
                    <a:pt x="35660" y="7739"/>
                    <a:pt x="33958" y="6772"/>
                    <a:pt x="32424" y="5938"/>
                  </a:cubicBezTo>
                  <a:cubicBezTo>
                    <a:pt x="31223" y="5237"/>
                    <a:pt x="30056" y="4570"/>
                    <a:pt x="29322" y="3703"/>
                  </a:cubicBezTo>
                  <a:cubicBezTo>
                    <a:pt x="29222" y="3570"/>
                    <a:pt x="29155" y="3436"/>
                    <a:pt x="29055" y="3336"/>
                  </a:cubicBezTo>
                  <a:cubicBezTo>
                    <a:pt x="28521" y="2602"/>
                    <a:pt x="27754" y="1601"/>
                    <a:pt x="26420" y="1201"/>
                  </a:cubicBezTo>
                  <a:cubicBezTo>
                    <a:pt x="26086" y="1101"/>
                    <a:pt x="25752" y="1068"/>
                    <a:pt x="25519" y="1034"/>
                  </a:cubicBezTo>
                  <a:cubicBezTo>
                    <a:pt x="25452" y="1034"/>
                    <a:pt x="25386" y="1034"/>
                    <a:pt x="25319" y="1001"/>
                  </a:cubicBezTo>
                  <a:cubicBezTo>
                    <a:pt x="25185" y="968"/>
                    <a:pt x="24952" y="868"/>
                    <a:pt x="24718" y="768"/>
                  </a:cubicBezTo>
                  <a:cubicBezTo>
                    <a:pt x="24552" y="667"/>
                    <a:pt x="24351" y="601"/>
                    <a:pt x="24185" y="501"/>
                  </a:cubicBezTo>
                  <a:cubicBezTo>
                    <a:pt x="23384" y="167"/>
                    <a:pt x="22517" y="0"/>
                    <a:pt x="21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2383;p61">
              <a:extLst>
                <a:ext uri="{FF2B5EF4-FFF2-40B4-BE49-F238E27FC236}">
                  <a16:creationId xmlns:a16="http://schemas.microsoft.com/office/drawing/2014/main" id="{0048797D-9AB0-897D-0C52-EFFEC2192690}"/>
                </a:ext>
              </a:extLst>
            </p:cNvPr>
            <p:cNvSpPr/>
            <p:nvPr/>
          </p:nvSpPr>
          <p:spPr>
            <a:xfrm>
              <a:off x="3150340" y="1705050"/>
              <a:ext cx="879825" cy="901575"/>
            </a:xfrm>
            <a:custGeom>
              <a:avLst/>
              <a:gdLst/>
              <a:ahLst/>
              <a:cxnLst/>
              <a:rect l="l" t="t" r="r" b="b"/>
              <a:pathLst>
                <a:path w="35193" h="36063" extrusionOk="0">
                  <a:moveTo>
                    <a:pt x="19464" y="0"/>
                  </a:moveTo>
                  <a:cubicBezTo>
                    <a:pt x="17780" y="0"/>
                    <a:pt x="16041" y="838"/>
                    <a:pt x="14644" y="1892"/>
                  </a:cubicBezTo>
                  <a:cubicBezTo>
                    <a:pt x="12442" y="3493"/>
                    <a:pt x="9674" y="4027"/>
                    <a:pt x="7205" y="5261"/>
                  </a:cubicBezTo>
                  <a:cubicBezTo>
                    <a:pt x="5704" y="5995"/>
                    <a:pt x="4303" y="6995"/>
                    <a:pt x="2936" y="7996"/>
                  </a:cubicBezTo>
                  <a:cubicBezTo>
                    <a:pt x="2602" y="8230"/>
                    <a:pt x="2269" y="8463"/>
                    <a:pt x="2002" y="8797"/>
                  </a:cubicBezTo>
                  <a:cubicBezTo>
                    <a:pt x="1768" y="9097"/>
                    <a:pt x="1601" y="9464"/>
                    <a:pt x="1435" y="9831"/>
                  </a:cubicBezTo>
                  <a:cubicBezTo>
                    <a:pt x="0" y="13400"/>
                    <a:pt x="434" y="17837"/>
                    <a:pt x="3069" y="20605"/>
                  </a:cubicBezTo>
                  <a:cubicBezTo>
                    <a:pt x="2235" y="21873"/>
                    <a:pt x="2335" y="23407"/>
                    <a:pt x="2635" y="24908"/>
                  </a:cubicBezTo>
                  <a:cubicBezTo>
                    <a:pt x="3436" y="29045"/>
                    <a:pt x="5471" y="30612"/>
                    <a:pt x="5771" y="30746"/>
                  </a:cubicBezTo>
                  <a:cubicBezTo>
                    <a:pt x="8139" y="31880"/>
                    <a:pt x="10541" y="33014"/>
                    <a:pt x="12909" y="34148"/>
                  </a:cubicBezTo>
                  <a:cubicBezTo>
                    <a:pt x="14344" y="34815"/>
                    <a:pt x="15812" y="35516"/>
                    <a:pt x="17379" y="35849"/>
                  </a:cubicBezTo>
                  <a:cubicBezTo>
                    <a:pt x="18055" y="35993"/>
                    <a:pt x="18744" y="36063"/>
                    <a:pt x="19432" y="36063"/>
                  </a:cubicBezTo>
                  <a:cubicBezTo>
                    <a:pt x="22586" y="36063"/>
                    <a:pt x="25743" y="34605"/>
                    <a:pt x="27687" y="32113"/>
                  </a:cubicBezTo>
                  <a:cubicBezTo>
                    <a:pt x="29288" y="30045"/>
                    <a:pt x="30055" y="27443"/>
                    <a:pt x="31790" y="25475"/>
                  </a:cubicBezTo>
                  <a:cubicBezTo>
                    <a:pt x="32690" y="24475"/>
                    <a:pt x="33858" y="23641"/>
                    <a:pt x="34425" y="22407"/>
                  </a:cubicBezTo>
                  <a:cubicBezTo>
                    <a:pt x="35192" y="20839"/>
                    <a:pt x="34892" y="19037"/>
                    <a:pt x="34792" y="17303"/>
                  </a:cubicBezTo>
                  <a:cubicBezTo>
                    <a:pt x="34592" y="14301"/>
                    <a:pt x="34925" y="10998"/>
                    <a:pt x="33124" y="8563"/>
                  </a:cubicBezTo>
                  <a:cubicBezTo>
                    <a:pt x="31223" y="6061"/>
                    <a:pt x="27587" y="5394"/>
                    <a:pt x="25585" y="2926"/>
                  </a:cubicBezTo>
                  <a:cubicBezTo>
                    <a:pt x="25051" y="2259"/>
                    <a:pt x="24551" y="1391"/>
                    <a:pt x="23717" y="1125"/>
                  </a:cubicBezTo>
                  <a:cubicBezTo>
                    <a:pt x="23417" y="1058"/>
                    <a:pt x="23117" y="1058"/>
                    <a:pt x="22783" y="991"/>
                  </a:cubicBezTo>
                  <a:cubicBezTo>
                    <a:pt x="22249" y="858"/>
                    <a:pt x="21782" y="591"/>
                    <a:pt x="21249" y="357"/>
                  </a:cubicBezTo>
                  <a:cubicBezTo>
                    <a:pt x="20673" y="110"/>
                    <a:pt x="20072" y="0"/>
                    <a:pt x="19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2384;p61">
              <a:extLst>
                <a:ext uri="{FF2B5EF4-FFF2-40B4-BE49-F238E27FC236}">
                  <a16:creationId xmlns:a16="http://schemas.microsoft.com/office/drawing/2014/main" id="{D9E20B9F-1869-014E-D557-5FA591D63A93}"/>
                </a:ext>
              </a:extLst>
            </p:cNvPr>
            <p:cNvSpPr/>
            <p:nvPr/>
          </p:nvSpPr>
          <p:spPr>
            <a:xfrm>
              <a:off x="3268740" y="1811525"/>
              <a:ext cx="259400" cy="158050"/>
            </a:xfrm>
            <a:custGeom>
              <a:avLst/>
              <a:gdLst/>
              <a:ahLst/>
              <a:cxnLst/>
              <a:rect l="l" t="t" r="r" b="b"/>
              <a:pathLst>
                <a:path w="10376" h="6322" extrusionOk="0">
                  <a:moveTo>
                    <a:pt x="9113" y="0"/>
                  </a:moveTo>
                  <a:cubicBezTo>
                    <a:pt x="8173" y="0"/>
                    <a:pt x="7389" y="744"/>
                    <a:pt x="6572" y="1135"/>
                  </a:cubicBezTo>
                  <a:cubicBezTo>
                    <a:pt x="5572" y="1669"/>
                    <a:pt x="4504" y="2136"/>
                    <a:pt x="3370" y="2436"/>
                  </a:cubicBezTo>
                  <a:cubicBezTo>
                    <a:pt x="2603" y="2636"/>
                    <a:pt x="1769" y="2770"/>
                    <a:pt x="1102" y="3203"/>
                  </a:cubicBezTo>
                  <a:cubicBezTo>
                    <a:pt x="435" y="3670"/>
                    <a:pt x="1" y="4571"/>
                    <a:pt x="368" y="5272"/>
                  </a:cubicBezTo>
                  <a:cubicBezTo>
                    <a:pt x="701" y="5905"/>
                    <a:pt x="1435" y="6106"/>
                    <a:pt x="2136" y="6206"/>
                  </a:cubicBezTo>
                  <a:cubicBezTo>
                    <a:pt x="2622" y="6281"/>
                    <a:pt x="3118" y="6322"/>
                    <a:pt x="3616" y="6322"/>
                  </a:cubicBezTo>
                  <a:cubicBezTo>
                    <a:pt x="4656" y="6322"/>
                    <a:pt x="5702" y="6145"/>
                    <a:pt x="6672" y="5739"/>
                  </a:cubicBezTo>
                  <a:cubicBezTo>
                    <a:pt x="8073" y="5172"/>
                    <a:pt x="9341" y="4104"/>
                    <a:pt x="9975" y="2703"/>
                  </a:cubicBezTo>
                  <a:cubicBezTo>
                    <a:pt x="10208" y="2203"/>
                    <a:pt x="10375" y="1636"/>
                    <a:pt x="10342" y="1069"/>
                  </a:cubicBezTo>
                  <a:cubicBezTo>
                    <a:pt x="10308" y="902"/>
                    <a:pt x="10275" y="702"/>
                    <a:pt x="10175" y="535"/>
                  </a:cubicBezTo>
                  <a:cubicBezTo>
                    <a:pt x="9975" y="201"/>
                    <a:pt x="9574" y="35"/>
                    <a:pt x="9174" y="1"/>
                  </a:cubicBezTo>
                  <a:cubicBezTo>
                    <a:pt x="9154" y="0"/>
                    <a:pt x="9133" y="0"/>
                    <a:pt x="9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2385;p61">
              <a:extLst>
                <a:ext uri="{FF2B5EF4-FFF2-40B4-BE49-F238E27FC236}">
                  <a16:creationId xmlns:a16="http://schemas.microsoft.com/office/drawing/2014/main" id="{0EA94CFC-848B-5105-C563-70C5EE01253A}"/>
                </a:ext>
              </a:extLst>
            </p:cNvPr>
            <p:cNvSpPr/>
            <p:nvPr/>
          </p:nvSpPr>
          <p:spPr>
            <a:xfrm>
              <a:off x="3525590" y="1744975"/>
              <a:ext cx="73425" cy="60025"/>
            </a:xfrm>
            <a:custGeom>
              <a:avLst/>
              <a:gdLst/>
              <a:ahLst/>
              <a:cxnLst/>
              <a:rect l="l" t="t" r="r" b="b"/>
              <a:pathLst>
                <a:path w="2937" h="2401" extrusionOk="0">
                  <a:moveTo>
                    <a:pt x="2022" y="1"/>
                  </a:moveTo>
                  <a:cubicBezTo>
                    <a:pt x="1482" y="1"/>
                    <a:pt x="867" y="363"/>
                    <a:pt x="568" y="662"/>
                  </a:cubicBezTo>
                  <a:cubicBezTo>
                    <a:pt x="234" y="962"/>
                    <a:pt x="1" y="1396"/>
                    <a:pt x="68" y="1829"/>
                  </a:cubicBezTo>
                  <a:cubicBezTo>
                    <a:pt x="68" y="1963"/>
                    <a:pt x="101" y="2063"/>
                    <a:pt x="201" y="2163"/>
                  </a:cubicBezTo>
                  <a:cubicBezTo>
                    <a:pt x="335" y="2341"/>
                    <a:pt x="557" y="2400"/>
                    <a:pt x="789" y="2400"/>
                  </a:cubicBezTo>
                  <a:cubicBezTo>
                    <a:pt x="905" y="2400"/>
                    <a:pt x="1024" y="2385"/>
                    <a:pt x="1135" y="2363"/>
                  </a:cubicBezTo>
                  <a:cubicBezTo>
                    <a:pt x="1669" y="2196"/>
                    <a:pt x="2203" y="1863"/>
                    <a:pt x="2536" y="1396"/>
                  </a:cubicBezTo>
                  <a:cubicBezTo>
                    <a:pt x="2803" y="1062"/>
                    <a:pt x="2936" y="562"/>
                    <a:pt x="2670" y="261"/>
                  </a:cubicBezTo>
                  <a:cubicBezTo>
                    <a:pt x="2493" y="75"/>
                    <a:pt x="2265" y="1"/>
                    <a:pt x="2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2386;p61">
              <a:extLst>
                <a:ext uri="{FF2B5EF4-FFF2-40B4-BE49-F238E27FC236}">
                  <a16:creationId xmlns:a16="http://schemas.microsoft.com/office/drawing/2014/main" id="{2EEF53A6-EC84-F503-4CA4-6AF635789A7A}"/>
                </a:ext>
              </a:extLst>
            </p:cNvPr>
            <p:cNvSpPr/>
            <p:nvPr/>
          </p:nvSpPr>
          <p:spPr>
            <a:xfrm>
              <a:off x="3557290" y="1832475"/>
              <a:ext cx="125125" cy="108625"/>
            </a:xfrm>
            <a:custGeom>
              <a:avLst/>
              <a:gdLst/>
              <a:ahLst/>
              <a:cxnLst/>
              <a:rect l="l" t="t" r="r" b="b"/>
              <a:pathLst>
                <a:path w="5005" h="4345" extrusionOk="0">
                  <a:moveTo>
                    <a:pt x="2418" y="1"/>
                  </a:moveTo>
                  <a:cubicBezTo>
                    <a:pt x="1569" y="1"/>
                    <a:pt x="461" y="410"/>
                    <a:pt x="134" y="1065"/>
                  </a:cubicBezTo>
                  <a:cubicBezTo>
                    <a:pt x="1" y="1365"/>
                    <a:pt x="34" y="1665"/>
                    <a:pt x="67" y="1965"/>
                  </a:cubicBezTo>
                  <a:cubicBezTo>
                    <a:pt x="167" y="2432"/>
                    <a:pt x="301" y="2899"/>
                    <a:pt x="501" y="3366"/>
                  </a:cubicBezTo>
                  <a:cubicBezTo>
                    <a:pt x="601" y="3600"/>
                    <a:pt x="734" y="3867"/>
                    <a:pt x="968" y="4033"/>
                  </a:cubicBezTo>
                  <a:cubicBezTo>
                    <a:pt x="1201" y="4233"/>
                    <a:pt x="1535" y="4267"/>
                    <a:pt x="1802" y="4300"/>
                  </a:cubicBezTo>
                  <a:cubicBezTo>
                    <a:pt x="1981" y="4328"/>
                    <a:pt x="2167" y="4344"/>
                    <a:pt x="2351" y="4344"/>
                  </a:cubicBezTo>
                  <a:cubicBezTo>
                    <a:pt x="2611" y="4344"/>
                    <a:pt x="2868" y="4312"/>
                    <a:pt x="3103" y="4233"/>
                  </a:cubicBezTo>
                  <a:cubicBezTo>
                    <a:pt x="3636" y="4033"/>
                    <a:pt x="4003" y="3633"/>
                    <a:pt x="4370" y="3233"/>
                  </a:cubicBezTo>
                  <a:cubicBezTo>
                    <a:pt x="4537" y="2999"/>
                    <a:pt x="4737" y="2799"/>
                    <a:pt x="4804" y="2499"/>
                  </a:cubicBezTo>
                  <a:cubicBezTo>
                    <a:pt x="5004" y="1598"/>
                    <a:pt x="3803" y="297"/>
                    <a:pt x="2936" y="64"/>
                  </a:cubicBezTo>
                  <a:cubicBezTo>
                    <a:pt x="2784" y="21"/>
                    <a:pt x="260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2387;p61">
              <a:extLst>
                <a:ext uri="{FF2B5EF4-FFF2-40B4-BE49-F238E27FC236}">
                  <a16:creationId xmlns:a16="http://schemas.microsoft.com/office/drawing/2014/main" id="{ABBC417F-0779-D496-41C7-8B15C3587F60}"/>
                </a:ext>
              </a:extLst>
            </p:cNvPr>
            <p:cNvSpPr/>
            <p:nvPr/>
          </p:nvSpPr>
          <p:spPr>
            <a:xfrm>
              <a:off x="3757440" y="1827750"/>
              <a:ext cx="112600" cy="93100"/>
            </a:xfrm>
            <a:custGeom>
              <a:avLst/>
              <a:gdLst/>
              <a:ahLst/>
              <a:cxnLst/>
              <a:rect l="l" t="t" r="r" b="b"/>
              <a:pathLst>
                <a:path w="4504" h="3724" extrusionOk="0">
                  <a:moveTo>
                    <a:pt x="1150" y="1"/>
                  </a:moveTo>
                  <a:cubicBezTo>
                    <a:pt x="896" y="1"/>
                    <a:pt x="639" y="100"/>
                    <a:pt x="401" y="353"/>
                  </a:cubicBezTo>
                  <a:cubicBezTo>
                    <a:pt x="34" y="787"/>
                    <a:pt x="0" y="1454"/>
                    <a:pt x="167" y="1987"/>
                  </a:cubicBezTo>
                  <a:cubicBezTo>
                    <a:pt x="467" y="2821"/>
                    <a:pt x="1201" y="3455"/>
                    <a:pt x="2035" y="3655"/>
                  </a:cubicBezTo>
                  <a:cubicBezTo>
                    <a:pt x="2215" y="3700"/>
                    <a:pt x="2402" y="3723"/>
                    <a:pt x="2589" y="3723"/>
                  </a:cubicBezTo>
                  <a:cubicBezTo>
                    <a:pt x="3097" y="3723"/>
                    <a:pt x="3604" y="3554"/>
                    <a:pt x="3970" y="3188"/>
                  </a:cubicBezTo>
                  <a:cubicBezTo>
                    <a:pt x="4437" y="2721"/>
                    <a:pt x="4503" y="1821"/>
                    <a:pt x="3970" y="1354"/>
                  </a:cubicBezTo>
                  <a:cubicBezTo>
                    <a:pt x="3469" y="887"/>
                    <a:pt x="2702" y="853"/>
                    <a:pt x="2135" y="420"/>
                  </a:cubicBezTo>
                  <a:cubicBezTo>
                    <a:pt x="1845" y="188"/>
                    <a:pt x="1500" y="1"/>
                    <a:pt x="1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2388;p61">
              <a:extLst>
                <a:ext uri="{FF2B5EF4-FFF2-40B4-BE49-F238E27FC236}">
                  <a16:creationId xmlns:a16="http://schemas.microsoft.com/office/drawing/2014/main" id="{67DCEF30-7656-7918-4F29-BC4F625D68AA}"/>
                </a:ext>
              </a:extLst>
            </p:cNvPr>
            <p:cNvSpPr/>
            <p:nvPr/>
          </p:nvSpPr>
          <p:spPr>
            <a:xfrm>
              <a:off x="3849990" y="1958750"/>
              <a:ext cx="110950" cy="86975"/>
            </a:xfrm>
            <a:custGeom>
              <a:avLst/>
              <a:gdLst/>
              <a:ahLst/>
              <a:cxnLst/>
              <a:rect l="l" t="t" r="r" b="b"/>
              <a:pathLst>
                <a:path w="4438" h="3479" extrusionOk="0">
                  <a:moveTo>
                    <a:pt x="2122" y="1"/>
                  </a:moveTo>
                  <a:cubicBezTo>
                    <a:pt x="1315" y="1"/>
                    <a:pt x="639" y="676"/>
                    <a:pt x="301" y="1351"/>
                  </a:cubicBezTo>
                  <a:cubicBezTo>
                    <a:pt x="134" y="1718"/>
                    <a:pt x="1" y="2085"/>
                    <a:pt x="68" y="2485"/>
                  </a:cubicBezTo>
                  <a:cubicBezTo>
                    <a:pt x="134" y="2818"/>
                    <a:pt x="368" y="3152"/>
                    <a:pt x="668" y="3319"/>
                  </a:cubicBezTo>
                  <a:cubicBezTo>
                    <a:pt x="852" y="3429"/>
                    <a:pt x="1056" y="3478"/>
                    <a:pt x="1257" y="3478"/>
                  </a:cubicBezTo>
                  <a:cubicBezTo>
                    <a:pt x="1422" y="3478"/>
                    <a:pt x="1586" y="3445"/>
                    <a:pt x="1735" y="3386"/>
                  </a:cubicBezTo>
                  <a:cubicBezTo>
                    <a:pt x="2269" y="3152"/>
                    <a:pt x="2603" y="2552"/>
                    <a:pt x="3103" y="2285"/>
                  </a:cubicBezTo>
                  <a:cubicBezTo>
                    <a:pt x="3470" y="2085"/>
                    <a:pt x="3904" y="1985"/>
                    <a:pt x="4070" y="1618"/>
                  </a:cubicBezTo>
                  <a:cubicBezTo>
                    <a:pt x="4437" y="784"/>
                    <a:pt x="2936" y="150"/>
                    <a:pt x="2336" y="16"/>
                  </a:cubicBezTo>
                  <a:cubicBezTo>
                    <a:pt x="2264" y="6"/>
                    <a:pt x="2192" y="1"/>
                    <a:pt x="21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2389;p61">
              <a:extLst>
                <a:ext uri="{FF2B5EF4-FFF2-40B4-BE49-F238E27FC236}">
                  <a16:creationId xmlns:a16="http://schemas.microsoft.com/office/drawing/2014/main" id="{9BC8FA53-223A-8EF2-CBBC-E4B3EA02A977}"/>
                </a:ext>
              </a:extLst>
            </p:cNvPr>
            <p:cNvSpPr/>
            <p:nvPr/>
          </p:nvSpPr>
          <p:spPr>
            <a:xfrm>
              <a:off x="3912890" y="2048325"/>
              <a:ext cx="92250" cy="123650"/>
            </a:xfrm>
            <a:custGeom>
              <a:avLst/>
              <a:gdLst/>
              <a:ahLst/>
              <a:cxnLst/>
              <a:rect l="l" t="t" r="r" b="b"/>
              <a:pathLst>
                <a:path w="3690" h="4946" extrusionOk="0">
                  <a:moveTo>
                    <a:pt x="1853" y="0"/>
                  </a:moveTo>
                  <a:cubicBezTo>
                    <a:pt x="1" y="0"/>
                    <a:pt x="394" y="2691"/>
                    <a:pt x="787" y="3805"/>
                  </a:cubicBezTo>
                  <a:cubicBezTo>
                    <a:pt x="921" y="4172"/>
                    <a:pt x="1054" y="4506"/>
                    <a:pt x="1354" y="4739"/>
                  </a:cubicBezTo>
                  <a:cubicBezTo>
                    <a:pt x="1519" y="4868"/>
                    <a:pt x="1734" y="4946"/>
                    <a:pt x="1934" y="4946"/>
                  </a:cubicBezTo>
                  <a:cubicBezTo>
                    <a:pt x="2097" y="4946"/>
                    <a:pt x="2250" y="4893"/>
                    <a:pt x="2355" y="4773"/>
                  </a:cubicBezTo>
                  <a:cubicBezTo>
                    <a:pt x="2455" y="4706"/>
                    <a:pt x="2522" y="4573"/>
                    <a:pt x="2589" y="4473"/>
                  </a:cubicBezTo>
                  <a:cubicBezTo>
                    <a:pt x="2722" y="4206"/>
                    <a:pt x="2855" y="3939"/>
                    <a:pt x="2955" y="3639"/>
                  </a:cubicBezTo>
                  <a:cubicBezTo>
                    <a:pt x="3356" y="2538"/>
                    <a:pt x="3689" y="69"/>
                    <a:pt x="1955" y="3"/>
                  </a:cubicBezTo>
                  <a:cubicBezTo>
                    <a:pt x="1920" y="1"/>
                    <a:pt x="1886" y="0"/>
                    <a:pt x="18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2390;p61">
              <a:extLst>
                <a:ext uri="{FF2B5EF4-FFF2-40B4-BE49-F238E27FC236}">
                  <a16:creationId xmlns:a16="http://schemas.microsoft.com/office/drawing/2014/main" id="{42EC36F9-8DE1-3878-AAF5-C6EAF8FBA1DC}"/>
                </a:ext>
              </a:extLst>
            </p:cNvPr>
            <p:cNvSpPr/>
            <p:nvPr/>
          </p:nvSpPr>
          <p:spPr>
            <a:xfrm>
              <a:off x="3824140" y="2254175"/>
              <a:ext cx="134300" cy="167025"/>
            </a:xfrm>
            <a:custGeom>
              <a:avLst/>
              <a:gdLst/>
              <a:ahLst/>
              <a:cxnLst/>
              <a:rect l="l" t="t" r="r" b="b"/>
              <a:pathLst>
                <a:path w="5372" h="6681" extrusionOk="0">
                  <a:moveTo>
                    <a:pt x="3349" y="1"/>
                  </a:moveTo>
                  <a:cubicBezTo>
                    <a:pt x="2327" y="1"/>
                    <a:pt x="1313" y="969"/>
                    <a:pt x="835" y="1776"/>
                  </a:cubicBezTo>
                  <a:cubicBezTo>
                    <a:pt x="268" y="2676"/>
                    <a:pt x="34" y="3744"/>
                    <a:pt x="34" y="4778"/>
                  </a:cubicBezTo>
                  <a:cubicBezTo>
                    <a:pt x="1" y="5178"/>
                    <a:pt x="34" y="5612"/>
                    <a:pt x="234" y="5979"/>
                  </a:cubicBezTo>
                  <a:cubicBezTo>
                    <a:pt x="401" y="6346"/>
                    <a:pt x="735" y="6679"/>
                    <a:pt x="1168" y="6679"/>
                  </a:cubicBezTo>
                  <a:cubicBezTo>
                    <a:pt x="1186" y="6680"/>
                    <a:pt x="1204" y="6681"/>
                    <a:pt x="1222" y="6681"/>
                  </a:cubicBezTo>
                  <a:cubicBezTo>
                    <a:pt x="1765" y="6681"/>
                    <a:pt x="2209" y="6194"/>
                    <a:pt x="2403" y="5645"/>
                  </a:cubicBezTo>
                  <a:cubicBezTo>
                    <a:pt x="2636" y="5112"/>
                    <a:pt x="2703" y="4511"/>
                    <a:pt x="2970" y="4011"/>
                  </a:cubicBezTo>
                  <a:cubicBezTo>
                    <a:pt x="3270" y="3510"/>
                    <a:pt x="3737" y="3143"/>
                    <a:pt x="4170" y="2743"/>
                  </a:cubicBezTo>
                  <a:cubicBezTo>
                    <a:pt x="5205" y="1742"/>
                    <a:pt x="5371" y="408"/>
                    <a:pt x="3703" y="41"/>
                  </a:cubicBezTo>
                  <a:cubicBezTo>
                    <a:pt x="3586" y="14"/>
                    <a:pt x="3467" y="1"/>
                    <a:pt x="3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2391;p61">
              <a:extLst>
                <a:ext uri="{FF2B5EF4-FFF2-40B4-BE49-F238E27FC236}">
                  <a16:creationId xmlns:a16="http://schemas.microsoft.com/office/drawing/2014/main" id="{B0DF4786-C911-1E10-2E05-CE0E08CE9F69}"/>
                </a:ext>
              </a:extLst>
            </p:cNvPr>
            <p:cNvSpPr/>
            <p:nvPr/>
          </p:nvSpPr>
          <p:spPr>
            <a:xfrm>
              <a:off x="3617340" y="2393500"/>
              <a:ext cx="121775" cy="69500"/>
            </a:xfrm>
            <a:custGeom>
              <a:avLst/>
              <a:gdLst/>
              <a:ahLst/>
              <a:cxnLst/>
              <a:rect l="l" t="t" r="r" b="b"/>
              <a:pathLst>
                <a:path w="4871" h="2780" extrusionOk="0">
                  <a:moveTo>
                    <a:pt x="2025" y="1"/>
                  </a:moveTo>
                  <a:cubicBezTo>
                    <a:pt x="1462" y="1"/>
                    <a:pt x="928" y="150"/>
                    <a:pt x="534" y="573"/>
                  </a:cubicBezTo>
                  <a:cubicBezTo>
                    <a:pt x="100" y="1040"/>
                    <a:pt x="0" y="1874"/>
                    <a:pt x="434" y="2341"/>
                  </a:cubicBezTo>
                  <a:cubicBezTo>
                    <a:pt x="704" y="2641"/>
                    <a:pt x="1110" y="2779"/>
                    <a:pt x="1530" y="2779"/>
                  </a:cubicBezTo>
                  <a:cubicBezTo>
                    <a:pt x="1576" y="2779"/>
                    <a:pt x="1622" y="2777"/>
                    <a:pt x="1668" y="2774"/>
                  </a:cubicBezTo>
                  <a:cubicBezTo>
                    <a:pt x="2102" y="2741"/>
                    <a:pt x="2535" y="2607"/>
                    <a:pt x="2969" y="2441"/>
                  </a:cubicBezTo>
                  <a:cubicBezTo>
                    <a:pt x="3269" y="2307"/>
                    <a:pt x="3603" y="2207"/>
                    <a:pt x="3903" y="2074"/>
                  </a:cubicBezTo>
                  <a:cubicBezTo>
                    <a:pt x="4137" y="2007"/>
                    <a:pt x="4370" y="1907"/>
                    <a:pt x="4537" y="1740"/>
                  </a:cubicBezTo>
                  <a:cubicBezTo>
                    <a:pt x="4737" y="1607"/>
                    <a:pt x="4870" y="1373"/>
                    <a:pt x="4837" y="1140"/>
                  </a:cubicBezTo>
                  <a:cubicBezTo>
                    <a:pt x="4804" y="806"/>
                    <a:pt x="4437" y="573"/>
                    <a:pt x="4103" y="473"/>
                  </a:cubicBezTo>
                  <a:cubicBezTo>
                    <a:pt x="3521" y="247"/>
                    <a:pt x="2749" y="1"/>
                    <a:pt x="2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2392;p61">
              <a:extLst>
                <a:ext uri="{FF2B5EF4-FFF2-40B4-BE49-F238E27FC236}">
                  <a16:creationId xmlns:a16="http://schemas.microsoft.com/office/drawing/2014/main" id="{D6F6D9EF-DB19-F38D-20A8-09F9BC9CE85D}"/>
                </a:ext>
              </a:extLst>
            </p:cNvPr>
            <p:cNvSpPr/>
            <p:nvPr/>
          </p:nvSpPr>
          <p:spPr>
            <a:xfrm>
              <a:off x="3617340" y="2489450"/>
              <a:ext cx="159300" cy="85175"/>
            </a:xfrm>
            <a:custGeom>
              <a:avLst/>
              <a:gdLst/>
              <a:ahLst/>
              <a:cxnLst/>
              <a:rect l="l" t="t" r="r" b="b"/>
              <a:pathLst>
                <a:path w="6372" h="3407" extrusionOk="0">
                  <a:moveTo>
                    <a:pt x="4794" y="1"/>
                  </a:moveTo>
                  <a:cubicBezTo>
                    <a:pt x="3667" y="1"/>
                    <a:pt x="2434" y="383"/>
                    <a:pt x="1468" y="838"/>
                  </a:cubicBezTo>
                  <a:cubicBezTo>
                    <a:pt x="934" y="1104"/>
                    <a:pt x="467" y="1505"/>
                    <a:pt x="200" y="2038"/>
                  </a:cubicBezTo>
                  <a:cubicBezTo>
                    <a:pt x="34" y="2405"/>
                    <a:pt x="0" y="2906"/>
                    <a:pt x="300" y="3173"/>
                  </a:cubicBezTo>
                  <a:cubicBezTo>
                    <a:pt x="467" y="3373"/>
                    <a:pt x="767" y="3406"/>
                    <a:pt x="1034" y="3406"/>
                  </a:cubicBezTo>
                  <a:cubicBezTo>
                    <a:pt x="2469" y="3373"/>
                    <a:pt x="3569" y="2138"/>
                    <a:pt x="4937" y="1705"/>
                  </a:cubicBezTo>
                  <a:cubicBezTo>
                    <a:pt x="5271" y="1605"/>
                    <a:pt x="5604" y="1538"/>
                    <a:pt x="5904" y="1371"/>
                  </a:cubicBezTo>
                  <a:cubicBezTo>
                    <a:pt x="6171" y="1171"/>
                    <a:pt x="6371" y="838"/>
                    <a:pt x="6271" y="504"/>
                  </a:cubicBezTo>
                  <a:cubicBezTo>
                    <a:pt x="6138" y="170"/>
                    <a:pt x="5738" y="70"/>
                    <a:pt x="5371" y="37"/>
                  </a:cubicBezTo>
                  <a:cubicBezTo>
                    <a:pt x="5183" y="12"/>
                    <a:pt x="4990" y="1"/>
                    <a:pt x="4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2393;p61">
              <a:extLst>
                <a:ext uri="{FF2B5EF4-FFF2-40B4-BE49-F238E27FC236}">
                  <a16:creationId xmlns:a16="http://schemas.microsoft.com/office/drawing/2014/main" id="{CD55F80C-36B7-4064-6E80-8E217167E423}"/>
                </a:ext>
              </a:extLst>
            </p:cNvPr>
            <p:cNvSpPr/>
            <p:nvPr/>
          </p:nvSpPr>
          <p:spPr>
            <a:xfrm>
              <a:off x="3361790" y="2392025"/>
              <a:ext cx="97950" cy="99700"/>
            </a:xfrm>
            <a:custGeom>
              <a:avLst/>
              <a:gdLst/>
              <a:ahLst/>
              <a:cxnLst/>
              <a:rect l="l" t="t" r="r" b="b"/>
              <a:pathLst>
                <a:path w="3918" h="3988" extrusionOk="0">
                  <a:moveTo>
                    <a:pt x="1730" y="1"/>
                  </a:moveTo>
                  <a:cubicBezTo>
                    <a:pt x="863" y="1"/>
                    <a:pt x="0" y="900"/>
                    <a:pt x="349" y="1799"/>
                  </a:cubicBezTo>
                  <a:cubicBezTo>
                    <a:pt x="482" y="2166"/>
                    <a:pt x="816" y="2433"/>
                    <a:pt x="1082" y="2733"/>
                  </a:cubicBezTo>
                  <a:cubicBezTo>
                    <a:pt x="1383" y="3067"/>
                    <a:pt x="1649" y="3434"/>
                    <a:pt x="2016" y="3700"/>
                  </a:cubicBezTo>
                  <a:cubicBezTo>
                    <a:pt x="2251" y="3871"/>
                    <a:pt x="2555" y="3988"/>
                    <a:pt x="2848" y="3988"/>
                  </a:cubicBezTo>
                  <a:cubicBezTo>
                    <a:pt x="3012" y="3988"/>
                    <a:pt x="3174" y="3951"/>
                    <a:pt x="3317" y="3867"/>
                  </a:cubicBezTo>
                  <a:cubicBezTo>
                    <a:pt x="3684" y="3667"/>
                    <a:pt x="3818" y="3233"/>
                    <a:pt x="3851" y="2800"/>
                  </a:cubicBezTo>
                  <a:cubicBezTo>
                    <a:pt x="3918" y="1766"/>
                    <a:pt x="3117" y="431"/>
                    <a:pt x="2116" y="65"/>
                  </a:cubicBezTo>
                  <a:cubicBezTo>
                    <a:pt x="1990" y="21"/>
                    <a:pt x="1860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2394;p61">
              <a:extLst>
                <a:ext uri="{FF2B5EF4-FFF2-40B4-BE49-F238E27FC236}">
                  <a16:creationId xmlns:a16="http://schemas.microsoft.com/office/drawing/2014/main" id="{CD6639A1-65DA-2C5D-EC19-67179E56BB83}"/>
                </a:ext>
              </a:extLst>
            </p:cNvPr>
            <p:cNvSpPr/>
            <p:nvPr/>
          </p:nvSpPr>
          <p:spPr>
            <a:xfrm>
              <a:off x="3230040" y="2016775"/>
              <a:ext cx="98775" cy="99675"/>
            </a:xfrm>
            <a:custGeom>
              <a:avLst/>
              <a:gdLst/>
              <a:ahLst/>
              <a:cxnLst/>
              <a:rect l="l" t="t" r="r" b="b"/>
              <a:pathLst>
                <a:path w="3951" h="3987" extrusionOk="0">
                  <a:moveTo>
                    <a:pt x="1730" y="0"/>
                  </a:moveTo>
                  <a:cubicBezTo>
                    <a:pt x="863" y="0"/>
                    <a:pt x="0" y="899"/>
                    <a:pt x="348" y="1798"/>
                  </a:cubicBezTo>
                  <a:cubicBezTo>
                    <a:pt x="515" y="2165"/>
                    <a:pt x="815" y="2432"/>
                    <a:pt x="1082" y="2732"/>
                  </a:cubicBezTo>
                  <a:cubicBezTo>
                    <a:pt x="1416" y="3033"/>
                    <a:pt x="1682" y="3433"/>
                    <a:pt x="2049" y="3700"/>
                  </a:cubicBezTo>
                  <a:cubicBezTo>
                    <a:pt x="2284" y="3871"/>
                    <a:pt x="2574" y="3987"/>
                    <a:pt x="2858" y="3987"/>
                  </a:cubicBezTo>
                  <a:cubicBezTo>
                    <a:pt x="3016" y="3987"/>
                    <a:pt x="3173" y="3950"/>
                    <a:pt x="3317" y="3867"/>
                  </a:cubicBezTo>
                  <a:cubicBezTo>
                    <a:pt x="3684" y="3666"/>
                    <a:pt x="3851" y="3233"/>
                    <a:pt x="3884" y="2799"/>
                  </a:cubicBezTo>
                  <a:cubicBezTo>
                    <a:pt x="3951" y="1765"/>
                    <a:pt x="3150" y="431"/>
                    <a:pt x="2116" y="64"/>
                  </a:cubicBezTo>
                  <a:cubicBezTo>
                    <a:pt x="1990" y="20"/>
                    <a:pt x="1860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2395;p61">
              <a:extLst>
                <a:ext uri="{FF2B5EF4-FFF2-40B4-BE49-F238E27FC236}">
                  <a16:creationId xmlns:a16="http://schemas.microsoft.com/office/drawing/2014/main" id="{E696F7C8-9AAE-4E38-31EA-010C52E3B649}"/>
                </a:ext>
              </a:extLst>
            </p:cNvPr>
            <p:cNvSpPr/>
            <p:nvPr/>
          </p:nvSpPr>
          <p:spPr>
            <a:xfrm>
              <a:off x="3244565" y="2193850"/>
              <a:ext cx="91750" cy="147550"/>
            </a:xfrm>
            <a:custGeom>
              <a:avLst/>
              <a:gdLst/>
              <a:ahLst/>
              <a:cxnLst/>
              <a:rect l="l" t="t" r="r" b="b"/>
              <a:pathLst>
                <a:path w="3670" h="5902" extrusionOk="0">
                  <a:moveTo>
                    <a:pt x="1380" y="1"/>
                  </a:moveTo>
                  <a:cubicBezTo>
                    <a:pt x="693" y="1"/>
                    <a:pt x="183" y="775"/>
                    <a:pt x="234" y="1587"/>
                  </a:cubicBezTo>
                  <a:cubicBezTo>
                    <a:pt x="234" y="2021"/>
                    <a:pt x="334" y="2421"/>
                    <a:pt x="334" y="2855"/>
                  </a:cubicBezTo>
                  <a:cubicBezTo>
                    <a:pt x="334" y="3655"/>
                    <a:pt x="1" y="4522"/>
                    <a:pt x="401" y="5190"/>
                  </a:cubicBezTo>
                  <a:cubicBezTo>
                    <a:pt x="638" y="5664"/>
                    <a:pt x="1165" y="5901"/>
                    <a:pt x="1701" y="5901"/>
                  </a:cubicBezTo>
                  <a:cubicBezTo>
                    <a:pt x="1768" y="5901"/>
                    <a:pt x="1835" y="5897"/>
                    <a:pt x="1902" y="5890"/>
                  </a:cubicBezTo>
                  <a:cubicBezTo>
                    <a:pt x="2469" y="5790"/>
                    <a:pt x="2969" y="5390"/>
                    <a:pt x="3270" y="4889"/>
                  </a:cubicBezTo>
                  <a:cubicBezTo>
                    <a:pt x="3536" y="4389"/>
                    <a:pt x="3670" y="3789"/>
                    <a:pt x="3637" y="3188"/>
                  </a:cubicBezTo>
                  <a:cubicBezTo>
                    <a:pt x="3603" y="2054"/>
                    <a:pt x="3003" y="953"/>
                    <a:pt x="2069" y="253"/>
                  </a:cubicBezTo>
                  <a:cubicBezTo>
                    <a:pt x="1830" y="77"/>
                    <a:pt x="1596" y="1"/>
                    <a:pt x="1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2396;p61">
              <a:extLst>
                <a:ext uri="{FF2B5EF4-FFF2-40B4-BE49-F238E27FC236}">
                  <a16:creationId xmlns:a16="http://schemas.microsoft.com/office/drawing/2014/main" id="{14F72DA7-2848-ABFB-9FC2-C95F1B75FEB3}"/>
                </a:ext>
              </a:extLst>
            </p:cNvPr>
            <p:cNvSpPr/>
            <p:nvPr/>
          </p:nvSpPr>
          <p:spPr>
            <a:xfrm>
              <a:off x="3466390" y="2078950"/>
              <a:ext cx="75075" cy="70650"/>
            </a:xfrm>
            <a:custGeom>
              <a:avLst/>
              <a:gdLst/>
              <a:ahLst/>
              <a:cxnLst/>
              <a:rect l="l" t="t" r="r" b="b"/>
              <a:pathLst>
                <a:path w="3003" h="2826" extrusionOk="0">
                  <a:moveTo>
                    <a:pt x="1511" y="0"/>
                  </a:moveTo>
                  <a:cubicBezTo>
                    <a:pt x="1453" y="0"/>
                    <a:pt x="1394" y="4"/>
                    <a:pt x="1335" y="12"/>
                  </a:cubicBezTo>
                  <a:cubicBezTo>
                    <a:pt x="534" y="112"/>
                    <a:pt x="1" y="812"/>
                    <a:pt x="101" y="1580"/>
                  </a:cubicBezTo>
                  <a:cubicBezTo>
                    <a:pt x="193" y="2288"/>
                    <a:pt x="797" y="2825"/>
                    <a:pt x="1492" y="2825"/>
                  </a:cubicBezTo>
                  <a:cubicBezTo>
                    <a:pt x="1551" y="2825"/>
                    <a:pt x="1609" y="2822"/>
                    <a:pt x="1668" y="2814"/>
                  </a:cubicBezTo>
                  <a:cubicBezTo>
                    <a:pt x="2436" y="2714"/>
                    <a:pt x="3003" y="2013"/>
                    <a:pt x="2903" y="1246"/>
                  </a:cubicBezTo>
                  <a:cubicBezTo>
                    <a:pt x="2810" y="538"/>
                    <a:pt x="2207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2397;p61">
              <a:extLst>
                <a:ext uri="{FF2B5EF4-FFF2-40B4-BE49-F238E27FC236}">
                  <a16:creationId xmlns:a16="http://schemas.microsoft.com/office/drawing/2014/main" id="{FD92542A-E904-D6B1-C8A8-C222AF6DCC6C}"/>
                </a:ext>
              </a:extLst>
            </p:cNvPr>
            <p:cNvSpPr/>
            <p:nvPr/>
          </p:nvSpPr>
          <p:spPr>
            <a:xfrm>
              <a:off x="3707390" y="2049750"/>
              <a:ext cx="75075" cy="70650"/>
            </a:xfrm>
            <a:custGeom>
              <a:avLst/>
              <a:gdLst/>
              <a:ahLst/>
              <a:cxnLst/>
              <a:rect l="l" t="t" r="r" b="b"/>
              <a:pathLst>
                <a:path w="3003" h="2826" extrusionOk="0">
                  <a:moveTo>
                    <a:pt x="1521" y="0"/>
                  </a:moveTo>
                  <a:cubicBezTo>
                    <a:pt x="1459" y="0"/>
                    <a:pt x="1397" y="4"/>
                    <a:pt x="1335" y="12"/>
                  </a:cubicBezTo>
                  <a:cubicBezTo>
                    <a:pt x="568" y="79"/>
                    <a:pt x="1" y="813"/>
                    <a:pt x="101" y="1580"/>
                  </a:cubicBezTo>
                  <a:cubicBezTo>
                    <a:pt x="193" y="2288"/>
                    <a:pt x="797" y="2826"/>
                    <a:pt x="1519" y="2826"/>
                  </a:cubicBezTo>
                  <a:cubicBezTo>
                    <a:pt x="1579" y="2826"/>
                    <a:pt x="1640" y="2822"/>
                    <a:pt x="1702" y="2814"/>
                  </a:cubicBezTo>
                  <a:cubicBezTo>
                    <a:pt x="2469" y="2714"/>
                    <a:pt x="3003" y="2014"/>
                    <a:pt x="2903" y="1213"/>
                  </a:cubicBezTo>
                  <a:cubicBezTo>
                    <a:pt x="2842" y="508"/>
                    <a:pt x="221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2398;p61">
              <a:extLst>
                <a:ext uri="{FF2B5EF4-FFF2-40B4-BE49-F238E27FC236}">
                  <a16:creationId xmlns:a16="http://schemas.microsoft.com/office/drawing/2014/main" id="{2E5EAAB3-93F0-B138-BC44-1A2EBC743970}"/>
                </a:ext>
              </a:extLst>
            </p:cNvPr>
            <p:cNvSpPr/>
            <p:nvPr/>
          </p:nvSpPr>
          <p:spPr>
            <a:xfrm>
              <a:off x="3579815" y="2089200"/>
              <a:ext cx="111775" cy="56775"/>
            </a:xfrm>
            <a:custGeom>
              <a:avLst/>
              <a:gdLst/>
              <a:ahLst/>
              <a:cxnLst/>
              <a:rect l="l" t="t" r="r" b="b"/>
              <a:pathLst>
                <a:path w="4471" h="2271" extrusionOk="0">
                  <a:moveTo>
                    <a:pt x="3498" y="0"/>
                  </a:moveTo>
                  <a:cubicBezTo>
                    <a:pt x="2874" y="0"/>
                    <a:pt x="2715" y="813"/>
                    <a:pt x="1968" y="903"/>
                  </a:cubicBezTo>
                  <a:cubicBezTo>
                    <a:pt x="1957" y="904"/>
                    <a:pt x="1946" y="904"/>
                    <a:pt x="1934" y="904"/>
                  </a:cubicBezTo>
                  <a:cubicBezTo>
                    <a:pt x="1555" y="904"/>
                    <a:pt x="986" y="513"/>
                    <a:pt x="533" y="513"/>
                  </a:cubicBezTo>
                  <a:cubicBezTo>
                    <a:pt x="384" y="513"/>
                    <a:pt x="247" y="556"/>
                    <a:pt x="134" y="669"/>
                  </a:cubicBezTo>
                  <a:cubicBezTo>
                    <a:pt x="0" y="769"/>
                    <a:pt x="0" y="1003"/>
                    <a:pt x="100" y="1236"/>
                  </a:cubicBezTo>
                  <a:cubicBezTo>
                    <a:pt x="336" y="1173"/>
                    <a:pt x="588" y="1140"/>
                    <a:pt x="843" y="1140"/>
                  </a:cubicBezTo>
                  <a:cubicBezTo>
                    <a:pt x="1129" y="1140"/>
                    <a:pt x="1420" y="1182"/>
                    <a:pt x="1701" y="1270"/>
                  </a:cubicBezTo>
                  <a:cubicBezTo>
                    <a:pt x="2268" y="1437"/>
                    <a:pt x="2769" y="1803"/>
                    <a:pt x="3136" y="2270"/>
                  </a:cubicBezTo>
                  <a:cubicBezTo>
                    <a:pt x="4270" y="1603"/>
                    <a:pt x="4470" y="202"/>
                    <a:pt x="3736" y="36"/>
                  </a:cubicBezTo>
                  <a:cubicBezTo>
                    <a:pt x="3649" y="11"/>
                    <a:pt x="3571" y="0"/>
                    <a:pt x="3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2399;p61">
              <a:extLst>
                <a:ext uri="{FF2B5EF4-FFF2-40B4-BE49-F238E27FC236}">
                  <a16:creationId xmlns:a16="http://schemas.microsoft.com/office/drawing/2014/main" id="{C81251C1-64D8-4F97-8857-EFCB1ABC02ED}"/>
                </a:ext>
              </a:extLst>
            </p:cNvPr>
            <p:cNvSpPr/>
            <p:nvPr/>
          </p:nvSpPr>
          <p:spPr>
            <a:xfrm>
              <a:off x="3582315" y="2117600"/>
              <a:ext cx="75075" cy="36275"/>
            </a:xfrm>
            <a:custGeom>
              <a:avLst/>
              <a:gdLst/>
              <a:ahLst/>
              <a:cxnLst/>
              <a:rect l="l" t="t" r="r" b="b"/>
              <a:pathLst>
                <a:path w="3003" h="1451" extrusionOk="0">
                  <a:moveTo>
                    <a:pt x="788" y="0"/>
                  </a:moveTo>
                  <a:cubicBezTo>
                    <a:pt x="517" y="0"/>
                    <a:pt x="250" y="34"/>
                    <a:pt x="0" y="100"/>
                  </a:cubicBezTo>
                  <a:cubicBezTo>
                    <a:pt x="226" y="692"/>
                    <a:pt x="975" y="1451"/>
                    <a:pt x="1926" y="1451"/>
                  </a:cubicBezTo>
                  <a:cubicBezTo>
                    <a:pt x="2101" y="1451"/>
                    <a:pt x="2282" y="1425"/>
                    <a:pt x="2469" y="1368"/>
                  </a:cubicBezTo>
                  <a:cubicBezTo>
                    <a:pt x="2669" y="1301"/>
                    <a:pt x="2869" y="1235"/>
                    <a:pt x="3002" y="1134"/>
                  </a:cubicBezTo>
                  <a:cubicBezTo>
                    <a:pt x="2669" y="667"/>
                    <a:pt x="2168" y="301"/>
                    <a:pt x="1601" y="100"/>
                  </a:cubicBezTo>
                  <a:cubicBezTo>
                    <a:pt x="1335" y="34"/>
                    <a:pt x="1059" y="0"/>
                    <a:pt x="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2400;p61">
              <a:extLst>
                <a:ext uri="{FF2B5EF4-FFF2-40B4-BE49-F238E27FC236}">
                  <a16:creationId xmlns:a16="http://schemas.microsoft.com/office/drawing/2014/main" id="{90295BF3-2C0D-748A-648C-1976FC29D068}"/>
                </a:ext>
              </a:extLst>
            </p:cNvPr>
            <p:cNvSpPr/>
            <p:nvPr/>
          </p:nvSpPr>
          <p:spPr>
            <a:xfrm>
              <a:off x="3365490" y="2128175"/>
              <a:ext cx="80925" cy="76450"/>
            </a:xfrm>
            <a:custGeom>
              <a:avLst/>
              <a:gdLst/>
              <a:ahLst/>
              <a:cxnLst/>
              <a:rect l="l" t="t" r="r" b="b"/>
              <a:pathLst>
                <a:path w="3237" h="3058" extrusionOk="0">
                  <a:moveTo>
                    <a:pt x="1617" y="0"/>
                  </a:moveTo>
                  <a:cubicBezTo>
                    <a:pt x="1556" y="0"/>
                    <a:pt x="1496" y="4"/>
                    <a:pt x="1435" y="11"/>
                  </a:cubicBezTo>
                  <a:cubicBezTo>
                    <a:pt x="567" y="111"/>
                    <a:pt x="0" y="878"/>
                    <a:pt x="100" y="1712"/>
                  </a:cubicBezTo>
                  <a:cubicBezTo>
                    <a:pt x="193" y="2513"/>
                    <a:pt x="854" y="3058"/>
                    <a:pt x="1611" y="3058"/>
                  </a:cubicBezTo>
                  <a:cubicBezTo>
                    <a:pt x="1674" y="3058"/>
                    <a:pt x="1738" y="3054"/>
                    <a:pt x="1802" y="3046"/>
                  </a:cubicBezTo>
                  <a:cubicBezTo>
                    <a:pt x="2636" y="2946"/>
                    <a:pt x="3236" y="2179"/>
                    <a:pt x="3136" y="1345"/>
                  </a:cubicBezTo>
                  <a:cubicBezTo>
                    <a:pt x="3043" y="572"/>
                    <a:pt x="2377" y="0"/>
                    <a:pt x="1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2401;p61">
              <a:extLst>
                <a:ext uri="{FF2B5EF4-FFF2-40B4-BE49-F238E27FC236}">
                  <a16:creationId xmlns:a16="http://schemas.microsoft.com/office/drawing/2014/main" id="{9EF49E50-FCD4-B840-2C7F-2E6829AC3741}"/>
                </a:ext>
              </a:extLst>
            </p:cNvPr>
            <p:cNvSpPr/>
            <p:nvPr/>
          </p:nvSpPr>
          <p:spPr>
            <a:xfrm>
              <a:off x="3812465" y="2073950"/>
              <a:ext cx="80925" cy="76475"/>
            </a:xfrm>
            <a:custGeom>
              <a:avLst/>
              <a:gdLst/>
              <a:ahLst/>
              <a:cxnLst/>
              <a:rect l="l" t="t" r="r" b="b"/>
              <a:pathLst>
                <a:path w="3237" h="3059" extrusionOk="0">
                  <a:moveTo>
                    <a:pt x="1625" y="0"/>
                  </a:moveTo>
                  <a:cubicBezTo>
                    <a:pt x="1563" y="0"/>
                    <a:pt x="1499" y="4"/>
                    <a:pt x="1435" y="12"/>
                  </a:cubicBezTo>
                  <a:cubicBezTo>
                    <a:pt x="601" y="112"/>
                    <a:pt x="1" y="879"/>
                    <a:pt x="101" y="1713"/>
                  </a:cubicBezTo>
                  <a:cubicBezTo>
                    <a:pt x="194" y="2486"/>
                    <a:pt x="859" y="3058"/>
                    <a:pt x="1620" y="3058"/>
                  </a:cubicBezTo>
                  <a:cubicBezTo>
                    <a:pt x="1680" y="3058"/>
                    <a:pt x="1741" y="3055"/>
                    <a:pt x="1802" y="3047"/>
                  </a:cubicBezTo>
                  <a:cubicBezTo>
                    <a:pt x="2636" y="2947"/>
                    <a:pt x="3236" y="2180"/>
                    <a:pt x="3136" y="1346"/>
                  </a:cubicBezTo>
                  <a:cubicBezTo>
                    <a:pt x="3044" y="545"/>
                    <a:pt x="2383" y="0"/>
                    <a:pt x="1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2402;p61">
              <a:extLst>
                <a:ext uri="{FF2B5EF4-FFF2-40B4-BE49-F238E27FC236}">
                  <a16:creationId xmlns:a16="http://schemas.microsoft.com/office/drawing/2014/main" id="{1F5FE9C1-55C3-F7D5-B3F7-0AB2E1B9DF21}"/>
                </a:ext>
              </a:extLst>
            </p:cNvPr>
            <p:cNvSpPr/>
            <p:nvPr/>
          </p:nvSpPr>
          <p:spPr>
            <a:xfrm>
              <a:off x="3694065" y="1753175"/>
              <a:ext cx="275200" cy="276875"/>
            </a:xfrm>
            <a:custGeom>
              <a:avLst/>
              <a:gdLst/>
              <a:ahLst/>
              <a:cxnLst/>
              <a:rect l="l" t="t" r="r" b="b"/>
              <a:pathLst>
                <a:path w="11008" h="11075" extrusionOk="0">
                  <a:moveTo>
                    <a:pt x="0" y="0"/>
                  </a:moveTo>
                  <a:cubicBezTo>
                    <a:pt x="1168" y="767"/>
                    <a:pt x="2135" y="1768"/>
                    <a:pt x="2802" y="2936"/>
                  </a:cubicBezTo>
                  <a:cubicBezTo>
                    <a:pt x="2969" y="3202"/>
                    <a:pt x="3102" y="3536"/>
                    <a:pt x="3403" y="3836"/>
                  </a:cubicBezTo>
                  <a:cubicBezTo>
                    <a:pt x="3736" y="4136"/>
                    <a:pt x="4103" y="4237"/>
                    <a:pt x="4403" y="4370"/>
                  </a:cubicBezTo>
                  <a:lnTo>
                    <a:pt x="6305" y="5104"/>
                  </a:lnTo>
                  <a:cubicBezTo>
                    <a:pt x="7539" y="5571"/>
                    <a:pt x="8873" y="6004"/>
                    <a:pt x="9474" y="7272"/>
                  </a:cubicBezTo>
                  <a:cubicBezTo>
                    <a:pt x="10074" y="8440"/>
                    <a:pt x="10241" y="9907"/>
                    <a:pt x="11008" y="11075"/>
                  </a:cubicBezTo>
                  <a:cubicBezTo>
                    <a:pt x="10408" y="9807"/>
                    <a:pt x="10441" y="8406"/>
                    <a:pt x="9874" y="7072"/>
                  </a:cubicBezTo>
                  <a:cubicBezTo>
                    <a:pt x="9340" y="5671"/>
                    <a:pt x="7806" y="5070"/>
                    <a:pt x="6538" y="4603"/>
                  </a:cubicBezTo>
                  <a:lnTo>
                    <a:pt x="4570" y="3870"/>
                  </a:lnTo>
                  <a:cubicBezTo>
                    <a:pt x="4270" y="3736"/>
                    <a:pt x="3936" y="3669"/>
                    <a:pt x="3736" y="3469"/>
                  </a:cubicBezTo>
                  <a:cubicBezTo>
                    <a:pt x="3536" y="3303"/>
                    <a:pt x="3369" y="3002"/>
                    <a:pt x="3169" y="2702"/>
                  </a:cubicBezTo>
                  <a:cubicBezTo>
                    <a:pt x="2402" y="1501"/>
                    <a:pt x="1268" y="56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2403;p61">
            <a:extLst>
              <a:ext uri="{FF2B5EF4-FFF2-40B4-BE49-F238E27FC236}">
                <a16:creationId xmlns:a16="http://schemas.microsoft.com/office/drawing/2014/main" id="{3171CFDC-45AF-F973-52D8-46BCC54AEB0E}"/>
              </a:ext>
            </a:extLst>
          </p:cNvPr>
          <p:cNvGrpSpPr/>
          <p:nvPr/>
        </p:nvGrpSpPr>
        <p:grpSpPr>
          <a:xfrm>
            <a:off x="7736997" y="3795230"/>
            <a:ext cx="828883" cy="820607"/>
            <a:chOff x="7523025" y="1702300"/>
            <a:chExt cx="916500" cy="907350"/>
          </a:xfrm>
        </p:grpSpPr>
        <p:sp>
          <p:nvSpPr>
            <p:cNvPr id="1427" name="Google Shape;2404;p61">
              <a:extLst>
                <a:ext uri="{FF2B5EF4-FFF2-40B4-BE49-F238E27FC236}">
                  <a16:creationId xmlns:a16="http://schemas.microsoft.com/office/drawing/2014/main" id="{CE9EFEDB-3B0D-8FA0-E70D-E3FD1197A4C4}"/>
                </a:ext>
              </a:extLst>
            </p:cNvPr>
            <p:cNvSpPr/>
            <p:nvPr/>
          </p:nvSpPr>
          <p:spPr>
            <a:xfrm>
              <a:off x="7528025" y="1702300"/>
              <a:ext cx="907350" cy="907350"/>
            </a:xfrm>
            <a:custGeom>
              <a:avLst/>
              <a:gdLst/>
              <a:ahLst/>
              <a:cxnLst/>
              <a:rect l="l" t="t" r="r" b="b"/>
              <a:pathLst>
                <a:path w="36294" h="36294" extrusionOk="0">
                  <a:moveTo>
                    <a:pt x="18147" y="1"/>
                  </a:moveTo>
                  <a:cubicBezTo>
                    <a:pt x="8106" y="1"/>
                    <a:pt x="0" y="8107"/>
                    <a:pt x="0" y="18147"/>
                  </a:cubicBezTo>
                  <a:cubicBezTo>
                    <a:pt x="0" y="28154"/>
                    <a:pt x="8106" y="36293"/>
                    <a:pt x="18147" y="36293"/>
                  </a:cubicBezTo>
                  <a:cubicBezTo>
                    <a:pt x="28154" y="36293"/>
                    <a:pt x="36293" y="28154"/>
                    <a:pt x="36293" y="18147"/>
                  </a:cubicBezTo>
                  <a:cubicBezTo>
                    <a:pt x="36293" y="8107"/>
                    <a:pt x="28154" y="1"/>
                    <a:pt x="18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2405;p61">
              <a:extLst>
                <a:ext uri="{FF2B5EF4-FFF2-40B4-BE49-F238E27FC236}">
                  <a16:creationId xmlns:a16="http://schemas.microsoft.com/office/drawing/2014/main" id="{EC05001F-F0D9-2DB5-C512-4B0590C31536}"/>
                </a:ext>
              </a:extLst>
            </p:cNvPr>
            <p:cNvSpPr/>
            <p:nvPr/>
          </p:nvSpPr>
          <p:spPr>
            <a:xfrm>
              <a:off x="7591000" y="2081850"/>
              <a:ext cx="231050" cy="357875"/>
            </a:xfrm>
            <a:custGeom>
              <a:avLst/>
              <a:gdLst/>
              <a:ahLst/>
              <a:cxnLst/>
              <a:rect l="l" t="t" r="r" b="b"/>
              <a:pathLst>
                <a:path w="9242" h="14315" extrusionOk="0">
                  <a:moveTo>
                    <a:pt x="4722" y="0"/>
                  </a:moveTo>
                  <a:cubicBezTo>
                    <a:pt x="2414" y="0"/>
                    <a:pt x="1" y="2286"/>
                    <a:pt x="917" y="7101"/>
                  </a:cubicBezTo>
                  <a:cubicBezTo>
                    <a:pt x="922" y="7101"/>
                    <a:pt x="926" y="7101"/>
                    <a:pt x="930" y="7101"/>
                  </a:cubicBezTo>
                  <a:cubicBezTo>
                    <a:pt x="3108" y="7101"/>
                    <a:pt x="2821" y="14315"/>
                    <a:pt x="4865" y="14315"/>
                  </a:cubicBezTo>
                  <a:cubicBezTo>
                    <a:pt x="5155" y="14315"/>
                    <a:pt x="5491" y="14170"/>
                    <a:pt x="5887" y="13840"/>
                  </a:cubicBezTo>
                  <a:cubicBezTo>
                    <a:pt x="6288" y="10637"/>
                    <a:pt x="2785" y="8035"/>
                    <a:pt x="7889" y="6634"/>
                  </a:cubicBezTo>
                  <a:cubicBezTo>
                    <a:pt x="9241" y="2294"/>
                    <a:pt x="7034" y="0"/>
                    <a:pt x="4722" y="0"/>
                  </a:cubicBezTo>
                  <a:close/>
                </a:path>
              </a:pathLst>
            </a:custGeom>
            <a:solidFill>
              <a:srgbClr val="8FC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2406;p61">
              <a:extLst>
                <a:ext uri="{FF2B5EF4-FFF2-40B4-BE49-F238E27FC236}">
                  <a16:creationId xmlns:a16="http://schemas.microsoft.com/office/drawing/2014/main" id="{AAB1093C-B1C8-B058-DEFD-0F520D4F03A2}"/>
                </a:ext>
              </a:extLst>
            </p:cNvPr>
            <p:cNvSpPr/>
            <p:nvPr/>
          </p:nvSpPr>
          <p:spPr>
            <a:xfrm>
              <a:off x="7834075" y="1924950"/>
              <a:ext cx="560425" cy="502900"/>
            </a:xfrm>
            <a:custGeom>
              <a:avLst/>
              <a:gdLst/>
              <a:ahLst/>
              <a:cxnLst/>
              <a:rect l="l" t="t" r="r" b="b"/>
              <a:pathLst>
                <a:path w="22417" h="20116" extrusionOk="0">
                  <a:moveTo>
                    <a:pt x="16284" y="0"/>
                  </a:moveTo>
                  <a:cubicBezTo>
                    <a:pt x="13835" y="0"/>
                    <a:pt x="10996" y="2622"/>
                    <a:pt x="8140" y="2670"/>
                  </a:cubicBezTo>
                  <a:cubicBezTo>
                    <a:pt x="1" y="6839"/>
                    <a:pt x="9474" y="7873"/>
                    <a:pt x="10475" y="11276"/>
                  </a:cubicBezTo>
                  <a:cubicBezTo>
                    <a:pt x="10641" y="17714"/>
                    <a:pt x="17913" y="14378"/>
                    <a:pt x="17713" y="20116"/>
                  </a:cubicBezTo>
                  <a:cubicBezTo>
                    <a:pt x="20815" y="15179"/>
                    <a:pt x="22417" y="7607"/>
                    <a:pt x="18947" y="1502"/>
                  </a:cubicBezTo>
                  <a:cubicBezTo>
                    <a:pt x="18134" y="398"/>
                    <a:pt x="17238" y="0"/>
                    <a:pt x="16284" y="0"/>
                  </a:cubicBezTo>
                  <a:close/>
                </a:path>
              </a:pathLst>
            </a:custGeom>
            <a:solidFill>
              <a:srgbClr val="8FC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2407;p61">
              <a:extLst>
                <a:ext uri="{FF2B5EF4-FFF2-40B4-BE49-F238E27FC236}">
                  <a16:creationId xmlns:a16="http://schemas.microsoft.com/office/drawing/2014/main" id="{7A904C4D-EFBC-D52F-EDDB-3A1D303CC0CB}"/>
                </a:ext>
              </a:extLst>
            </p:cNvPr>
            <p:cNvSpPr/>
            <p:nvPr/>
          </p:nvSpPr>
          <p:spPr>
            <a:xfrm>
              <a:off x="7523025" y="1753900"/>
              <a:ext cx="916500" cy="803325"/>
            </a:xfrm>
            <a:custGeom>
              <a:avLst/>
              <a:gdLst/>
              <a:ahLst/>
              <a:cxnLst/>
              <a:rect l="l" t="t" r="r" b="b"/>
              <a:pathLst>
                <a:path w="36660" h="32133" extrusionOk="0">
                  <a:moveTo>
                    <a:pt x="18351" y="0"/>
                  </a:moveTo>
                  <a:cubicBezTo>
                    <a:pt x="12970" y="0"/>
                    <a:pt x="7711" y="2703"/>
                    <a:pt x="4670" y="7610"/>
                  </a:cubicBezTo>
                  <a:cubicBezTo>
                    <a:pt x="0" y="15182"/>
                    <a:pt x="2335" y="25056"/>
                    <a:pt x="9907" y="29726"/>
                  </a:cubicBezTo>
                  <a:cubicBezTo>
                    <a:pt x="12538" y="31356"/>
                    <a:pt x="15458" y="32133"/>
                    <a:pt x="18342" y="32133"/>
                  </a:cubicBezTo>
                  <a:cubicBezTo>
                    <a:pt x="23723" y="32133"/>
                    <a:pt x="28983" y="29430"/>
                    <a:pt x="32023" y="24522"/>
                  </a:cubicBezTo>
                  <a:cubicBezTo>
                    <a:pt x="36660" y="16984"/>
                    <a:pt x="34358" y="7077"/>
                    <a:pt x="26786" y="2407"/>
                  </a:cubicBezTo>
                  <a:cubicBezTo>
                    <a:pt x="24155" y="777"/>
                    <a:pt x="21236" y="0"/>
                    <a:pt x="18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2408;p61">
              <a:extLst>
                <a:ext uri="{FF2B5EF4-FFF2-40B4-BE49-F238E27FC236}">
                  <a16:creationId xmlns:a16="http://schemas.microsoft.com/office/drawing/2014/main" id="{C252B900-DBEE-84D4-9F5D-30F37ED58783}"/>
                </a:ext>
              </a:extLst>
            </p:cNvPr>
            <p:cNvSpPr/>
            <p:nvPr/>
          </p:nvSpPr>
          <p:spPr>
            <a:xfrm>
              <a:off x="7682300" y="1877800"/>
              <a:ext cx="472875" cy="664500"/>
            </a:xfrm>
            <a:custGeom>
              <a:avLst/>
              <a:gdLst/>
              <a:ahLst/>
              <a:cxnLst/>
              <a:rect l="l" t="t" r="r" b="b"/>
              <a:pathLst>
                <a:path w="18915" h="26580" extrusionOk="0">
                  <a:moveTo>
                    <a:pt x="7231" y="0"/>
                  </a:moveTo>
                  <a:cubicBezTo>
                    <a:pt x="6681" y="0"/>
                    <a:pt x="6068" y="103"/>
                    <a:pt x="5404" y="319"/>
                  </a:cubicBezTo>
                  <a:cubicBezTo>
                    <a:pt x="3903" y="786"/>
                    <a:pt x="2502" y="1420"/>
                    <a:pt x="1235" y="2187"/>
                  </a:cubicBezTo>
                  <a:cubicBezTo>
                    <a:pt x="701" y="2554"/>
                    <a:pt x="101" y="2988"/>
                    <a:pt x="67" y="3555"/>
                  </a:cubicBezTo>
                  <a:cubicBezTo>
                    <a:pt x="1" y="4122"/>
                    <a:pt x="434" y="4589"/>
                    <a:pt x="901" y="4989"/>
                  </a:cubicBezTo>
                  <a:cubicBezTo>
                    <a:pt x="1768" y="5757"/>
                    <a:pt x="2836" y="6357"/>
                    <a:pt x="3970" y="6791"/>
                  </a:cubicBezTo>
                  <a:cubicBezTo>
                    <a:pt x="4737" y="7091"/>
                    <a:pt x="5638" y="7324"/>
                    <a:pt x="6172" y="7891"/>
                  </a:cubicBezTo>
                  <a:cubicBezTo>
                    <a:pt x="6605" y="8358"/>
                    <a:pt x="6772" y="8992"/>
                    <a:pt x="7106" y="9493"/>
                  </a:cubicBezTo>
                  <a:cubicBezTo>
                    <a:pt x="7606" y="10226"/>
                    <a:pt x="8440" y="10693"/>
                    <a:pt x="9240" y="11194"/>
                  </a:cubicBezTo>
                  <a:cubicBezTo>
                    <a:pt x="9707" y="11494"/>
                    <a:pt x="10208" y="11828"/>
                    <a:pt x="10308" y="12295"/>
                  </a:cubicBezTo>
                  <a:cubicBezTo>
                    <a:pt x="10408" y="12662"/>
                    <a:pt x="10275" y="12995"/>
                    <a:pt x="10174" y="13362"/>
                  </a:cubicBezTo>
                  <a:lnTo>
                    <a:pt x="9741" y="14530"/>
                  </a:lnTo>
                  <a:cubicBezTo>
                    <a:pt x="9607" y="14830"/>
                    <a:pt x="9507" y="15163"/>
                    <a:pt x="9207" y="15363"/>
                  </a:cubicBezTo>
                  <a:cubicBezTo>
                    <a:pt x="8673" y="15797"/>
                    <a:pt x="7806" y="15664"/>
                    <a:pt x="7039" y="15730"/>
                  </a:cubicBezTo>
                  <a:cubicBezTo>
                    <a:pt x="5404" y="15864"/>
                    <a:pt x="4103" y="17131"/>
                    <a:pt x="3937" y="18499"/>
                  </a:cubicBezTo>
                  <a:cubicBezTo>
                    <a:pt x="3837" y="19333"/>
                    <a:pt x="4070" y="20134"/>
                    <a:pt x="4270" y="20901"/>
                  </a:cubicBezTo>
                  <a:cubicBezTo>
                    <a:pt x="4370" y="21368"/>
                    <a:pt x="4470" y="21868"/>
                    <a:pt x="4504" y="22335"/>
                  </a:cubicBezTo>
                  <a:cubicBezTo>
                    <a:pt x="4504" y="23002"/>
                    <a:pt x="4837" y="23636"/>
                    <a:pt x="5404" y="24036"/>
                  </a:cubicBezTo>
                  <a:cubicBezTo>
                    <a:pt x="5504" y="24136"/>
                    <a:pt x="5605" y="24170"/>
                    <a:pt x="5605" y="24170"/>
                  </a:cubicBezTo>
                  <a:cubicBezTo>
                    <a:pt x="7372" y="25504"/>
                    <a:pt x="9107" y="26238"/>
                    <a:pt x="10174" y="26505"/>
                  </a:cubicBezTo>
                  <a:cubicBezTo>
                    <a:pt x="10375" y="26555"/>
                    <a:pt x="10566" y="26580"/>
                    <a:pt x="10754" y="26580"/>
                  </a:cubicBezTo>
                  <a:cubicBezTo>
                    <a:pt x="10942" y="26580"/>
                    <a:pt x="11125" y="26555"/>
                    <a:pt x="11309" y="26505"/>
                  </a:cubicBezTo>
                  <a:lnTo>
                    <a:pt x="14945" y="25504"/>
                  </a:lnTo>
                  <a:cubicBezTo>
                    <a:pt x="15078" y="25471"/>
                    <a:pt x="15178" y="25471"/>
                    <a:pt x="15311" y="25471"/>
                  </a:cubicBezTo>
                  <a:cubicBezTo>
                    <a:pt x="15345" y="25471"/>
                    <a:pt x="15412" y="25437"/>
                    <a:pt x="15478" y="25437"/>
                  </a:cubicBezTo>
                  <a:cubicBezTo>
                    <a:pt x="16946" y="25104"/>
                    <a:pt x="17913" y="23836"/>
                    <a:pt x="18280" y="22569"/>
                  </a:cubicBezTo>
                  <a:cubicBezTo>
                    <a:pt x="18914" y="20167"/>
                    <a:pt x="17713" y="17365"/>
                    <a:pt x="15078" y="16264"/>
                  </a:cubicBezTo>
                  <a:cubicBezTo>
                    <a:pt x="14744" y="16131"/>
                    <a:pt x="14377" y="15997"/>
                    <a:pt x="14011" y="15997"/>
                  </a:cubicBezTo>
                  <a:cubicBezTo>
                    <a:pt x="13894" y="15997"/>
                    <a:pt x="13777" y="16006"/>
                    <a:pt x="13664" y="16006"/>
                  </a:cubicBezTo>
                  <a:cubicBezTo>
                    <a:pt x="13552" y="16006"/>
                    <a:pt x="13443" y="15997"/>
                    <a:pt x="13343" y="15964"/>
                  </a:cubicBezTo>
                  <a:cubicBezTo>
                    <a:pt x="13110" y="15897"/>
                    <a:pt x="12910" y="15764"/>
                    <a:pt x="12743" y="15630"/>
                  </a:cubicBezTo>
                  <a:cubicBezTo>
                    <a:pt x="12509" y="15464"/>
                    <a:pt x="12243" y="15263"/>
                    <a:pt x="12009" y="15097"/>
                  </a:cubicBezTo>
                  <a:cubicBezTo>
                    <a:pt x="11876" y="14997"/>
                    <a:pt x="11776" y="14896"/>
                    <a:pt x="11676" y="14763"/>
                  </a:cubicBezTo>
                  <a:cubicBezTo>
                    <a:pt x="11542" y="14530"/>
                    <a:pt x="11609" y="14229"/>
                    <a:pt x="11709" y="13962"/>
                  </a:cubicBezTo>
                  <a:cubicBezTo>
                    <a:pt x="12076" y="13129"/>
                    <a:pt x="12810" y="12261"/>
                    <a:pt x="12343" y="11461"/>
                  </a:cubicBezTo>
                  <a:cubicBezTo>
                    <a:pt x="11842" y="10627"/>
                    <a:pt x="10475" y="10560"/>
                    <a:pt x="9641" y="9993"/>
                  </a:cubicBezTo>
                  <a:cubicBezTo>
                    <a:pt x="8740" y="9392"/>
                    <a:pt x="8573" y="8292"/>
                    <a:pt x="8773" y="7358"/>
                  </a:cubicBezTo>
                  <a:cubicBezTo>
                    <a:pt x="9007" y="6390"/>
                    <a:pt x="9541" y="5523"/>
                    <a:pt x="9874" y="4622"/>
                  </a:cubicBezTo>
                  <a:cubicBezTo>
                    <a:pt x="9874" y="4589"/>
                    <a:pt x="9874" y="4589"/>
                    <a:pt x="9874" y="4556"/>
                  </a:cubicBezTo>
                  <a:cubicBezTo>
                    <a:pt x="10765" y="1831"/>
                    <a:pt x="9560" y="0"/>
                    <a:pt x="7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2409;p61">
              <a:extLst>
                <a:ext uri="{FF2B5EF4-FFF2-40B4-BE49-F238E27FC236}">
                  <a16:creationId xmlns:a16="http://schemas.microsoft.com/office/drawing/2014/main" id="{B272682B-EEC1-D821-03A3-7E722442DCE4}"/>
                </a:ext>
              </a:extLst>
            </p:cNvPr>
            <p:cNvSpPr/>
            <p:nvPr/>
          </p:nvSpPr>
          <p:spPr>
            <a:xfrm>
              <a:off x="7590975" y="2079875"/>
              <a:ext cx="231025" cy="358200"/>
            </a:xfrm>
            <a:custGeom>
              <a:avLst/>
              <a:gdLst/>
              <a:ahLst/>
              <a:cxnLst/>
              <a:rect l="l" t="t" r="r" b="b"/>
              <a:pathLst>
                <a:path w="9241" h="14328" extrusionOk="0">
                  <a:moveTo>
                    <a:pt x="4729" y="0"/>
                  </a:moveTo>
                  <a:cubicBezTo>
                    <a:pt x="2419" y="0"/>
                    <a:pt x="1" y="2294"/>
                    <a:pt x="918" y="7114"/>
                  </a:cubicBezTo>
                  <a:cubicBezTo>
                    <a:pt x="923" y="7114"/>
                    <a:pt x="927" y="7114"/>
                    <a:pt x="931" y="7114"/>
                  </a:cubicBezTo>
                  <a:cubicBezTo>
                    <a:pt x="3109" y="7114"/>
                    <a:pt x="2822" y="14327"/>
                    <a:pt x="4866" y="14327"/>
                  </a:cubicBezTo>
                  <a:cubicBezTo>
                    <a:pt x="5156" y="14327"/>
                    <a:pt x="5492" y="14182"/>
                    <a:pt x="5888" y="13852"/>
                  </a:cubicBezTo>
                  <a:cubicBezTo>
                    <a:pt x="6289" y="10650"/>
                    <a:pt x="2786" y="8048"/>
                    <a:pt x="7890" y="6647"/>
                  </a:cubicBezTo>
                  <a:cubicBezTo>
                    <a:pt x="9241" y="2294"/>
                    <a:pt x="7039" y="0"/>
                    <a:pt x="4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2410;p61">
              <a:extLst>
                <a:ext uri="{FF2B5EF4-FFF2-40B4-BE49-F238E27FC236}">
                  <a16:creationId xmlns:a16="http://schemas.microsoft.com/office/drawing/2014/main" id="{BA62D77E-C6E3-1B57-8F02-71231E828901}"/>
                </a:ext>
              </a:extLst>
            </p:cNvPr>
            <p:cNvSpPr/>
            <p:nvPr/>
          </p:nvSpPr>
          <p:spPr>
            <a:xfrm>
              <a:off x="7834075" y="1922900"/>
              <a:ext cx="560425" cy="503275"/>
            </a:xfrm>
            <a:custGeom>
              <a:avLst/>
              <a:gdLst/>
              <a:ahLst/>
              <a:cxnLst/>
              <a:rect l="l" t="t" r="r" b="b"/>
              <a:pathLst>
                <a:path w="22417" h="20131" extrusionOk="0">
                  <a:moveTo>
                    <a:pt x="16280" y="1"/>
                  </a:moveTo>
                  <a:cubicBezTo>
                    <a:pt x="13832" y="1"/>
                    <a:pt x="10995" y="2637"/>
                    <a:pt x="8140" y="2685"/>
                  </a:cubicBezTo>
                  <a:cubicBezTo>
                    <a:pt x="1" y="6855"/>
                    <a:pt x="9474" y="7889"/>
                    <a:pt x="10475" y="11291"/>
                  </a:cubicBezTo>
                  <a:cubicBezTo>
                    <a:pt x="10641" y="17729"/>
                    <a:pt x="17913" y="14393"/>
                    <a:pt x="17713" y="20131"/>
                  </a:cubicBezTo>
                  <a:cubicBezTo>
                    <a:pt x="20815" y="15194"/>
                    <a:pt x="22417" y="7622"/>
                    <a:pt x="18947" y="1517"/>
                  </a:cubicBezTo>
                  <a:cubicBezTo>
                    <a:pt x="18132" y="403"/>
                    <a:pt x="17236" y="1"/>
                    <a:pt x="16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2411;p61">
              <a:extLst>
                <a:ext uri="{FF2B5EF4-FFF2-40B4-BE49-F238E27FC236}">
                  <a16:creationId xmlns:a16="http://schemas.microsoft.com/office/drawing/2014/main" id="{710A4DA9-9036-72C5-FB88-6E5093F1DD72}"/>
                </a:ext>
              </a:extLst>
            </p:cNvPr>
            <p:cNvSpPr/>
            <p:nvPr/>
          </p:nvSpPr>
          <p:spPr>
            <a:xfrm>
              <a:off x="7910800" y="1789900"/>
              <a:ext cx="324425" cy="166925"/>
            </a:xfrm>
            <a:custGeom>
              <a:avLst/>
              <a:gdLst/>
              <a:ahLst/>
              <a:cxnLst/>
              <a:rect l="l" t="t" r="r" b="b"/>
              <a:pathLst>
                <a:path w="12977" h="6677" extrusionOk="0">
                  <a:moveTo>
                    <a:pt x="4994" y="1"/>
                  </a:moveTo>
                  <a:cubicBezTo>
                    <a:pt x="3631" y="1"/>
                    <a:pt x="2270" y="222"/>
                    <a:pt x="934" y="633"/>
                  </a:cubicBezTo>
                  <a:cubicBezTo>
                    <a:pt x="267" y="833"/>
                    <a:pt x="0" y="1600"/>
                    <a:pt x="367" y="2201"/>
                  </a:cubicBezTo>
                  <a:cubicBezTo>
                    <a:pt x="601" y="2601"/>
                    <a:pt x="768" y="3035"/>
                    <a:pt x="901" y="3468"/>
                  </a:cubicBezTo>
                  <a:cubicBezTo>
                    <a:pt x="1168" y="4436"/>
                    <a:pt x="1201" y="5603"/>
                    <a:pt x="1968" y="6270"/>
                  </a:cubicBezTo>
                  <a:cubicBezTo>
                    <a:pt x="2270" y="6529"/>
                    <a:pt x="2683" y="6676"/>
                    <a:pt x="3090" y="6676"/>
                  </a:cubicBezTo>
                  <a:cubicBezTo>
                    <a:pt x="3314" y="6676"/>
                    <a:pt x="3536" y="6632"/>
                    <a:pt x="3736" y="6537"/>
                  </a:cubicBezTo>
                  <a:cubicBezTo>
                    <a:pt x="4470" y="6237"/>
                    <a:pt x="4937" y="5470"/>
                    <a:pt x="5704" y="5336"/>
                  </a:cubicBezTo>
                  <a:cubicBezTo>
                    <a:pt x="5790" y="5321"/>
                    <a:pt x="5876" y="5315"/>
                    <a:pt x="5961" y="5315"/>
                  </a:cubicBezTo>
                  <a:cubicBezTo>
                    <a:pt x="6442" y="5315"/>
                    <a:pt x="6919" y="5528"/>
                    <a:pt x="7372" y="5670"/>
                  </a:cubicBezTo>
                  <a:cubicBezTo>
                    <a:pt x="7827" y="5816"/>
                    <a:pt x="8298" y="5891"/>
                    <a:pt x="8768" y="5891"/>
                  </a:cubicBezTo>
                  <a:cubicBezTo>
                    <a:pt x="9265" y="5891"/>
                    <a:pt x="9762" y="5808"/>
                    <a:pt x="10241" y="5637"/>
                  </a:cubicBezTo>
                  <a:cubicBezTo>
                    <a:pt x="10841" y="5436"/>
                    <a:pt x="11375" y="5136"/>
                    <a:pt x="11942" y="4936"/>
                  </a:cubicBezTo>
                  <a:lnTo>
                    <a:pt x="11976" y="4936"/>
                  </a:lnTo>
                  <a:cubicBezTo>
                    <a:pt x="12709" y="4703"/>
                    <a:pt x="12976" y="3802"/>
                    <a:pt x="12476" y="3202"/>
                  </a:cubicBezTo>
                  <a:cubicBezTo>
                    <a:pt x="11208" y="1734"/>
                    <a:pt x="9507" y="666"/>
                    <a:pt x="7539" y="266"/>
                  </a:cubicBezTo>
                  <a:cubicBezTo>
                    <a:pt x="6694" y="87"/>
                    <a:pt x="5844" y="1"/>
                    <a:pt x="4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2412;p61">
              <a:extLst>
                <a:ext uri="{FF2B5EF4-FFF2-40B4-BE49-F238E27FC236}">
                  <a16:creationId xmlns:a16="http://schemas.microsoft.com/office/drawing/2014/main" id="{963FBB00-E081-3968-CEFC-F0DB83780F1C}"/>
                </a:ext>
              </a:extLst>
            </p:cNvPr>
            <p:cNvSpPr/>
            <p:nvPr/>
          </p:nvSpPr>
          <p:spPr>
            <a:xfrm>
              <a:off x="7588075" y="1786525"/>
              <a:ext cx="317750" cy="414500"/>
            </a:xfrm>
            <a:custGeom>
              <a:avLst/>
              <a:gdLst/>
              <a:ahLst/>
              <a:cxnLst/>
              <a:rect l="l" t="t" r="r" b="b"/>
              <a:pathLst>
                <a:path w="12710" h="16580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5371" y="1402"/>
                    <a:pt x="0" y="9241"/>
                    <a:pt x="1368" y="16579"/>
                  </a:cubicBezTo>
                  <a:cubicBezTo>
                    <a:pt x="1435" y="9207"/>
                    <a:pt x="5838" y="2736"/>
                    <a:pt x="12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2413;p61">
              <a:extLst>
                <a:ext uri="{FF2B5EF4-FFF2-40B4-BE49-F238E27FC236}">
                  <a16:creationId xmlns:a16="http://schemas.microsoft.com/office/drawing/2014/main" id="{9CEF6551-BF1E-EC2F-0990-3D0A5EAE99B7}"/>
                </a:ext>
              </a:extLst>
            </p:cNvPr>
            <p:cNvSpPr/>
            <p:nvPr/>
          </p:nvSpPr>
          <p:spPr>
            <a:xfrm>
              <a:off x="8186000" y="1934150"/>
              <a:ext cx="80900" cy="80075"/>
            </a:xfrm>
            <a:custGeom>
              <a:avLst/>
              <a:gdLst/>
              <a:ahLst/>
              <a:cxnLst/>
              <a:rect l="l" t="t" r="r" b="b"/>
              <a:pathLst>
                <a:path w="3236" h="3203" extrusionOk="0">
                  <a:moveTo>
                    <a:pt x="1635" y="0"/>
                  </a:moveTo>
                  <a:cubicBezTo>
                    <a:pt x="734" y="0"/>
                    <a:pt x="0" y="701"/>
                    <a:pt x="0" y="1601"/>
                  </a:cubicBezTo>
                  <a:cubicBezTo>
                    <a:pt x="0" y="2502"/>
                    <a:pt x="734" y="3202"/>
                    <a:pt x="1635" y="3202"/>
                  </a:cubicBezTo>
                  <a:cubicBezTo>
                    <a:pt x="2502" y="3202"/>
                    <a:pt x="3236" y="2502"/>
                    <a:pt x="3236" y="1601"/>
                  </a:cubicBezTo>
                  <a:cubicBezTo>
                    <a:pt x="3236" y="701"/>
                    <a:pt x="2502" y="0"/>
                    <a:pt x="1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2414;p61">
              <a:extLst>
                <a:ext uri="{FF2B5EF4-FFF2-40B4-BE49-F238E27FC236}">
                  <a16:creationId xmlns:a16="http://schemas.microsoft.com/office/drawing/2014/main" id="{9E1BED2E-9876-9B86-79BD-CA1D567665F3}"/>
                </a:ext>
              </a:extLst>
            </p:cNvPr>
            <p:cNvSpPr/>
            <p:nvPr/>
          </p:nvSpPr>
          <p:spPr>
            <a:xfrm>
              <a:off x="7735675" y="1934975"/>
              <a:ext cx="80075" cy="80075"/>
            </a:xfrm>
            <a:custGeom>
              <a:avLst/>
              <a:gdLst/>
              <a:ahLst/>
              <a:cxnLst/>
              <a:rect l="l" t="t" r="r" b="b"/>
              <a:pathLst>
                <a:path w="3203" h="3203" extrusionOk="0">
                  <a:moveTo>
                    <a:pt x="1602" y="0"/>
                  </a:moveTo>
                  <a:cubicBezTo>
                    <a:pt x="734" y="0"/>
                    <a:pt x="0" y="701"/>
                    <a:pt x="0" y="1602"/>
                  </a:cubicBezTo>
                  <a:cubicBezTo>
                    <a:pt x="0" y="2502"/>
                    <a:pt x="734" y="3203"/>
                    <a:pt x="1602" y="3203"/>
                  </a:cubicBezTo>
                  <a:cubicBezTo>
                    <a:pt x="2502" y="3203"/>
                    <a:pt x="3203" y="2502"/>
                    <a:pt x="3203" y="1602"/>
                  </a:cubicBezTo>
                  <a:cubicBezTo>
                    <a:pt x="3203" y="701"/>
                    <a:pt x="2502" y="0"/>
                    <a:pt x="1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2415;p61">
              <a:extLst>
                <a:ext uri="{FF2B5EF4-FFF2-40B4-BE49-F238E27FC236}">
                  <a16:creationId xmlns:a16="http://schemas.microsoft.com/office/drawing/2014/main" id="{1F0308C3-151D-1D85-14EC-7851754A3C50}"/>
                </a:ext>
              </a:extLst>
            </p:cNvPr>
            <p:cNvSpPr/>
            <p:nvPr/>
          </p:nvSpPr>
          <p:spPr>
            <a:xfrm>
              <a:off x="7854925" y="1905900"/>
              <a:ext cx="83425" cy="47450"/>
            </a:xfrm>
            <a:custGeom>
              <a:avLst/>
              <a:gdLst/>
              <a:ahLst/>
              <a:cxnLst/>
              <a:rect l="l" t="t" r="r" b="b"/>
              <a:pathLst>
                <a:path w="3337" h="1898" extrusionOk="0">
                  <a:moveTo>
                    <a:pt x="1687" y="1"/>
                  </a:moveTo>
                  <a:cubicBezTo>
                    <a:pt x="840" y="1"/>
                    <a:pt x="90" y="790"/>
                    <a:pt x="0" y="1864"/>
                  </a:cubicBezTo>
                  <a:cubicBezTo>
                    <a:pt x="234" y="1497"/>
                    <a:pt x="434" y="1130"/>
                    <a:pt x="701" y="863"/>
                  </a:cubicBezTo>
                  <a:cubicBezTo>
                    <a:pt x="984" y="570"/>
                    <a:pt x="1306" y="446"/>
                    <a:pt x="1627" y="446"/>
                  </a:cubicBezTo>
                  <a:cubicBezTo>
                    <a:pt x="2365" y="446"/>
                    <a:pt x="3094" y="1107"/>
                    <a:pt x="3303" y="1897"/>
                  </a:cubicBezTo>
                  <a:cubicBezTo>
                    <a:pt x="3336" y="1464"/>
                    <a:pt x="3203" y="997"/>
                    <a:pt x="2936" y="630"/>
                  </a:cubicBezTo>
                  <a:cubicBezTo>
                    <a:pt x="2541" y="191"/>
                    <a:pt x="2102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2416;p61">
              <a:extLst>
                <a:ext uri="{FF2B5EF4-FFF2-40B4-BE49-F238E27FC236}">
                  <a16:creationId xmlns:a16="http://schemas.microsoft.com/office/drawing/2014/main" id="{D42A30BA-CC97-B856-90E6-75CA6A698076}"/>
                </a:ext>
              </a:extLst>
            </p:cNvPr>
            <p:cNvSpPr/>
            <p:nvPr/>
          </p:nvSpPr>
          <p:spPr>
            <a:xfrm>
              <a:off x="8030050" y="1894050"/>
              <a:ext cx="84250" cy="47625"/>
            </a:xfrm>
            <a:custGeom>
              <a:avLst/>
              <a:gdLst/>
              <a:ahLst/>
              <a:cxnLst/>
              <a:rect l="l" t="t" r="r" b="b"/>
              <a:pathLst>
                <a:path w="3370" h="1905" extrusionOk="0">
                  <a:moveTo>
                    <a:pt x="1675" y="0"/>
                  </a:moveTo>
                  <a:cubicBezTo>
                    <a:pt x="833" y="0"/>
                    <a:pt x="90" y="780"/>
                    <a:pt x="0" y="1871"/>
                  </a:cubicBezTo>
                  <a:cubicBezTo>
                    <a:pt x="234" y="1504"/>
                    <a:pt x="467" y="1137"/>
                    <a:pt x="734" y="870"/>
                  </a:cubicBezTo>
                  <a:cubicBezTo>
                    <a:pt x="1018" y="566"/>
                    <a:pt x="1341" y="438"/>
                    <a:pt x="1663" y="438"/>
                  </a:cubicBezTo>
                  <a:cubicBezTo>
                    <a:pt x="2400" y="438"/>
                    <a:pt x="3127" y="1114"/>
                    <a:pt x="3336" y="1904"/>
                  </a:cubicBezTo>
                  <a:cubicBezTo>
                    <a:pt x="3370" y="1471"/>
                    <a:pt x="3236" y="1004"/>
                    <a:pt x="2936" y="637"/>
                  </a:cubicBezTo>
                  <a:cubicBezTo>
                    <a:pt x="2537" y="193"/>
                    <a:pt x="2094" y="0"/>
                    <a:pt x="1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2417;p61">
              <a:extLst>
                <a:ext uri="{FF2B5EF4-FFF2-40B4-BE49-F238E27FC236}">
                  <a16:creationId xmlns:a16="http://schemas.microsoft.com/office/drawing/2014/main" id="{D0097F4B-6E23-F595-E90E-0C5C91CC9440}"/>
                </a:ext>
              </a:extLst>
            </p:cNvPr>
            <p:cNvSpPr/>
            <p:nvPr/>
          </p:nvSpPr>
          <p:spPr>
            <a:xfrm>
              <a:off x="7946650" y="1962050"/>
              <a:ext cx="101775" cy="49675"/>
            </a:xfrm>
            <a:custGeom>
              <a:avLst/>
              <a:gdLst/>
              <a:ahLst/>
              <a:cxnLst/>
              <a:rect l="l" t="t" r="r" b="b"/>
              <a:pathLst>
                <a:path w="4071" h="1987" extrusionOk="0">
                  <a:moveTo>
                    <a:pt x="3169" y="1"/>
                  </a:moveTo>
                  <a:cubicBezTo>
                    <a:pt x="2640" y="1"/>
                    <a:pt x="2405" y="652"/>
                    <a:pt x="1769" y="652"/>
                  </a:cubicBezTo>
                  <a:cubicBezTo>
                    <a:pt x="1385" y="652"/>
                    <a:pt x="866" y="134"/>
                    <a:pt x="416" y="134"/>
                  </a:cubicBezTo>
                  <a:cubicBezTo>
                    <a:pt x="318" y="134"/>
                    <a:pt x="224" y="159"/>
                    <a:pt x="134" y="218"/>
                  </a:cubicBezTo>
                  <a:cubicBezTo>
                    <a:pt x="1" y="318"/>
                    <a:pt x="1" y="519"/>
                    <a:pt x="67" y="752"/>
                  </a:cubicBezTo>
                  <a:cubicBezTo>
                    <a:pt x="188" y="735"/>
                    <a:pt x="311" y="726"/>
                    <a:pt x="434" y="726"/>
                  </a:cubicBezTo>
                  <a:cubicBezTo>
                    <a:pt x="789" y="726"/>
                    <a:pt x="1147" y="795"/>
                    <a:pt x="1468" y="919"/>
                  </a:cubicBezTo>
                  <a:cubicBezTo>
                    <a:pt x="1969" y="1152"/>
                    <a:pt x="2369" y="1519"/>
                    <a:pt x="2636" y="1986"/>
                  </a:cubicBezTo>
                  <a:cubicBezTo>
                    <a:pt x="3737" y="1519"/>
                    <a:pt x="4070" y="285"/>
                    <a:pt x="3437" y="52"/>
                  </a:cubicBezTo>
                  <a:cubicBezTo>
                    <a:pt x="3339" y="16"/>
                    <a:pt x="3250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2418;p61">
              <a:extLst>
                <a:ext uri="{FF2B5EF4-FFF2-40B4-BE49-F238E27FC236}">
                  <a16:creationId xmlns:a16="http://schemas.microsoft.com/office/drawing/2014/main" id="{BE5F0649-6133-C72A-F1CD-8FC8F9C8C3F3}"/>
                </a:ext>
              </a:extLst>
            </p:cNvPr>
            <p:cNvSpPr/>
            <p:nvPr/>
          </p:nvSpPr>
          <p:spPr>
            <a:xfrm>
              <a:off x="7947500" y="1980050"/>
              <a:ext cx="65050" cy="36500"/>
            </a:xfrm>
            <a:custGeom>
              <a:avLst/>
              <a:gdLst/>
              <a:ahLst/>
              <a:cxnLst/>
              <a:rect l="l" t="t" r="r" b="b"/>
              <a:pathLst>
                <a:path w="2602" h="1460" extrusionOk="0">
                  <a:moveTo>
                    <a:pt x="453" y="1"/>
                  </a:moveTo>
                  <a:cubicBezTo>
                    <a:pt x="303" y="1"/>
                    <a:pt x="152" y="12"/>
                    <a:pt x="0" y="32"/>
                  </a:cubicBezTo>
                  <a:cubicBezTo>
                    <a:pt x="152" y="608"/>
                    <a:pt x="855" y="1460"/>
                    <a:pt x="1808" y="1460"/>
                  </a:cubicBezTo>
                  <a:cubicBezTo>
                    <a:pt x="1903" y="1460"/>
                    <a:pt x="2001" y="1451"/>
                    <a:pt x="2102" y="1433"/>
                  </a:cubicBezTo>
                  <a:cubicBezTo>
                    <a:pt x="2268" y="1400"/>
                    <a:pt x="2435" y="1333"/>
                    <a:pt x="2602" y="1266"/>
                  </a:cubicBezTo>
                  <a:cubicBezTo>
                    <a:pt x="2335" y="799"/>
                    <a:pt x="1935" y="432"/>
                    <a:pt x="1434" y="199"/>
                  </a:cubicBezTo>
                  <a:cubicBezTo>
                    <a:pt x="1132" y="59"/>
                    <a:pt x="797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782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4"/>
          <p:cNvSpPr/>
          <p:nvPr/>
        </p:nvSpPr>
        <p:spPr>
          <a:xfrm>
            <a:off x="714991" y="807995"/>
            <a:ext cx="1185300" cy="1185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3" name="Google Shape;1083;p34"/>
          <p:cNvSpPr txBox="1">
            <a:spLocks noGrp="1"/>
          </p:cNvSpPr>
          <p:nvPr>
            <p:ph type="title" idx="2"/>
          </p:nvPr>
        </p:nvSpPr>
        <p:spPr>
          <a:xfrm>
            <a:off x="715125" y="808156"/>
            <a:ext cx="1185300" cy="11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4" name="Google Shape;1084;p34"/>
          <p:cNvSpPr txBox="1">
            <a:spLocks noGrp="1"/>
          </p:cNvSpPr>
          <p:nvPr>
            <p:ph type="title"/>
          </p:nvPr>
        </p:nvSpPr>
        <p:spPr>
          <a:xfrm>
            <a:off x="713225" y="2179625"/>
            <a:ext cx="6125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sống chậm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5" name="Google Shape;1085;p34"/>
          <p:cNvSpPr txBox="1">
            <a:spLocks noGrp="1"/>
          </p:cNvSpPr>
          <p:nvPr>
            <p:ph type="subTitle" idx="1"/>
          </p:nvPr>
        </p:nvSpPr>
        <p:spPr>
          <a:xfrm>
            <a:off x="713224" y="3206825"/>
            <a:ext cx="7882135" cy="1303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lập vào </a:t>
            </a:r>
            <a:r>
              <a:rPr lang="e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ngày 28/11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có 5 thành viên với mong muốn tạo ra sản phẩm có ích và đạt được những kết quả tốt trong môn học này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6" name="Google Shape;1086;p34"/>
          <p:cNvGrpSpPr/>
          <p:nvPr/>
        </p:nvGrpSpPr>
        <p:grpSpPr>
          <a:xfrm rot="261180">
            <a:off x="3521185" y="352030"/>
            <a:ext cx="1629200" cy="1151232"/>
            <a:chOff x="331700" y="539500"/>
            <a:chExt cx="1629225" cy="1151250"/>
          </a:xfrm>
        </p:grpSpPr>
        <p:sp>
          <p:nvSpPr>
            <p:cNvPr id="1087" name="Google Shape;1087;p34"/>
            <p:cNvSpPr/>
            <p:nvPr/>
          </p:nvSpPr>
          <p:spPr>
            <a:xfrm>
              <a:off x="331700" y="539500"/>
              <a:ext cx="1629225" cy="1151250"/>
            </a:xfrm>
            <a:custGeom>
              <a:avLst/>
              <a:gdLst/>
              <a:ahLst/>
              <a:cxnLst/>
              <a:rect l="l" t="t" r="r" b="b"/>
              <a:pathLst>
                <a:path w="65169" h="46050" extrusionOk="0">
                  <a:moveTo>
                    <a:pt x="60062" y="0"/>
                  </a:moveTo>
                  <a:cubicBezTo>
                    <a:pt x="59728" y="0"/>
                    <a:pt x="59394" y="91"/>
                    <a:pt x="59090" y="274"/>
                  </a:cubicBezTo>
                  <a:cubicBezTo>
                    <a:pt x="58999" y="335"/>
                    <a:pt x="58421" y="639"/>
                    <a:pt x="55138" y="2432"/>
                  </a:cubicBezTo>
                  <a:cubicBezTo>
                    <a:pt x="53619" y="1642"/>
                    <a:pt x="52281" y="1550"/>
                    <a:pt x="52038" y="1550"/>
                  </a:cubicBezTo>
                  <a:cubicBezTo>
                    <a:pt x="52008" y="1520"/>
                    <a:pt x="51947" y="1520"/>
                    <a:pt x="51947" y="1520"/>
                  </a:cubicBezTo>
                  <a:cubicBezTo>
                    <a:pt x="51795" y="1520"/>
                    <a:pt x="51643" y="1550"/>
                    <a:pt x="51491" y="1581"/>
                  </a:cubicBezTo>
                  <a:cubicBezTo>
                    <a:pt x="51308" y="1642"/>
                    <a:pt x="51126" y="1702"/>
                    <a:pt x="50974" y="1794"/>
                  </a:cubicBezTo>
                  <a:cubicBezTo>
                    <a:pt x="50974" y="1794"/>
                    <a:pt x="50913" y="1824"/>
                    <a:pt x="50883" y="1854"/>
                  </a:cubicBezTo>
                  <a:lnTo>
                    <a:pt x="973" y="34469"/>
                  </a:lnTo>
                  <a:cubicBezTo>
                    <a:pt x="335" y="34894"/>
                    <a:pt x="0" y="35654"/>
                    <a:pt x="152" y="36384"/>
                  </a:cubicBezTo>
                  <a:cubicBezTo>
                    <a:pt x="791" y="39910"/>
                    <a:pt x="2797" y="43284"/>
                    <a:pt x="5593" y="45594"/>
                  </a:cubicBezTo>
                  <a:cubicBezTo>
                    <a:pt x="5958" y="45898"/>
                    <a:pt x="6384" y="46050"/>
                    <a:pt x="6809" y="46050"/>
                  </a:cubicBezTo>
                  <a:cubicBezTo>
                    <a:pt x="7174" y="46050"/>
                    <a:pt x="7539" y="45928"/>
                    <a:pt x="7843" y="45715"/>
                  </a:cubicBezTo>
                  <a:lnTo>
                    <a:pt x="57752" y="13101"/>
                  </a:lnTo>
                  <a:cubicBezTo>
                    <a:pt x="58056" y="12918"/>
                    <a:pt x="58269" y="12645"/>
                    <a:pt x="58421" y="12341"/>
                  </a:cubicBezTo>
                  <a:cubicBezTo>
                    <a:pt x="58512" y="12189"/>
                    <a:pt x="59120" y="10912"/>
                    <a:pt x="59181" y="9180"/>
                  </a:cubicBezTo>
                  <a:lnTo>
                    <a:pt x="64348" y="5502"/>
                  </a:lnTo>
                  <a:cubicBezTo>
                    <a:pt x="64865" y="5137"/>
                    <a:pt x="65169" y="4529"/>
                    <a:pt x="65138" y="3921"/>
                  </a:cubicBezTo>
                  <a:cubicBezTo>
                    <a:pt x="65138" y="3283"/>
                    <a:pt x="64804" y="2705"/>
                    <a:pt x="64287" y="2371"/>
                  </a:cubicBezTo>
                  <a:lnTo>
                    <a:pt x="61096" y="304"/>
                  </a:lnTo>
                  <a:cubicBezTo>
                    <a:pt x="60792" y="91"/>
                    <a:pt x="60427" y="0"/>
                    <a:pt x="600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1707100" y="586600"/>
              <a:ext cx="205950" cy="157325"/>
            </a:xfrm>
            <a:custGeom>
              <a:avLst/>
              <a:gdLst/>
              <a:ahLst/>
              <a:cxnLst/>
              <a:rect l="l" t="t" r="r" b="b"/>
              <a:pathLst>
                <a:path w="8238" h="6293" extrusionOk="0">
                  <a:moveTo>
                    <a:pt x="5046" y="1"/>
                  </a:moveTo>
                  <a:cubicBezTo>
                    <a:pt x="4925" y="92"/>
                    <a:pt x="1" y="2767"/>
                    <a:pt x="1" y="2767"/>
                  </a:cubicBezTo>
                  <a:cubicBezTo>
                    <a:pt x="1" y="2767"/>
                    <a:pt x="31" y="3739"/>
                    <a:pt x="761" y="4864"/>
                  </a:cubicBezTo>
                  <a:cubicBezTo>
                    <a:pt x="1490" y="5958"/>
                    <a:pt x="2311" y="6293"/>
                    <a:pt x="2311" y="6293"/>
                  </a:cubicBezTo>
                  <a:lnTo>
                    <a:pt x="8238" y="2068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630350" y="625350"/>
              <a:ext cx="155050" cy="202175"/>
            </a:xfrm>
            <a:custGeom>
              <a:avLst/>
              <a:gdLst/>
              <a:ahLst/>
              <a:cxnLst/>
              <a:rect l="l" t="t" r="r" b="b"/>
              <a:pathLst>
                <a:path w="6202" h="8087" extrusionOk="0">
                  <a:moveTo>
                    <a:pt x="1" y="1"/>
                  </a:moveTo>
                  <a:lnTo>
                    <a:pt x="1399" y="5776"/>
                  </a:lnTo>
                  <a:lnTo>
                    <a:pt x="4773" y="8086"/>
                  </a:lnTo>
                  <a:cubicBezTo>
                    <a:pt x="4773" y="8086"/>
                    <a:pt x="6201" y="5199"/>
                    <a:pt x="4530" y="2676"/>
                  </a:cubicBezTo>
                  <a:cubicBezTo>
                    <a:pt x="2888" y="1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694175" y="666400"/>
              <a:ext cx="992450" cy="772825"/>
            </a:xfrm>
            <a:custGeom>
              <a:avLst/>
              <a:gdLst/>
              <a:ahLst/>
              <a:cxnLst/>
              <a:rect l="l" t="t" r="r" b="b"/>
              <a:pathLst>
                <a:path w="39698" h="30913" extrusionOk="0">
                  <a:moveTo>
                    <a:pt x="34925" y="0"/>
                  </a:moveTo>
                  <a:lnTo>
                    <a:pt x="0" y="22827"/>
                  </a:lnTo>
                  <a:cubicBezTo>
                    <a:pt x="578" y="25958"/>
                    <a:pt x="2310" y="28876"/>
                    <a:pt x="4772" y="30913"/>
                  </a:cubicBezTo>
                  <a:lnTo>
                    <a:pt x="39697" y="8086"/>
                  </a:lnTo>
                  <a:cubicBezTo>
                    <a:pt x="37326" y="5988"/>
                    <a:pt x="35624" y="3101"/>
                    <a:pt x="34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1567275" y="625350"/>
              <a:ext cx="182400" cy="243200"/>
            </a:xfrm>
            <a:custGeom>
              <a:avLst/>
              <a:gdLst/>
              <a:ahLst/>
              <a:cxnLst/>
              <a:rect l="l" t="t" r="r" b="b"/>
              <a:pathLst>
                <a:path w="7296" h="9728" extrusionOk="0">
                  <a:moveTo>
                    <a:pt x="2524" y="1"/>
                  </a:moveTo>
                  <a:lnTo>
                    <a:pt x="1" y="1642"/>
                  </a:lnTo>
                  <a:cubicBezTo>
                    <a:pt x="700" y="4743"/>
                    <a:pt x="2402" y="7630"/>
                    <a:pt x="4803" y="9728"/>
                  </a:cubicBezTo>
                  <a:lnTo>
                    <a:pt x="7296" y="8086"/>
                  </a:lnTo>
                  <a:cubicBezTo>
                    <a:pt x="4834" y="6050"/>
                    <a:pt x="3101" y="3132"/>
                    <a:pt x="2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767875" y="716550"/>
              <a:ext cx="880750" cy="648975"/>
            </a:xfrm>
            <a:custGeom>
              <a:avLst/>
              <a:gdLst/>
              <a:ahLst/>
              <a:cxnLst/>
              <a:rect l="l" t="t" r="r" b="b"/>
              <a:pathLst>
                <a:path w="35230" h="25959" fill="none" extrusionOk="0">
                  <a:moveTo>
                    <a:pt x="32402" y="0"/>
                  </a:moveTo>
                  <a:lnTo>
                    <a:pt x="1" y="21156"/>
                  </a:lnTo>
                  <a:cubicBezTo>
                    <a:pt x="365" y="23040"/>
                    <a:pt x="1399" y="24773"/>
                    <a:pt x="2858" y="25958"/>
                  </a:cubicBezTo>
                  <a:lnTo>
                    <a:pt x="35229" y="4803"/>
                  </a:lnTo>
                  <a:cubicBezTo>
                    <a:pt x="33831" y="3557"/>
                    <a:pt x="32798" y="1855"/>
                    <a:pt x="32402" y="0"/>
                  </a:cubicBezTo>
                  <a:close/>
                </a:path>
              </a:pathLst>
            </a:custGeom>
            <a:noFill/>
            <a:ln w="144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799800" y="753025"/>
              <a:ext cx="811575" cy="579825"/>
            </a:xfrm>
            <a:custGeom>
              <a:avLst/>
              <a:gdLst/>
              <a:ahLst/>
              <a:cxnLst/>
              <a:rect l="l" t="t" r="r" b="b"/>
              <a:pathLst>
                <a:path w="32463" h="23193" extrusionOk="0">
                  <a:moveTo>
                    <a:pt x="30518" y="0"/>
                  </a:moveTo>
                  <a:lnTo>
                    <a:pt x="0" y="19940"/>
                  </a:lnTo>
                  <a:cubicBezTo>
                    <a:pt x="213" y="21217"/>
                    <a:pt x="943" y="22402"/>
                    <a:pt x="1915" y="23192"/>
                  </a:cubicBezTo>
                  <a:lnTo>
                    <a:pt x="32463" y="3253"/>
                  </a:lnTo>
                  <a:cubicBezTo>
                    <a:pt x="31490" y="2402"/>
                    <a:pt x="30791" y="1247"/>
                    <a:pt x="30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1694950" y="594975"/>
              <a:ext cx="205950" cy="156550"/>
            </a:xfrm>
            <a:custGeom>
              <a:avLst/>
              <a:gdLst/>
              <a:ahLst/>
              <a:cxnLst/>
              <a:rect l="l" t="t" r="r" b="b"/>
              <a:pathLst>
                <a:path w="8238" h="6262" extrusionOk="0">
                  <a:moveTo>
                    <a:pt x="5046" y="0"/>
                  </a:moveTo>
                  <a:cubicBezTo>
                    <a:pt x="4924" y="61"/>
                    <a:pt x="0" y="2736"/>
                    <a:pt x="0" y="2736"/>
                  </a:cubicBezTo>
                  <a:cubicBezTo>
                    <a:pt x="0" y="2736"/>
                    <a:pt x="31" y="3708"/>
                    <a:pt x="760" y="4833"/>
                  </a:cubicBezTo>
                  <a:cubicBezTo>
                    <a:pt x="1490" y="5958"/>
                    <a:pt x="2310" y="6262"/>
                    <a:pt x="2310" y="6262"/>
                  </a:cubicBezTo>
                  <a:lnTo>
                    <a:pt x="8238" y="2037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667575" y="1237075"/>
              <a:ext cx="145925" cy="219625"/>
            </a:xfrm>
            <a:custGeom>
              <a:avLst/>
              <a:gdLst/>
              <a:ahLst/>
              <a:cxnLst/>
              <a:rect l="l" t="t" r="r" b="b"/>
              <a:pathLst>
                <a:path w="5837" h="8785" extrusionOk="0">
                  <a:moveTo>
                    <a:pt x="1064" y="0"/>
                  </a:moveTo>
                  <a:lnTo>
                    <a:pt x="0" y="700"/>
                  </a:lnTo>
                  <a:cubicBezTo>
                    <a:pt x="760" y="3769"/>
                    <a:pt x="2432" y="6627"/>
                    <a:pt x="4773" y="8785"/>
                  </a:cubicBezTo>
                  <a:lnTo>
                    <a:pt x="5836" y="8086"/>
                  </a:lnTo>
                  <a:cubicBezTo>
                    <a:pt x="3374" y="6049"/>
                    <a:pt x="1642" y="3131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382625" y="1254550"/>
              <a:ext cx="404275" cy="388325"/>
            </a:xfrm>
            <a:custGeom>
              <a:avLst/>
              <a:gdLst/>
              <a:ahLst/>
              <a:cxnLst/>
              <a:rect l="l" t="t" r="r" b="b"/>
              <a:pathLst>
                <a:path w="16171" h="15533" extrusionOk="0">
                  <a:moveTo>
                    <a:pt x="11398" y="1"/>
                  </a:moveTo>
                  <a:lnTo>
                    <a:pt x="0" y="7447"/>
                  </a:lnTo>
                  <a:cubicBezTo>
                    <a:pt x="578" y="10578"/>
                    <a:pt x="2310" y="13496"/>
                    <a:pt x="4772" y="15533"/>
                  </a:cubicBezTo>
                  <a:lnTo>
                    <a:pt x="16171" y="8086"/>
                  </a:lnTo>
                  <a:cubicBezTo>
                    <a:pt x="13830" y="5928"/>
                    <a:pt x="12158" y="3070"/>
                    <a:pt x="1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384900" y="1288750"/>
              <a:ext cx="293325" cy="191500"/>
            </a:xfrm>
            <a:custGeom>
              <a:avLst/>
              <a:gdLst/>
              <a:ahLst/>
              <a:cxnLst/>
              <a:rect l="l" t="t" r="r" b="b"/>
              <a:pathLst>
                <a:path w="11733" h="7660" extrusionOk="0">
                  <a:moveTo>
                    <a:pt x="11733" y="0"/>
                  </a:moveTo>
                  <a:lnTo>
                    <a:pt x="11733" y="0"/>
                  </a:lnTo>
                  <a:cubicBezTo>
                    <a:pt x="7690" y="2341"/>
                    <a:pt x="3769" y="4894"/>
                    <a:pt x="0" y="7660"/>
                  </a:cubicBezTo>
                  <a:cubicBezTo>
                    <a:pt x="4043" y="5320"/>
                    <a:pt x="7964" y="2736"/>
                    <a:pt x="1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08450" y="1339650"/>
              <a:ext cx="289550" cy="189250"/>
            </a:xfrm>
            <a:custGeom>
              <a:avLst/>
              <a:gdLst/>
              <a:ahLst/>
              <a:cxnLst/>
              <a:rect l="l" t="t" r="r" b="b"/>
              <a:pathLst>
                <a:path w="11582" h="7570" extrusionOk="0">
                  <a:moveTo>
                    <a:pt x="11581" y="1"/>
                  </a:moveTo>
                  <a:lnTo>
                    <a:pt x="11581" y="1"/>
                  </a:lnTo>
                  <a:cubicBezTo>
                    <a:pt x="7599" y="2311"/>
                    <a:pt x="3739" y="4834"/>
                    <a:pt x="0" y="7569"/>
                  </a:cubicBezTo>
                  <a:cubicBezTo>
                    <a:pt x="3982" y="5259"/>
                    <a:pt x="7873" y="2706"/>
                    <a:pt x="11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32775" y="1376125"/>
              <a:ext cx="289525" cy="189250"/>
            </a:xfrm>
            <a:custGeom>
              <a:avLst/>
              <a:gdLst/>
              <a:ahLst/>
              <a:cxnLst/>
              <a:rect l="l" t="t" r="r" b="b"/>
              <a:pathLst>
                <a:path w="11581" h="7570" extrusionOk="0">
                  <a:moveTo>
                    <a:pt x="11581" y="1"/>
                  </a:moveTo>
                  <a:cubicBezTo>
                    <a:pt x="7599" y="2341"/>
                    <a:pt x="3739" y="4864"/>
                    <a:pt x="0" y="7569"/>
                  </a:cubicBezTo>
                  <a:cubicBezTo>
                    <a:pt x="3982" y="5259"/>
                    <a:pt x="7842" y="2736"/>
                    <a:pt x="11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63925" y="1422475"/>
              <a:ext cx="286500" cy="186975"/>
            </a:xfrm>
            <a:custGeom>
              <a:avLst/>
              <a:gdLst/>
              <a:ahLst/>
              <a:cxnLst/>
              <a:rect l="l" t="t" r="r" b="b"/>
              <a:pathLst>
                <a:path w="11460" h="7479" extrusionOk="0">
                  <a:moveTo>
                    <a:pt x="11460" y="1"/>
                  </a:moveTo>
                  <a:cubicBezTo>
                    <a:pt x="7508" y="2281"/>
                    <a:pt x="3678" y="4773"/>
                    <a:pt x="0" y="7478"/>
                  </a:cubicBezTo>
                  <a:cubicBezTo>
                    <a:pt x="3952" y="5168"/>
                    <a:pt x="7782" y="2676"/>
                    <a:pt x="11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1" name="Google Shape;1101;p34"/>
          <p:cNvGrpSpPr/>
          <p:nvPr/>
        </p:nvGrpSpPr>
        <p:grpSpPr>
          <a:xfrm>
            <a:off x="6025550" y="4172775"/>
            <a:ext cx="1936975" cy="871600"/>
            <a:chOff x="3880025" y="-93425"/>
            <a:chExt cx="1936975" cy="871600"/>
          </a:xfrm>
        </p:grpSpPr>
        <p:sp>
          <p:nvSpPr>
            <p:cNvPr id="1102" name="Google Shape;1102;p34"/>
            <p:cNvSpPr/>
            <p:nvPr/>
          </p:nvSpPr>
          <p:spPr>
            <a:xfrm>
              <a:off x="3880025" y="-93425"/>
              <a:ext cx="1936975" cy="871600"/>
            </a:xfrm>
            <a:custGeom>
              <a:avLst/>
              <a:gdLst/>
              <a:ahLst/>
              <a:cxnLst/>
              <a:rect l="l" t="t" r="r" b="b"/>
              <a:pathLst>
                <a:path w="77479" h="34864" extrusionOk="0">
                  <a:moveTo>
                    <a:pt x="63405" y="0"/>
                  </a:moveTo>
                  <a:cubicBezTo>
                    <a:pt x="61156" y="0"/>
                    <a:pt x="59636" y="183"/>
                    <a:pt x="58664" y="578"/>
                  </a:cubicBezTo>
                  <a:cubicBezTo>
                    <a:pt x="56171" y="1550"/>
                    <a:pt x="54439" y="3708"/>
                    <a:pt x="54013" y="6292"/>
                  </a:cubicBezTo>
                  <a:cubicBezTo>
                    <a:pt x="53101" y="6657"/>
                    <a:pt x="52007" y="7113"/>
                    <a:pt x="50822" y="7569"/>
                  </a:cubicBezTo>
                  <a:cubicBezTo>
                    <a:pt x="47600" y="8876"/>
                    <a:pt x="45290" y="9757"/>
                    <a:pt x="44043" y="10243"/>
                  </a:cubicBezTo>
                  <a:cubicBezTo>
                    <a:pt x="42706" y="10760"/>
                    <a:pt x="41429" y="11216"/>
                    <a:pt x="40092" y="11702"/>
                  </a:cubicBezTo>
                  <a:cubicBezTo>
                    <a:pt x="39666" y="11824"/>
                    <a:pt x="39271" y="11976"/>
                    <a:pt x="38876" y="12098"/>
                  </a:cubicBezTo>
                  <a:cubicBezTo>
                    <a:pt x="38481" y="12250"/>
                    <a:pt x="38086" y="12371"/>
                    <a:pt x="37691" y="12493"/>
                  </a:cubicBezTo>
                  <a:cubicBezTo>
                    <a:pt x="32067" y="14347"/>
                    <a:pt x="27569" y="15441"/>
                    <a:pt x="23587" y="16383"/>
                  </a:cubicBezTo>
                  <a:cubicBezTo>
                    <a:pt x="18724" y="17569"/>
                    <a:pt x="14529" y="18572"/>
                    <a:pt x="9605" y="20608"/>
                  </a:cubicBezTo>
                  <a:cubicBezTo>
                    <a:pt x="0" y="24529"/>
                    <a:pt x="122" y="29150"/>
                    <a:pt x="608" y="30912"/>
                  </a:cubicBezTo>
                  <a:cubicBezTo>
                    <a:pt x="638" y="31004"/>
                    <a:pt x="699" y="31186"/>
                    <a:pt x="760" y="31368"/>
                  </a:cubicBezTo>
                  <a:cubicBezTo>
                    <a:pt x="851" y="31581"/>
                    <a:pt x="912" y="31733"/>
                    <a:pt x="973" y="31824"/>
                  </a:cubicBezTo>
                  <a:cubicBezTo>
                    <a:pt x="1550" y="32949"/>
                    <a:pt x="3161" y="34864"/>
                    <a:pt x="7052" y="34864"/>
                  </a:cubicBezTo>
                  <a:cubicBezTo>
                    <a:pt x="9149" y="34864"/>
                    <a:pt x="11672" y="34317"/>
                    <a:pt x="14590" y="33192"/>
                  </a:cubicBezTo>
                  <a:cubicBezTo>
                    <a:pt x="19575" y="31277"/>
                    <a:pt x="23314" y="29119"/>
                    <a:pt x="27660" y="26657"/>
                  </a:cubicBezTo>
                  <a:cubicBezTo>
                    <a:pt x="31277" y="24590"/>
                    <a:pt x="35381" y="22219"/>
                    <a:pt x="40882" y="19666"/>
                  </a:cubicBezTo>
                  <a:cubicBezTo>
                    <a:pt x="41247" y="19514"/>
                    <a:pt x="41612" y="19332"/>
                    <a:pt x="42007" y="19149"/>
                  </a:cubicBezTo>
                  <a:cubicBezTo>
                    <a:pt x="42372" y="18997"/>
                    <a:pt x="42767" y="18815"/>
                    <a:pt x="43132" y="18663"/>
                  </a:cubicBezTo>
                  <a:cubicBezTo>
                    <a:pt x="44378" y="18116"/>
                    <a:pt x="45563" y="17599"/>
                    <a:pt x="46749" y="17113"/>
                  </a:cubicBezTo>
                  <a:cubicBezTo>
                    <a:pt x="48025" y="16566"/>
                    <a:pt x="50426" y="15624"/>
                    <a:pt x="53740" y="14317"/>
                  </a:cubicBezTo>
                  <a:cubicBezTo>
                    <a:pt x="54712" y="13921"/>
                    <a:pt x="55655" y="13557"/>
                    <a:pt x="56445" y="13253"/>
                  </a:cubicBezTo>
                  <a:cubicBezTo>
                    <a:pt x="57813" y="14438"/>
                    <a:pt x="59606" y="15137"/>
                    <a:pt x="61430" y="15137"/>
                  </a:cubicBezTo>
                  <a:cubicBezTo>
                    <a:pt x="62402" y="15137"/>
                    <a:pt x="63314" y="14955"/>
                    <a:pt x="64226" y="14590"/>
                  </a:cubicBezTo>
                  <a:cubicBezTo>
                    <a:pt x="65229" y="14195"/>
                    <a:pt x="66506" y="13222"/>
                    <a:pt x="68238" y="11581"/>
                  </a:cubicBezTo>
                  <a:cubicBezTo>
                    <a:pt x="71460" y="8511"/>
                    <a:pt x="75260" y="3921"/>
                    <a:pt x="75290" y="3860"/>
                  </a:cubicBezTo>
                  <a:lnTo>
                    <a:pt x="77479" y="1216"/>
                  </a:lnTo>
                  <a:lnTo>
                    <a:pt x="74074" y="790"/>
                  </a:lnTo>
                  <a:cubicBezTo>
                    <a:pt x="73831" y="760"/>
                    <a:pt x="67965" y="0"/>
                    <a:pt x="63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3911925" y="-64550"/>
              <a:ext cx="1850375" cy="814625"/>
            </a:xfrm>
            <a:custGeom>
              <a:avLst/>
              <a:gdLst/>
              <a:ahLst/>
              <a:cxnLst/>
              <a:rect l="l" t="t" r="r" b="b"/>
              <a:pathLst>
                <a:path w="74015" h="32585" extrusionOk="0">
                  <a:moveTo>
                    <a:pt x="62129" y="0"/>
                  </a:moveTo>
                  <a:cubicBezTo>
                    <a:pt x="60032" y="0"/>
                    <a:pt x="58634" y="152"/>
                    <a:pt x="57783" y="487"/>
                  </a:cubicBezTo>
                  <a:cubicBezTo>
                    <a:pt x="55503" y="1398"/>
                    <a:pt x="53953" y="3496"/>
                    <a:pt x="53771" y="5958"/>
                  </a:cubicBezTo>
                  <a:cubicBezTo>
                    <a:pt x="52798" y="6353"/>
                    <a:pt x="51430" y="6900"/>
                    <a:pt x="49971" y="7478"/>
                  </a:cubicBezTo>
                  <a:cubicBezTo>
                    <a:pt x="46719" y="8754"/>
                    <a:pt x="44439" y="9666"/>
                    <a:pt x="43163" y="10152"/>
                  </a:cubicBezTo>
                  <a:cubicBezTo>
                    <a:pt x="41825" y="10669"/>
                    <a:pt x="40518" y="11125"/>
                    <a:pt x="39181" y="11611"/>
                  </a:cubicBezTo>
                  <a:cubicBezTo>
                    <a:pt x="38786" y="11763"/>
                    <a:pt x="38390" y="11885"/>
                    <a:pt x="37995" y="12006"/>
                  </a:cubicBezTo>
                  <a:cubicBezTo>
                    <a:pt x="37570" y="12158"/>
                    <a:pt x="37175" y="12280"/>
                    <a:pt x="36779" y="12432"/>
                  </a:cubicBezTo>
                  <a:cubicBezTo>
                    <a:pt x="31126" y="14286"/>
                    <a:pt x="26597" y="15380"/>
                    <a:pt x="22585" y="16353"/>
                  </a:cubicBezTo>
                  <a:cubicBezTo>
                    <a:pt x="17782" y="17508"/>
                    <a:pt x="13618" y="18511"/>
                    <a:pt x="8755" y="20487"/>
                  </a:cubicBezTo>
                  <a:cubicBezTo>
                    <a:pt x="1" y="24104"/>
                    <a:pt x="31" y="27964"/>
                    <a:pt x="457" y="29484"/>
                  </a:cubicBezTo>
                  <a:cubicBezTo>
                    <a:pt x="457" y="29545"/>
                    <a:pt x="487" y="29666"/>
                    <a:pt x="548" y="29818"/>
                  </a:cubicBezTo>
                  <a:cubicBezTo>
                    <a:pt x="609" y="29970"/>
                    <a:pt x="669" y="30092"/>
                    <a:pt x="700" y="30122"/>
                  </a:cubicBezTo>
                  <a:cubicBezTo>
                    <a:pt x="1186" y="31064"/>
                    <a:pt x="2493" y="32584"/>
                    <a:pt x="5776" y="32584"/>
                  </a:cubicBezTo>
                  <a:cubicBezTo>
                    <a:pt x="7721" y="32584"/>
                    <a:pt x="10122" y="32037"/>
                    <a:pt x="12919" y="30973"/>
                  </a:cubicBezTo>
                  <a:cubicBezTo>
                    <a:pt x="17813" y="29089"/>
                    <a:pt x="21521" y="26961"/>
                    <a:pt x="25807" y="24499"/>
                  </a:cubicBezTo>
                  <a:cubicBezTo>
                    <a:pt x="29454" y="22432"/>
                    <a:pt x="33588" y="20061"/>
                    <a:pt x="39120" y="17508"/>
                  </a:cubicBezTo>
                  <a:cubicBezTo>
                    <a:pt x="39485" y="17326"/>
                    <a:pt x="39880" y="17143"/>
                    <a:pt x="40245" y="16961"/>
                  </a:cubicBezTo>
                  <a:cubicBezTo>
                    <a:pt x="40640" y="16809"/>
                    <a:pt x="41004" y="16627"/>
                    <a:pt x="41400" y="16444"/>
                  </a:cubicBezTo>
                  <a:cubicBezTo>
                    <a:pt x="42646" y="15897"/>
                    <a:pt x="43831" y="15411"/>
                    <a:pt x="45047" y="14894"/>
                  </a:cubicBezTo>
                  <a:cubicBezTo>
                    <a:pt x="46324" y="14377"/>
                    <a:pt x="48725" y="13405"/>
                    <a:pt x="52038" y="12098"/>
                  </a:cubicBezTo>
                  <a:cubicBezTo>
                    <a:pt x="53315" y="11581"/>
                    <a:pt x="54531" y="11125"/>
                    <a:pt x="55442" y="10760"/>
                  </a:cubicBezTo>
                  <a:cubicBezTo>
                    <a:pt x="56658" y="12067"/>
                    <a:pt x="58360" y="12827"/>
                    <a:pt x="60154" y="12827"/>
                  </a:cubicBezTo>
                  <a:cubicBezTo>
                    <a:pt x="60974" y="12827"/>
                    <a:pt x="61765" y="12675"/>
                    <a:pt x="62525" y="12371"/>
                  </a:cubicBezTo>
                  <a:cubicBezTo>
                    <a:pt x="63376" y="12037"/>
                    <a:pt x="64591" y="11125"/>
                    <a:pt x="66172" y="9605"/>
                  </a:cubicBezTo>
                  <a:cubicBezTo>
                    <a:pt x="69364" y="6566"/>
                    <a:pt x="73102" y="2037"/>
                    <a:pt x="73133" y="2006"/>
                  </a:cubicBezTo>
                  <a:lnTo>
                    <a:pt x="74014" y="942"/>
                  </a:lnTo>
                  <a:lnTo>
                    <a:pt x="72646" y="760"/>
                  </a:lnTo>
                  <a:cubicBezTo>
                    <a:pt x="72403" y="730"/>
                    <a:pt x="66567" y="0"/>
                    <a:pt x="62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3910400" y="-74425"/>
              <a:ext cx="1879250" cy="833625"/>
            </a:xfrm>
            <a:custGeom>
              <a:avLst/>
              <a:gdLst/>
              <a:ahLst/>
              <a:cxnLst/>
              <a:rect l="l" t="t" r="r" b="b"/>
              <a:pathLst>
                <a:path w="75170" h="33345" extrusionOk="0">
                  <a:moveTo>
                    <a:pt x="62525" y="0"/>
                  </a:moveTo>
                  <a:cubicBezTo>
                    <a:pt x="60397" y="0"/>
                    <a:pt x="58938" y="182"/>
                    <a:pt x="58057" y="517"/>
                  </a:cubicBezTo>
                  <a:cubicBezTo>
                    <a:pt x="55686" y="1459"/>
                    <a:pt x="54105" y="3587"/>
                    <a:pt x="53832" y="6079"/>
                  </a:cubicBezTo>
                  <a:cubicBezTo>
                    <a:pt x="52859" y="6474"/>
                    <a:pt x="51613" y="6961"/>
                    <a:pt x="50245" y="7508"/>
                  </a:cubicBezTo>
                  <a:cubicBezTo>
                    <a:pt x="47053" y="8784"/>
                    <a:pt x="44713" y="9727"/>
                    <a:pt x="43436" y="10183"/>
                  </a:cubicBezTo>
                  <a:cubicBezTo>
                    <a:pt x="42099" y="10699"/>
                    <a:pt x="40822" y="11186"/>
                    <a:pt x="39454" y="11642"/>
                  </a:cubicBezTo>
                  <a:cubicBezTo>
                    <a:pt x="39059" y="11794"/>
                    <a:pt x="38664" y="11915"/>
                    <a:pt x="38269" y="12067"/>
                  </a:cubicBezTo>
                  <a:cubicBezTo>
                    <a:pt x="37874" y="12189"/>
                    <a:pt x="37479" y="12341"/>
                    <a:pt x="37084" y="12462"/>
                  </a:cubicBezTo>
                  <a:cubicBezTo>
                    <a:pt x="31430" y="14316"/>
                    <a:pt x="26901" y="15411"/>
                    <a:pt x="22919" y="16383"/>
                  </a:cubicBezTo>
                  <a:cubicBezTo>
                    <a:pt x="18086" y="17538"/>
                    <a:pt x="13892" y="18541"/>
                    <a:pt x="9028" y="20547"/>
                  </a:cubicBezTo>
                  <a:cubicBezTo>
                    <a:pt x="1" y="24256"/>
                    <a:pt x="31" y="28359"/>
                    <a:pt x="487" y="29970"/>
                  </a:cubicBezTo>
                  <a:cubicBezTo>
                    <a:pt x="518" y="30061"/>
                    <a:pt x="548" y="30183"/>
                    <a:pt x="609" y="30335"/>
                  </a:cubicBezTo>
                  <a:cubicBezTo>
                    <a:pt x="670" y="30517"/>
                    <a:pt x="730" y="30639"/>
                    <a:pt x="791" y="30700"/>
                  </a:cubicBezTo>
                  <a:cubicBezTo>
                    <a:pt x="1308" y="31703"/>
                    <a:pt x="2706" y="33344"/>
                    <a:pt x="6202" y="33344"/>
                  </a:cubicBezTo>
                  <a:cubicBezTo>
                    <a:pt x="8208" y="33344"/>
                    <a:pt x="10639" y="32797"/>
                    <a:pt x="13466" y="31703"/>
                  </a:cubicBezTo>
                  <a:cubicBezTo>
                    <a:pt x="18390" y="29818"/>
                    <a:pt x="22099" y="27690"/>
                    <a:pt x="26415" y="25228"/>
                  </a:cubicBezTo>
                  <a:cubicBezTo>
                    <a:pt x="30062" y="23162"/>
                    <a:pt x="34166" y="20791"/>
                    <a:pt x="39698" y="18237"/>
                  </a:cubicBezTo>
                  <a:cubicBezTo>
                    <a:pt x="40062" y="18055"/>
                    <a:pt x="40458" y="17903"/>
                    <a:pt x="40822" y="17721"/>
                  </a:cubicBezTo>
                  <a:cubicBezTo>
                    <a:pt x="41217" y="17538"/>
                    <a:pt x="41582" y="17386"/>
                    <a:pt x="41977" y="17204"/>
                  </a:cubicBezTo>
                  <a:cubicBezTo>
                    <a:pt x="43224" y="16657"/>
                    <a:pt x="44409" y="16140"/>
                    <a:pt x="45594" y="15654"/>
                  </a:cubicBezTo>
                  <a:cubicBezTo>
                    <a:pt x="46871" y="15107"/>
                    <a:pt x="49242" y="14164"/>
                    <a:pt x="52585" y="12857"/>
                  </a:cubicBezTo>
                  <a:cubicBezTo>
                    <a:pt x="53771" y="12371"/>
                    <a:pt x="54865" y="11946"/>
                    <a:pt x="55777" y="11611"/>
                  </a:cubicBezTo>
                  <a:cubicBezTo>
                    <a:pt x="57023" y="12857"/>
                    <a:pt x="58756" y="13617"/>
                    <a:pt x="60579" y="13617"/>
                  </a:cubicBezTo>
                  <a:cubicBezTo>
                    <a:pt x="61431" y="13617"/>
                    <a:pt x="62282" y="13435"/>
                    <a:pt x="63072" y="13131"/>
                  </a:cubicBezTo>
                  <a:cubicBezTo>
                    <a:pt x="63984" y="12766"/>
                    <a:pt x="65230" y="11824"/>
                    <a:pt x="66871" y="10274"/>
                  </a:cubicBezTo>
                  <a:cubicBezTo>
                    <a:pt x="70063" y="7204"/>
                    <a:pt x="73710" y="2827"/>
                    <a:pt x="73862" y="2644"/>
                  </a:cubicBezTo>
                  <a:lnTo>
                    <a:pt x="75169" y="1034"/>
                  </a:lnTo>
                  <a:lnTo>
                    <a:pt x="73103" y="760"/>
                  </a:lnTo>
                  <a:cubicBezTo>
                    <a:pt x="72859" y="730"/>
                    <a:pt x="67023" y="0"/>
                    <a:pt x="62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3939275" y="-45550"/>
              <a:ext cx="1794900" cy="776525"/>
            </a:xfrm>
            <a:custGeom>
              <a:avLst/>
              <a:gdLst/>
              <a:ahLst/>
              <a:cxnLst/>
              <a:rect l="l" t="t" r="r" b="b"/>
              <a:pathLst>
                <a:path w="71796" h="31061" extrusionOk="0">
                  <a:moveTo>
                    <a:pt x="61400" y="0"/>
                  </a:moveTo>
                  <a:cubicBezTo>
                    <a:pt x="59668" y="0"/>
                    <a:pt x="58148" y="91"/>
                    <a:pt x="57327" y="426"/>
                  </a:cubicBezTo>
                  <a:cubicBezTo>
                    <a:pt x="55108" y="1307"/>
                    <a:pt x="53771" y="3465"/>
                    <a:pt x="53771" y="5714"/>
                  </a:cubicBezTo>
                  <a:cubicBezTo>
                    <a:pt x="52768" y="6110"/>
                    <a:pt x="51218" y="6748"/>
                    <a:pt x="49515" y="7417"/>
                  </a:cubicBezTo>
                  <a:cubicBezTo>
                    <a:pt x="46993" y="8420"/>
                    <a:pt x="44227" y="9514"/>
                    <a:pt x="42676" y="10122"/>
                  </a:cubicBezTo>
                  <a:cubicBezTo>
                    <a:pt x="41278" y="10639"/>
                    <a:pt x="39971" y="11125"/>
                    <a:pt x="38695" y="11581"/>
                  </a:cubicBezTo>
                  <a:cubicBezTo>
                    <a:pt x="38269" y="11702"/>
                    <a:pt x="37874" y="11854"/>
                    <a:pt x="37479" y="11976"/>
                  </a:cubicBezTo>
                  <a:cubicBezTo>
                    <a:pt x="37084" y="12128"/>
                    <a:pt x="36688" y="12250"/>
                    <a:pt x="36263" y="12402"/>
                  </a:cubicBezTo>
                  <a:cubicBezTo>
                    <a:pt x="23922" y="16475"/>
                    <a:pt x="17205" y="16809"/>
                    <a:pt x="8299" y="20456"/>
                  </a:cubicBezTo>
                  <a:cubicBezTo>
                    <a:pt x="1" y="23830"/>
                    <a:pt x="92" y="27295"/>
                    <a:pt x="426" y="28542"/>
                  </a:cubicBezTo>
                  <a:cubicBezTo>
                    <a:pt x="426" y="28542"/>
                    <a:pt x="457" y="28633"/>
                    <a:pt x="518" y="28785"/>
                  </a:cubicBezTo>
                  <a:cubicBezTo>
                    <a:pt x="578" y="28906"/>
                    <a:pt x="609" y="28997"/>
                    <a:pt x="609" y="28997"/>
                  </a:cubicBezTo>
                  <a:cubicBezTo>
                    <a:pt x="1000" y="29740"/>
                    <a:pt x="2094" y="31061"/>
                    <a:pt x="5048" y="31061"/>
                  </a:cubicBezTo>
                  <a:cubicBezTo>
                    <a:pt x="6688" y="31061"/>
                    <a:pt x="8901" y="30654"/>
                    <a:pt x="11886" y="29514"/>
                  </a:cubicBezTo>
                  <a:cubicBezTo>
                    <a:pt x="20944" y="26019"/>
                    <a:pt x="26080" y="21611"/>
                    <a:pt x="38056" y="16049"/>
                  </a:cubicBezTo>
                  <a:cubicBezTo>
                    <a:pt x="38421" y="15867"/>
                    <a:pt x="38816" y="15715"/>
                    <a:pt x="39211" y="15532"/>
                  </a:cubicBezTo>
                  <a:cubicBezTo>
                    <a:pt x="39576" y="15350"/>
                    <a:pt x="39971" y="15198"/>
                    <a:pt x="40336" y="15016"/>
                  </a:cubicBezTo>
                  <a:cubicBezTo>
                    <a:pt x="41521" y="14499"/>
                    <a:pt x="42707" y="13982"/>
                    <a:pt x="44014" y="13435"/>
                  </a:cubicBezTo>
                  <a:cubicBezTo>
                    <a:pt x="45564" y="12797"/>
                    <a:pt x="48452" y="11642"/>
                    <a:pt x="51005" y="10639"/>
                  </a:cubicBezTo>
                  <a:cubicBezTo>
                    <a:pt x="52555" y="10031"/>
                    <a:pt x="53984" y="9484"/>
                    <a:pt x="54926" y="9088"/>
                  </a:cubicBezTo>
                  <a:cubicBezTo>
                    <a:pt x="55990" y="10500"/>
                    <a:pt x="57658" y="11322"/>
                    <a:pt x="59400" y="11322"/>
                  </a:cubicBezTo>
                  <a:cubicBezTo>
                    <a:pt x="60097" y="11322"/>
                    <a:pt x="60805" y="11190"/>
                    <a:pt x="61491" y="10912"/>
                  </a:cubicBezTo>
                  <a:cubicBezTo>
                    <a:pt x="62342" y="10578"/>
                    <a:pt x="63589" y="9575"/>
                    <a:pt x="64926" y="8298"/>
                  </a:cubicBezTo>
                  <a:cubicBezTo>
                    <a:pt x="68118" y="5259"/>
                    <a:pt x="71796" y="760"/>
                    <a:pt x="71796" y="760"/>
                  </a:cubicBezTo>
                  <a:cubicBezTo>
                    <a:pt x="71796" y="760"/>
                    <a:pt x="65838" y="0"/>
                    <a:pt x="61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3939275" y="263725"/>
              <a:ext cx="951425" cy="467050"/>
            </a:xfrm>
            <a:custGeom>
              <a:avLst/>
              <a:gdLst/>
              <a:ahLst/>
              <a:cxnLst/>
              <a:rect l="l" t="t" r="r" b="b"/>
              <a:pathLst>
                <a:path w="38057" h="18682" extrusionOk="0">
                  <a:moveTo>
                    <a:pt x="36263" y="0"/>
                  </a:moveTo>
                  <a:cubicBezTo>
                    <a:pt x="23922" y="4104"/>
                    <a:pt x="17205" y="4438"/>
                    <a:pt x="8299" y="8085"/>
                  </a:cubicBezTo>
                  <a:cubicBezTo>
                    <a:pt x="1" y="11459"/>
                    <a:pt x="92" y="14924"/>
                    <a:pt x="426" y="16171"/>
                  </a:cubicBezTo>
                  <a:cubicBezTo>
                    <a:pt x="426" y="16171"/>
                    <a:pt x="457" y="16262"/>
                    <a:pt x="518" y="16414"/>
                  </a:cubicBezTo>
                  <a:cubicBezTo>
                    <a:pt x="578" y="16535"/>
                    <a:pt x="609" y="16626"/>
                    <a:pt x="609" y="16626"/>
                  </a:cubicBezTo>
                  <a:cubicBezTo>
                    <a:pt x="998" y="17367"/>
                    <a:pt x="2088" y="18682"/>
                    <a:pt x="5021" y="18682"/>
                  </a:cubicBezTo>
                  <a:cubicBezTo>
                    <a:pt x="6664" y="18682"/>
                    <a:pt x="8885" y="18269"/>
                    <a:pt x="11886" y="17113"/>
                  </a:cubicBezTo>
                  <a:cubicBezTo>
                    <a:pt x="20944" y="13648"/>
                    <a:pt x="26080" y="9240"/>
                    <a:pt x="38056" y="3678"/>
                  </a:cubicBezTo>
                  <a:cubicBezTo>
                    <a:pt x="37266" y="2553"/>
                    <a:pt x="36658" y="1338"/>
                    <a:pt x="36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4845825" y="253825"/>
              <a:ext cx="73750" cy="101850"/>
            </a:xfrm>
            <a:custGeom>
              <a:avLst/>
              <a:gdLst/>
              <a:ahLst/>
              <a:cxnLst/>
              <a:rect l="l" t="t" r="r" b="b"/>
              <a:pathLst>
                <a:path w="2950" h="4074" extrusionOk="0">
                  <a:moveTo>
                    <a:pt x="1217" y="1"/>
                  </a:moveTo>
                  <a:cubicBezTo>
                    <a:pt x="822" y="153"/>
                    <a:pt x="396" y="275"/>
                    <a:pt x="1" y="427"/>
                  </a:cubicBezTo>
                  <a:cubicBezTo>
                    <a:pt x="396" y="1703"/>
                    <a:pt x="1004" y="2949"/>
                    <a:pt x="1794" y="4074"/>
                  </a:cubicBezTo>
                  <a:cubicBezTo>
                    <a:pt x="2159" y="3892"/>
                    <a:pt x="2554" y="3740"/>
                    <a:pt x="2949" y="3557"/>
                  </a:cubicBezTo>
                  <a:cubicBezTo>
                    <a:pt x="2189" y="2463"/>
                    <a:pt x="1612" y="1278"/>
                    <a:pt x="1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4876225" y="243950"/>
              <a:ext cx="71450" cy="98825"/>
            </a:xfrm>
            <a:custGeom>
              <a:avLst/>
              <a:gdLst/>
              <a:ahLst/>
              <a:cxnLst/>
              <a:rect l="l" t="t" r="r" b="b"/>
              <a:pathLst>
                <a:path w="2858" h="3953" extrusionOk="0">
                  <a:moveTo>
                    <a:pt x="1217" y="1"/>
                  </a:moveTo>
                  <a:cubicBezTo>
                    <a:pt x="791" y="122"/>
                    <a:pt x="396" y="274"/>
                    <a:pt x="1" y="396"/>
                  </a:cubicBezTo>
                  <a:cubicBezTo>
                    <a:pt x="396" y="1673"/>
                    <a:pt x="973" y="2858"/>
                    <a:pt x="1733" y="3952"/>
                  </a:cubicBezTo>
                  <a:cubicBezTo>
                    <a:pt x="2098" y="3770"/>
                    <a:pt x="2493" y="3618"/>
                    <a:pt x="2858" y="3436"/>
                  </a:cubicBezTo>
                  <a:cubicBezTo>
                    <a:pt x="2159" y="2372"/>
                    <a:pt x="1581" y="1217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5177150" y="86650"/>
              <a:ext cx="166450" cy="133775"/>
            </a:xfrm>
            <a:custGeom>
              <a:avLst/>
              <a:gdLst/>
              <a:ahLst/>
              <a:cxnLst/>
              <a:rect l="l" t="t" r="r" b="b"/>
              <a:pathLst>
                <a:path w="6658" h="5351" extrusionOk="0">
                  <a:moveTo>
                    <a:pt x="5320" y="1"/>
                  </a:moveTo>
                  <a:cubicBezTo>
                    <a:pt x="5320" y="1"/>
                    <a:pt x="2827" y="1004"/>
                    <a:pt x="0" y="2129"/>
                  </a:cubicBezTo>
                  <a:cubicBezTo>
                    <a:pt x="244" y="3314"/>
                    <a:pt x="791" y="4408"/>
                    <a:pt x="1490" y="5351"/>
                  </a:cubicBezTo>
                  <a:cubicBezTo>
                    <a:pt x="4256" y="4256"/>
                    <a:pt x="6657" y="3314"/>
                    <a:pt x="6657" y="3314"/>
                  </a:cubicBezTo>
                  <a:lnTo>
                    <a:pt x="6171" y="1855"/>
                  </a:lnTo>
                  <a:lnTo>
                    <a:pt x="6201" y="1855"/>
                  </a:lnTo>
                  <a:lnTo>
                    <a:pt x="6110" y="1612"/>
                  </a:lnTo>
                  <a:lnTo>
                    <a:pt x="6019" y="1369"/>
                  </a:lnTo>
                  <a:lnTo>
                    <a:pt x="5988" y="1369"/>
                  </a:lnTo>
                  <a:lnTo>
                    <a:pt x="53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4906625" y="139850"/>
              <a:ext cx="307775" cy="190000"/>
            </a:xfrm>
            <a:custGeom>
              <a:avLst/>
              <a:gdLst/>
              <a:ahLst/>
              <a:cxnLst/>
              <a:rect l="l" t="t" r="r" b="b"/>
              <a:pathLst>
                <a:path w="12311" h="7600" extrusionOk="0">
                  <a:moveTo>
                    <a:pt x="10821" y="1"/>
                  </a:moveTo>
                  <a:cubicBezTo>
                    <a:pt x="8299" y="1004"/>
                    <a:pt x="5502" y="2098"/>
                    <a:pt x="3982" y="2675"/>
                  </a:cubicBezTo>
                  <a:cubicBezTo>
                    <a:pt x="2584" y="3223"/>
                    <a:pt x="1277" y="3709"/>
                    <a:pt x="1" y="4134"/>
                  </a:cubicBezTo>
                  <a:cubicBezTo>
                    <a:pt x="365" y="5381"/>
                    <a:pt x="943" y="6536"/>
                    <a:pt x="1672" y="7600"/>
                  </a:cubicBezTo>
                  <a:cubicBezTo>
                    <a:pt x="2827" y="7083"/>
                    <a:pt x="4043" y="6566"/>
                    <a:pt x="5320" y="6019"/>
                  </a:cubicBezTo>
                  <a:cubicBezTo>
                    <a:pt x="6870" y="5381"/>
                    <a:pt x="9758" y="4226"/>
                    <a:pt x="12311" y="3223"/>
                  </a:cubicBezTo>
                  <a:cubicBezTo>
                    <a:pt x="11612" y="2280"/>
                    <a:pt x="11065" y="1156"/>
                    <a:pt x="10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5264525" y="-45550"/>
              <a:ext cx="297925" cy="282825"/>
            </a:xfrm>
            <a:custGeom>
              <a:avLst/>
              <a:gdLst/>
              <a:ahLst/>
              <a:cxnLst/>
              <a:rect l="l" t="t" r="r" b="b"/>
              <a:pathLst>
                <a:path w="11917" h="11313" extrusionOk="0">
                  <a:moveTo>
                    <a:pt x="8390" y="0"/>
                  </a:moveTo>
                  <a:cubicBezTo>
                    <a:pt x="6658" y="0"/>
                    <a:pt x="5138" y="91"/>
                    <a:pt x="4317" y="426"/>
                  </a:cubicBezTo>
                  <a:cubicBezTo>
                    <a:pt x="1430" y="1581"/>
                    <a:pt x="1" y="4863"/>
                    <a:pt x="1156" y="7751"/>
                  </a:cubicBezTo>
                  <a:cubicBezTo>
                    <a:pt x="2039" y="9958"/>
                    <a:pt x="4165" y="11313"/>
                    <a:pt x="6408" y="11313"/>
                  </a:cubicBezTo>
                  <a:cubicBezTo>
                    <a:pt x="7099" y="11313"/>
                    <a:pt x="7801" y="11184"/>
                    <a:pt x="8481" y="10912"/>
                  </a:cubicBezTo>
                  <a:cubicBezTo>
                    <a:pt x="9332" y="10578"/>
                    <a:pt x="10579" y="9544"/>
                    <a:pt x="11916" y="8298"/>
                  </a:cubicBezTo>
                  <a:cubicBezTo>
                    <a:pt x="11643" y="8237"/>
                    <a:pt x="11399" y="8085"/>
                    <a:pt x="11217" y="7873"/>
                  </a:cubicBezTo>
                  <a:cubicBezTo>
                    <a:pt x="10822" y="7356"/>
                    <a:pt x="10913" y="6505"/>
                    <a:pt x="11460" y="6079"/>
                  </a:cubicBezTo>
                  <a:lnTo>
                    <a:pt x="11460" y="6079"/>
                  </a:lnTo>
                  <a:cubicBezTo>
                    <a:pt x="11209" y="6153"/>
                    <a:pt x="10937" y="6212"/>
                    <a:pt x="10685" y="6212"/>
                  </a:cubicBezTo>
                  <a:cubicBezTo>
                    <a:pt x="10418" y="6212"/>
                    <a:pt x="10173" y="6145"/>
                    <a:pt x="10001" y="5958"/>
                  </a:cubicBezTo>
                  <a:cubicBezTo>
                    <a:pt x="9606" y="5502"/>
                    <a:pt x="9940" y="4803"/>
                    <a:pt x="10305" y="4286"/>
                  </a:cubicBezTo>
                  <a:lnTo>
                    <a:pt x="10305" y="4286"/>
                  </a:lnTo>
                  <a:cubicBezTo>
                    <a:pt x="9870" y="4306"/>
                    <a:pt x="9421" y="4441"/>
                    <a:pt x="9010" y="4441"/>
                  </a:cubicBezTo>
                  <a:cubicBezTo>
                    <a:pt x="8790" y="4441"/>
                    <a:pt x="8581" y="4403"/>
                    <a:pt x="8390" y="4286"/>
                  </a:cubicBezTo>
                  <a:cubicBezTo>
                    <a:pt x="7904" y="3952"/>
                    <a:pt x="7843" y="3222"/>
                    <a:pt x="8117" y="2705"/>
                  </a:cubicBezTo>
                  <a:cubicBezTo>
                    <a:pt x="8390" y="2189"/>
                    <a:pt x="8907" y="1824"/>
                    <a:pt x="9393" y="1489"/>
                  </a:cubicBezTo>
                  <a:cubicBezTo>
                    <a:pt x="8907" y="1368"/>
                    <a:pt x="8360" y="1155"/>
                    <a:pt x="8238" y="699"/>
                  </a:cubicBezTo>
                  <a:cubicBezTo>
                    <a:pt x="8177" y="456"/>
                    <a:pt x="8269" y="213"/>
                    <a:pt x="8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5460600" y="-45550"/>
              <a:ext cx="273575" cy="207475"/>
            </a:xfrm>
            <a:custGeom>
              <a:avLst/>
              <a:gdLst/>
              <a:ahLst/>
              <a:cxnLst/>
              <a:rect l="l" t="t" r="r" b="b"/>
              <a:pathLst>
                <a:path w="10943" h="8299" extrusionOk="0">
                  <a:moveTo>
                    <a:pt x="547" y="0"/>
                  </a:moveTo>
                  <a:cubicBezTo>
                    <a:pt x="395" y="213"/>
                    <a:pt x="334" y="456"/>
                    <a:pt x="395" y="699"/>
                  </a:cubicBezTo>
                  <a:cubicBezTo>
                    <a:pt x="517" y="1155"/>
                    <a:pt x="1064" y="1368"/>
                    <a:pt x="1550" y="1489"/>
                  </a:cubicBezTo>
                  <a:cubicBezTo>
                    <a:pt x="1064" y="1824"/>
                    <a:pt x="547" y="2189"/>
                    <a:pt x="274" y="2705"/>
                  </a:cubicBezTo>
                  <a:cubicBezTo>
                    <a:pt x="0" y="3222"/>
                    <a:pt x="30" y="3982"/>
                    <a:pt x="547" y="4286"/>
                  </a:cubicBezTo>
                  <a:cubicBezTo>
                    <a:pt x="737" y="4413"/>
                    <a:pt x="946" y="4455"/>
                    <a:pt x="1165" y="4455"/>
                  </a:cubicBezTo>
                  <a:cubicBezTo>
                    <a:pt x="1577" y="4455"/>
                    <a:pt x="2026" y="4306"/>
                    <a:pt x="2462" y="4286"/>
                  </a:cubicBezTo>
                  <a:lnTo>
                    <a:pt x="2462" y="4286"/>
                  </a:lnTo>
                  <a:cubicBezTo>
                    <a:pt x="2097" y="4803"/>
                    <a:pt x="1763" y="5502"/>
                    <a:pt x="2158" y="5958"/>
                  </a:cubicBezTo>
                  <a:cubicBezTo>
                    <a:pt x="2325" y="6155"/>
                    <a:pt x="2561" y="6224"/>
                    <a:pt x="2819" y="6224"/>
                  </a:cubicBezTo>
                  <a:cubicBezTo>
                    <a:pt x="3078" y="6224"/>
                    <a:pt x="3359" y="6155"/>
                    <a:pt x="3617" y="6079"/>
                  </a:cubicBezTo>
                  <a:lnTo>
                    <a:pt x="3617" y="6079"/>
                  </a:lnTo>
                  <a:cubicBezTo>
                    <a:pt x="3070" y="6505"/>
                    <a:pt x="2979" y="7356"/>
                    <a:pt x="3374" y="7873"/>
                  </a:cubicBezTo>
                  <a:cubicBezTo>
                    <a:pt x="3556" y="8085"/>
                    <a:pt x="3800" y="8237"/>
                    <a:pt x="4043" y="8298"/>
                  </a:cubicBezTo>
                  <a:cubicBezTo>
                    <a:pt x="7265" y="5259"/>
                    <a:pt x="10943" y="760"/>
                    <a:pt x="10943" y="760"/>
                  </a:cubicBezTo>
                  <a:cubicBezTo>
                    <a:pt x="10943" y="760"/>
                    <a:pt x="4985" y="0"/>
                    <a:pt x="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5335200" y="-14725"/>
              <a:ext cx="284225" cy="56575"/>
            </a:xfrm>
            <a:custGeom>
              <a:avLst/>
              <a:gdLst/>
              <a:ahLst/>
              <a:cxnLst/>
              <a:rect l="l" t="t" r="r" b="b"/>
              <a:pathLst>
                <a:path w="11369" h="2263" extrusionOk="0">
                  <a:moveTo>
                    <a:pt x="8602" y="1"/>
                  </a:moveTo>
                  <a:cubicBezTo>
                    <a:pt x="5607" y="1"/>
                    <a:pt x="2600" y="777"/>
                    <a:pt x="1" y="2263"/>
                  </a:cubicBezTo>
                  <a:cubicBezTo>
                    <a:pt x="3679" y="1016"/>
                    <a:pt x="7509" y="348"/>
                    <a:pt x="11369" y="226"/>
                  </a:cubicBezTo>
                  <a:cubicBezTo>
                    <a:pt x="10456" y="75"/>
                    <a:pt x="9530" y="1"/>
                    <a:pt x="8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325325" y="31950"/>
              <a:ext cx="248525" cy="70700"/>
            </a:xfrm>
            <a:custGeom>
              <a:avLst/>
              <a:gdLst/>
              <a:ahLst/>
              <a:cxnLst/>
              <a:rect l="l" t="t" r="r" b="b"/>
              <a:pathLst>
                <a:path w="9941" h="2828" extrusionOk="0">
                  <a:moveTo>
                    <a:pt x="9940" y="0"/>
                  </a:moveTo>
                  <a:cubicBezTo>
                    <a:pt x="6505" y="365"/>
                    <a:pt x="3101" y="1338"/>
                    <a:pt x="1" y="2827"/>
                  </a:cubicBezTo>
                  <a:cubicBezTo>
                    <a:pt x="3283" y="2037"/>
                    <a:pt x="6718" y="1064"/>
                    <a:pt x="9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333675" y="25875"/>
              <a:ext cx="299425" cy="145925"/>
            </a:xfrm>
            <a:custGeom>
              <a:avLst/>
              <a:gdLst/>
              <a:ahLst/>
              <a:cxnLst/>
              <a:rect l="l" t="t" r="r" b="b"/>
              <a:pathLst>
                <a:path w="11977" h="5837" extrusionOk="0">
                  <a:moveTo>
                    <a:pt x="11977" y="0"/>
                  </a:moveTo>
                  <a:lnTo>
                    <a:pt x="11977" y="0"/>
                  </a:lnTo>
                  <a:cubicBezTo>
                    <a:pt x="8238" y="2462"/>
                    <a:pt x="4256" y="4408"/>
                    <a:pt x="1" y="5836"/>
                  </a:cubicBezTo>
                  <a:cubicBezTo>
                    <a:pt x="4439" y="5107"/>
                    <a:pt x="8694" y="304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5442350" y="101850"/>
              <a:ext cx="146675" cy="89700"/>
            </a:xfrm>
            <a:custGeom>
              <a:avLst/>
              <a:gdLst/>
              <a:ahLst/>
              <a:cxnLst/>
              <a:rect l="l" t="t" r="r" b="b"/>
              <a:pathLst>
                <a:path w="5867" h="3588" extrusionOk="0">
                  <a:moveTo>
                    <a:pt x="5867" y="1"/>
                  </a:moveTo>
                  <a:cubicBezTo>
                    <a:pt x="3922" y="1247"/>
                    <a:pt x="2007" y="2432"/>
                    <a:pt x="1" y="3588"/>
                  </a:cubicBezTo>
                  <a:cubicBezTo>
                    <a:pt x="2280" y="3132"/>
                    <a:pt x="4408" y="1825"/>
                    <a:pt x="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3989425" y="408100"/>
              <a:ext cx="486375" cy="197600"/>
            </a:xfrm>
            <a:custGeom>
              <a:avLst/>
              <a:gdLst/>
              <a:ahLst/>
              <a:cxnLst/>
              <a:rect l="l" t="t" r="r" b="b"/>
              <a:pathLst>
                <a:path w="19455" h="7904" extrusionOk="0">
                  <a:moveTo>
                    <a:pt x="19454" y="0"/>
                  </a:moveTo>
                  <a:cubicBezTo>
                    <a:pt x="12524" y="943"/>
                    <a:pt x="5016" y="2645"/>
                    <a:pt x="1" y="7903"/>
                  </a:cubicBezTo>
                  <a:cubicBezTo>
                    <a:pt x="5624" y="3435"/>
                    <a:pt x="12706" y="1915"/>
                    <a:pt x="19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18" name="Google Shape;1118;p34"/>
          <p:cNvSpPr/>
          <p:nvPr/>
        </p:nvSpPr>
        <p:spPr>
          <a:xfrm>
            <a:off x="6025551" y="2971198"/>
            <a:ext cx="458598" cy="377970"/>
          </a:xfrm>
          <a:custGeom>
            <a:avLst/>
            <a:gdLst/>
            <a:ahLst/>
            <a:cxnLst/>
            <a:rect l="l" t="t" r="r" b="b"/>
            <a:pathLst>
              <a:path w="12644" h="10421" extrusionOk="0">
                <a:moveTo>
                  <a:pt x="2694" y="688"/>
                </a:moveTo>
                <a:cubicBezTo>
                  <a:pt x="2751" y="688"/>
                  <a:pt x="2810" y="691"/>
                  <a:pt x="2870" y="697"/>
                </a:cubicBezTo>
                <a:cubicBezTo>
                  <a:pt x="3203" y="730"/>
                  <a:pt x="3503" y="897"/>
                  <a:pt x="3770" y="1064"/>
                </a:cubicBezTo>
                <a:cubicBezTo>
                  <a:pt x="5305" y="2064"/>
                  <a:pt x="6772" y="3165"/>
                  <a:pt x="8173" y="4366"/>
                </a:cubicBezTo>
                <a:cubicBezTo>
                  <a:pt x="8674" y="4766"/>
                  <a:pt x="9107" y="5267"/>
                  <a:pt x="9574" y="5734"/>
                </a:cubicBezTo>
                <a:cubicBezTo>
                  <a:pt x="9875" y="6000"/>
                  <a:pt x="9975" y="6434"/>
                  <a:pt x="9741" y="6734"/>
                </a:cubicBezTo>
                <a:cubicBezTo>
                  <a:pt x="9591" y="6942"/>
                  <a:pt x="9376" y="7021"/>
                  <a:pt x="9152" y="7021"/>
                </a:cubicBezTo>
                <a:cubicBezTo>
                  <a:pt x="8979" y="7021"/>
                  <a:pt x="8800" y="6974"/>
                  <a:pt x="8640" y="6901"/>
                </a:cubicBezTo>
                <a:cubicBezTo>
                  <a:pt x="7873" y="6568"/>
                  <a:pt x="7173" y="6101"/>
                  <a:pt x="6506" y="5567"/>
                </a:cubicBezTo>
                <a:cubicBezTo>
                  <a:pt x="5371" y="4599"/>
                  <a:pt x="4204" y="3632"/>
                  <a:pt x="3070" y="2665"/>
                </a:cubicBezTo>
                <a:cubicBezTo>
                  <a:pt x="2906" y="2524"/>
                  <a:pt x="2709" y="2367"/>
                  <a:pt x="2537" y="2367"/>
                </a:cubicBezTo>
                <a:cubicBezTo>
                  <a:pt x="2464" y="2367"/>
                  <a:pt x="2395" y="2395"/>
                  <a:pt x="2336" y="2465"/>
                </a:cubicBezTo>
                <a:cubicBezTo>
                  <a:pt x="2136" y="2731"/>
                  <a:pt x="2436" y="3032"/>
                  <a:pt x="2636" y="3198"/>
                </a:cubicBezTo>
                <a:cubicBezTo>
                  <a:pt x="4271" y="4599"/>
                  <a:pt x="5805" y="6134"/>
                  <a:pt x="7673" y="7235"/>
                </a:cubicBezTo>
                <a:cubicBezTo>
                  <a:pt x="8111" y="7508"/>
                  <a:pt x="8571" y="7737"/>
                  <a:pt x="9090" y="7737"/>
                </a:cubicBezTo>
                <a:cubicBezTo>
                  <a:pt x="9204" y="7737"/>
                  <a:pt x="9321" y="7726"/>
                  <a:pt x="9441" y="7702"/>
                </a:cubicBezTo>
                <a:cubicBezTo>
                  <a:pt x="10075" y="7602"/>
                  <a:pt x="10508" y="7301"/>
                  <a:pt x="10608" y="6601"/>
                </a:cubicBezTo>
                <a:cubicBezTo>
                  <a:pt x="10809" y="6768"/>
                  <a:pt x="10975" y="6868"/>
                  <a:pt x="11142" y="7001"/>
                </a:cubicBezTo>
                <a:cubicBezTo>
                  <a:pt x="11809" y="7535"/>
                  <a:pt x="11976" y="8436"/>
                  <a:pt x="11509" y="9136"/>
                </a:cubicBezTo>
                <a:cubicBezTo>
                  <a:pt x="11258" y="9491"/>
                  <a:pt x="10798" y="9690"/>
                  <a:pt x="10317" y="9690"/>
                </a:cubicBezTo>
                <a:cubicBezTo>
                  <a:pt x="10030" y="9690"/>
                  <a:pt x="9736" y="9619"/>
                  <a:pt x="9474" y="9470"/>
                </a:cubicBezTo>
                <a:cubicBezTo>
                  <a:pt x="8774" y="9069"/>
                  <a:pt x="8107" y="8602"/>
                  <a:pt x="7473" y="8102"/>
                </a:cubicBezTo>
                <a:cubicBezTo>
                  <a:pt x="5872" y="6868"/>
                  <a:pt x="4304" y="5634"/>
                  <a:pt x="2736" y="4399"/>
                </a:cubicBezTo>
                <a:cubicBezTo>
                  <a:pt x="2202" y="3966"/>
                  <a:pt x="1702" y="3499"/>
                  <a:pt x="1335" y="2898"/>
                </a:cubicBezTo>
                <a:cubicBezTo>
                  <a:pt x="1068" y="2431"/>
                  <a:pt x="801" y="1964"/>
                  <a:pt x="1168" y="1497"/>
                </a:cubicBezTo>
                <a:cubicBezTo>
                  <a:pt x="1565" y="1009"/>
                  <a:pt x="2074" y="688"/>
                  <a:pt x="2694" y="688"/>
                </a:cubicBezTo>
                <a:close/>
                <a:moveTo>
                  <a:pt x="2774" y="0"/>
                </a:moveTo>
                <a:cubicBezTo>
                  <a:pt x="2350" y="0"/>
                  <a:pt x="1926" y="126"/>
                  <a:pt x="1502" y="363"/>
                </a:cubicBezTo>
                <a:cubicBezTo>
                  <a:pt x="268" y="1030"/>
                  <a:pt x="1" y="2198"/>
                  <a:pt x="768" y="3332"/>
                </a:cubicBezTo>
                <a:cubicBezTo>
                  <a:pt x="1168" y="3932"/>
                  <a:pt x="1669" y="4433"/>
                  <a:pt x="2236" y="4866"/>
                </a:cubicBezTo>
                <a:cubicBezTo>
                  <a:pt x="4404" y="6601"/>
                  <a:pt x="6572" y="8369"/>
                  <a:pt x="8874" y="9970"/>
                </a:cubicBezTo>
                <a:cubicBezTo>
                  <a:pt x="9324" y="10270"/>
                  <a:pt x="9812" y="10420"/>
                  <a:pt x="10323" y="10420"/>
                </a:cubicBezTo>
                <a:cubicBezTo>
                  <a:pt x="10494" y="10420"/>
                  <a:pt x="10667" y="10404"/>
                  <a:pt x="10842" y="10370"/>
                </a:cubicBezTo>
                <a:cubicBezTo>
                  <a:pt x="11609" y="10237"/>
                  <a:pt x="12143" y="9803"/>
                  <a:pt x="12376" y="9036"/>
                </a:cubicBezTo>
                <a:cubicBezTo>
                  <a:pt x="12643" y="8169"/>
                  <a:pt x="12643" y="7368"/>
                  <a:pt x="11909" y="6701"/>
                </a:cubicBezTo>
                <a:cubicBezTo>
                  <a:pt x="11176" y="6034"/>
                  <a:pt x="10308" y="5567"/>
                  <a:pt x="9808" y="4700"/>
                </a:cubicBezTo>
                <a:cubicBezTo>
                  <a:pt x="7907" y="3198"/>
                  <a:pt x="6039" y="1664"/>
                  <a:pt x="4004" y="363"/>
                </a:cubicBezTo>
                <a:cubicBezTo>
                  <a:pt x="3594" y="117"/>
                  <a:pt x="3184" y="0"/>
                  <a:pt x="2774" y="0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8AD82B-F170-0ED4-803F-4FFA26FC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86556"/>
            <a:ext cx="3505689" cy="2257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FC9BF9-5304-BC36-BC9D-85293C940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679" y="197748"/>
            <a:ext cx="3372321" cy="2629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8B8FD-061D-434A-083E-BB0F77021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679" y="3027181"/>
            <a:ext cx="5953956" cy="771633"/>
          </a:xfrm>
          <a:prstGeom prst="rect">
            <a:avLst/>
          </a:prstGeom>
        </p:spPr>
      </p:pic>
      <p:sp>
        <p:nvSpPr>
          <p:cNvPr id="8" name="Google Shape;984;p31">
            <a:extLst>
              <a:ext uri="{FF2B5EF4-FFF2-40B4-BE49-F238E27FC236}">
                <a16:creationId xmlns:a16="http://schemas.microsoft.com/office/drawing/2014/main" id="{876ACDEF-CF9F-6301-4EA9-9265DE2BF7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679" y="3981699"/>
            <a:ext cx="6968961" cy="1759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danhba.bin tự động xuất hiện trong cùng địa chỉ với file quản lý sau khi chọn 0.ket thuc.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5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1"/>
          <p:cNvSpPr/>
          <p:nvPr/>
        </p:nvSpPr>
        <p:spPr>
          <a:xfrm flipH="1">
            <a:off x="7243709" y="807995"/>
            <a:ext cx="1185300" cy="1185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1" name="Google Shape;1211;p41"/>
          <p:cNvSpPr txBox="1">
            <a:spLocks noGrp="1"/>
          </p:cNvSpPr>
          <p:nvPr>
            <p:ph type="title"/>
          </p:nvPr>
        </p:nvSpPr>
        <p:spPr>
          <a:xfrm flipH="1">
            <a:off x="2305075" y="2179625"/>
            <a:ext cx="6125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2" name="Google Shape;1212;p41"/>
          <p:cNvSpPr txBox="1">
            <a:spLocks noGrp="1"/>
          </p:cNvSpPr>
          <p:nvPr>
            <p:ph type="subTitle" idx="1"/>
          </p:nvPr>
        </p:nvSpPr>
        <p:spPr>
          <a:xfrm flipH="1">
            <a:off x="1761976" y="3134765"/>
            <a:ext cx="6620025" cy="83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ài liệu học tập của lớp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3" name="Google Shape;1213;p41"/>
          <p:cNvSpPr txBox="1">
            <a:spLocks noGrp="1"/>
          </p:cNvSpPr>
          <p:nvPr>
            <p:ph type="title" idx="2"/>
          </p:nvPr>
        </p:nvSpPr>
        <p:spPr>
          <a:xfrm flipH="1">
            <a:off x="7290601" y="855020"/>
            <a:ext cx="1091400" cy="10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4" name="Google Shape;1214;p41"/>
          <p:cNvGrpSpPr/>
          <p:nvPr/>
        </p:nvGrpSpPr>
        <p:grpSpPr>
          <a:xfrm>
            <a:off x="1631725" y="2673450"/>
            <a:ext cx="664650" cy="101125"/>
            <a:chOff x="2827200" y="3477775"/>
            <a:chExt cx="664650" cy="101125"/>
          </a:xfrm>
        </p:grpSpPr>
        <p:sp>
          <p:nvSpPr>
            <p:cNvPr id="1215" name="Google Shape;1215;p41"/>
            <p:cNvSpPr/>
            <p:nvPr/>
          </p:nvSpPr>
          <p:spPr>
            <a:xfrm>
              <a:off x="2827200" y="3477775"/>
              <a:ext cx="324425" cy="101125"/>
            </a:xfrm>
            <a:custGeom>
              <a:avLst/>
              <a:gdLst/>
              <a:ahLst/>
              <a:cxnLst/>
              <a:rect l="l" t="t" r="r" b="b"/>
              <a:pathLst>
                <a:path w="12977" h="4045" extrusionOk="0">
                  <a:moveTo>
                    <a:pt x="2152" y="785"/>
                  </a:moveTo>
                  <a:cubicBezTo>
                    <a:pt x="3078" y="785"/>
                    <a:pt x="3974" y="856"/>
                    <a:pt x="4870" y="907"/>
                  </a:cubicBezTo>
                  <a:cubicBezTo>
                    <a:pt x="5304" y="907"/>
                    <a:pt x="5170" y="1308"/>
                    <a:pt x="5371" y="1675"/>
                  </a:cubicBezTo>
                  <a:cubicBezTo>
                    <a:pt x="5090" y="1629"/>
                    <a:pt x="4808" y="1616"/>
                    <a:pt x="4527" y="1616"/>
                  </a:cubicBezTo>
                  <a:cubicBezTo>
                    <a:pt x="4190" y="1616"/>
                    <a:pt x="3855" y="1634"/>
                    <a:pt x="3525" y="1634"/>
                  </a:cubicBezTo>
                  <a:cubicBezTo>
                    <a:pt x="2728" y="1634"/>
                    <a:pt x="1966" y="1529"/>
                    <a:pt x="1301" y="807"/>
                  </a:cubicBezTo>
                  <a:cubicBezTo>
                    <a:pt x="1588" y="792"/>
                    <a:pt x="1871" y="785"/>
                    <a:pt x="2152" y="785"/>
                  </a:cubicBezTo>
                  <a:close/>
                  <a:moveTo>
                    <a:pt x="3093" y="2293"/>
                  </a:moveTo>
                  <a:cubicBezTo>
                    <a:pt x="3170" y="2293"/>
                    <a:pt x="3251" y="2298"/>
                    <a:pt x="3336" y="2308"/>
                  </a:cubicBezTo>
                  <a:cubicBezTo>
                    <a:pt x="3636" y="2351"/>
                    <a:pt x="3936" y="2364"/>
                    <a:pt x="4236" y="2364"/>
                  </a:cubicBezTo>
                  <a:cubicBezTo>
                    <a:pt x="4637" y="2364"/>
                    <a:pt x="5037" y="2342"/>
                    <a:pt x="5437" y="2342"/>
                  </a:cubicBezTo>
                  <a:cubicBezTo>
                    <a:pt x="5437" y="2408"/>
                    <a:pt x="5437" y="2442"/>
                    <a:pt x="5437" y="2442"/>
                  </a:cubicBezTo>
                  <a:cubicBezTo>
                    <a:pt x="5112" y="3039"/>
                    <a:pt x="4654" y="3238"/>
                    <a:pt x="4100" y="3238"/>
                  </a:cubicBezTo>
                  <a:cubicBezTo>
                    <a:pt x="3972" y="3238"/>
                    <a:pt x="3840" y="3228"/>
                    <a:pt x="3703" y="3209"/>
                  </a:cubicBezTo>
                  <a:cubicBezTo>
                    <a:pt x="3592" y="3187"/>
                    <a:pt x="3477" y="3179"/>
                    <a:pt x="3361" y="3179"/>
                  </a:cubicBezTo>
                  <a:cubicBezTo>
                    <a:pt x="3128" y="3179"/>
                    <a:pt x="2891" y="3209"/>
                    <a:pt x="2669" y="3209"/>
                  </a:cubicBezTo>
                  <a:cubicBezTo>
                    <a:pt x="2335" y="3242"/>
                    <a:pt x="2035" y="3276"/>
                    <a:pt x="1668" y="3309"/>
                  </a:cubicBezTo>
                  <a:cubicBezTo>
                    <a:pt x="2027" y="2680"/>
                    <a:pt x="2414" y="2293"/>
                    <a:pt x="3093" y="2293"/>
                  </a:cubicBezTo>
                  <a:close/>
                  <a:moveTo>
                    <a:pt x="2091" y="1"/>
                  </a:moveTo>
                  <a:cubicBezTo>
                    <a:pt x="1616" y="1"/>
                    <a:pt x="1141" y="20"/>
                    <a:pt x="667" y="73"/>
                  </a:cubicBezTo>
                  <a:cubicBezTo>
                    <a:pt x="367" y="107"/>
                    <a:pt x="100" y="240"/>
                    <a:pt x="33" y="540"/>
                  </a:cubicBezTo>
                  <a:cubicBezTo>
                    <a:pt x="0" y="841"/>
                    <a:pt x="200" y="1007"/>
                    <a:pt x="434" y="1174"/>
                  </a:cubicBezTo>
                  <a:cubicBezTo>
                    <a:pt x="801" y="1374"/>
                    <a:pt x="1168" y="1608"/>
                    <a:pt x="1535" y="1841"/>
                  </a:cubicBezTo>
                  <a:cubicBezTo>
                    <a:pt x="1701" y="1941"/>
                    <a:pt x="1768" y="2042"/>
                    <a:pt x="1601" y="2242"/>
                  </a:cubicBezTo>
                  <a:cubicBezTo>
                    <a:pt x="1334" y="2509"/>
                    <a:pt x="1068" y="2809"/>
                    <a:pt x="801" y="3109"/>
                  </a:cubicBezTo>
                  <a:cubicBezTo>
                    <a:pt x="667" y="3309"/>
                    <a:pt x="467" y="3543"/>
                    <a:pt x="634" y="3809"/>
                  </a:cubicBezTo>
                  <a:cubicBezTo>
                    <a:pt x="767" y="4023"/>
                    <a:pt x="943" y="4044"/>
                    <a:pt x="1128" y="4044"/>
                  </a:cubicBezTo>
                  <a:cubicBezTo>
                    <a:pt x="1174" y="4044"/>
                    <a:pt x="1221" y="4043"/>
                    <a:pt x="1268" y="4043"/>
                  </a:cubicBezTo>
                  <a:cubicBezTo>
                    <a:pt x="2160" y="3993"/>
                    <a:pt x="3053" y="3907"/>
                    <a:pt x="3932" y="3907"/>
                  </a:cubicBezTo>
                  <a:cubicBezTo>
                    <a:pt x="4235" y="3907"/>
                    <a:pt x="4537" y="3917"/>
                    <a:pt x="4837" y="3943"/>
                  </a:cubicBezTo>
                  <a:cubicBezTo>
                    <a:pt x="5004" y="3943"/>
                    <a:pt x="5137" y="3910"/>
                    <a:pt x="5237" y="3809"/>
                  </a:cubicBezTo>
                  <a:cubicBezTo>
                    <a:pt x="5537" y="3443"/>
                    <a:pt x="5904" y="3109"/>
                    <a:pt x="6071" y="2642"/>
                  </a:cubicBezTo>
                  <a:cubicBezTo>
                    <a:pt x="6205" y="2342"/>
                    <a:pt x="6338" y="2342"/>
                    <a:pt x="6571" y="2342"/>
                  </a:cubicBezTo>
                  <a:lnTo>
                    <a:pt x="12342" y="2342"/>
                  </a:lnTo>
                  <a:cubicBezTo>
                    <a:pt x="12420" y="2342"/>
                    <a:pt x="12516" y="2353"/>
                    <a:pt x="12610" y="2353"/>
                  </a:cubicBezTo>
                  <a:cubicBezTo>
                    <a:pt x="12798" y="2353"/>
                    <a:pt x="12976" y="2308"/>
                    <a:pt x="12976" y="2042"/>
                  </a:cubicBezTo>
                  <a:cubicBezTo>
                    <a:pt x="12976" y="1708"/>
                    <a:pt x="12609" y="1675"/>
                    <a:pt x="12342" y="1641"/>
                  </a:cubicBezTo>
                  <a:lnTo>
                    <a:pt x="12042" y="1641"/>
                  </a:lnTo>
                  <a:cubicBezTo>
                    <a:pt x="10819" y="1641"/>
                    <a:pt x="9611" y="1626"/>
                    <a:pt x="8397" y="1626"/>
                  </a:cubicBezTo>
                  <a:cubicBezTo>
                    <a:pt x="7791" y="1626"/>
                    <a:pt x="7183" y="1630"/>
                    <a:pt x="6571" y="1641"/>
                  </a:cubicBezTo>
                  <a:cubicBezTo>
                    <a:pt x="6205" y="1641"/>
                    <a:pt x="6071" y="1541"/>
                    <a:pt x="5971" y="1174"/>
                  </a:cubicBezTo>
                  <a:cubicBezTo>
                    <a:pt x="5838" y="707"/>
                    <a:pt x="5771" y="140"/>
                    <a:pt x="5104" y="107"/>
                  </a:cubicBezTo>
                  <a:cubicBezTo>
                    <a:pt x="4088" y="84"/>
                    <a:pt x="3087" y="1"/>
                    <a:pt x="2091" y="1"/>
                  </a:cubicBezTo>
                  <a:close/>
                </a:path>
              </a:pathLst>
            </a:custGeom>
            <a:solidFill>
              <a:srgbClr val="0E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3192450" y="3481300"/>
              <a:ext cx="299400" cy="89325"/>
            </a:xfrm>
            <a:custGeom>
              <a:avLst/>
              <a:gdLst/>
              <a:ahLst/>
              <a:cxnLst/>
              <a:rect l="l" t="t" r="r" b="b"/>
              <a:pathLst>
                <a:path w="11976" h="3573" extrusionOk="0">
                  <a:moveTo>
                    <a:pt x="9474" y="833"/>
                  </a:moveTo>
                  <a:cubicBezTo>
                    <a:pt x="9808" y="1000"/>
                    <a:pt x="10108" y="1167"/>
                    <a:pt x="10475" y="1333"/>
                  </a:cubicBezTo>
                  <a:cubicBezTo>
                    <a:pt x="10152" y="1400"/>
                    <a:pt x="9926" y="1441"/>
                    <a:pt x="9770" y="1441"/>
                  </a:cubicBezTo>
                  <a:cubicBezTo>
                    <a:pt x="9459" y="1441"/>
                    <a:pt x="9429" y="1278"/>
                    <a:pt x="9474" y="833"/>
                  </a:cubicBezTo>
                  <a:close/>
                  <a:moveTo>
                    <a:pt x="9786" y="2089"/>
                  </a:moveTo>
                  <a:cubicBezTo>
                    <a:pt x="9833" y="2089"/>
                    <a:pt x="9885" y="2093"/>
                    <a:pt x="9941" y="2101"/>
                  </a:cubicBezTo>
                  <a:cubicBezTo>
                    <a:pt x="10019" y="2112"/>
                    <a:pt x="10093" y="2116"/>
                    <a:pt x="10172" y="2116"/>
                  </a:cubicBezTo>
                  <a:cubicBezTo>
                    <a:pt x="10330" y="2116"/>
                    <a:pt x="10508" y="2101"/>
                    <a:pt x="10775" y="2101"/>
                  </a:cubicBezTo>
                  <a:cubicBezTo>
                    <a:pt x="10275" y="2434"/>
                    <a:pt x="9874" y="2568"/>
                    <a:pt x="9474" y="2734"/>
                  </a:cubicBezTo>
                  <a:cubicBezTo>
                    <a:pt x="9326" y="2320"/>
                    <a:pt x="9414" y="2089"/>
                    <a:pt x="9786" y="2089"/>
                  </a:cubicBezTo>
                  <a:close/>
                  <a:moveTo>
                    <a:pt x="9249" y="0"/>
                  </a:moveTo>
                  <a:cubicBezTo>
                    <a:pt x="8866" y="0"/>
                    <a:pt x="8750" y="336"/>
                    <a:pt x="8707" y="1100"/>
                  </a:cubicBezTo>
                  <a:cubicBezTo>
                    <a:pt x="8707" y="1333"/>
                    <a:pt x="8673" y="1434"/>
                    <a:pt x="8407" y="1434"/>
                  </a:cubicBezTo>
                  <a:cubicBezTo>
                    <a:pt x="7973" y="1422"/>
                    <a:pt x="7539" y="1419"/>
                    <a:pt x="7106" y="1419"/>
                  </a:cubicBezTo>
                  <a:cubicBezTo>
                    <a:pt x="6238" y="1419"/>
                    <a:pt x="5371" y="1434"/>
                    <a:pt x="4504" y="1434"/>
                  </a:cubicBezTo>
                  <a:lnTo>
                    <a:pt x="4504" y="1500"/>
                  </a:lnTo>
                  <a:lnTo>
                    <a:pt x="468" y="1500"/>
                  </a:lnTo>
                  <a:cubicBezTo>
                    <a:pt x="234" y="1500"/>
                    <a:pt x="34" y="1567"/>
                    <a:pt x="1" y="1834"/>
                  </a:cubicBezTo>
                  <a:cubicBezTo>
                    <a:pt x="1" y="2101"/>
                    <a:pt x="234" y="2134"/>
                    <a:pt x="434" y="2167"/>
                  </a:cubicBezTo>
                  <a:cubicBezTo>
                    <a:pt x="668" y="2201"/>
                    <a:pt x="935" y="2201"/>
                    <a:pt x="1168" y="2201"/>
                  </a:cubicBezTo>
                  <a:cubicBezTo>
                    <a:pt x="3336" y="2167"/>
                    <a:pt x="5471" y="2134"/>
                    <a:pt x="7639" y="2134"/>
                  </a:cubicBezTo>
                  <a:cubicBezTo>
                    <a:pt x="7819" y="2134"/>
                    <a:pt x="8024" y="2098"/>
                    <a:pt x="8209" y="2098"/>
                  </a:cubicBezTo>
                  <a:cubicBezTo>
                    <a:pt x="8332" y="2098"/>
                    <a:pt x="8447" y="2114"/>
                    <a:pt x="8540" y="2167"/>
                  </a:cubicBezTo>
                  <a:cubicBezTo>
                    <a:pt x="8874" y="2334"/>
                    <a:pt x="8640" y="2734"/>
                    <a:pt x="8673" y="3068"/>
                  </a:cubicBezTo>
                  <a:cubicBezTo>
                    <a:pt x="8700" y="3364"/>
                    <a:pt x="8814" y="3573"/>
                    <a:pt x="9067" y="3573"/>
                  </a:cubicBezTo>
                  <a:cubicBezTo>
                    <a:pt x="9127" y="3573"/>
                    <a:pt x="9196" y="3561"/>
                    <a:pt x="9274" y="3535"/>
                  </a:cubicBezTo>
                  <a:cubicBezTo>
                    <a:pt x="10041" y="3235"/>
                    <a:pt x="10875" y="2968"/>
                    <a:pt x="11509" y="2401"/>
                  </a:cubicBezTo>
                  <a:cubicBezTo>
                    <a:pt x="11942" y="2067"/>
                    <a:pt x="11976" y="1434"/>
                    <a:pt x="11509" y="1100"/>
                  </a:cubicBezTo>
                  <a:cubicBezTo>
                    <a:pt x="11075" y="766"/>
                    <a:pt x="10575" y="500"/>
                    <a:pt x="10108" y="266"/>
                  </a:cubicBezTo>
                  <a:cubicBezTo>
                    <a:pt x="9728" y="93"/>
                    <a:pt x="9451" y="0"/>
                    <a:pt x="9249" y="0"/>
                  </a:cubicBezTo>
                  <a:close/>
                </a:path>
              </a:pathLst>
            </a:custGeom>
            <a:solidFill>
              <a:srgbClr val="0D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7" name="Google Shape;1217;p41"/>
          <p:cNvGrpSpPr/>
          <p:nvPr/>
        </p:nvGrpSpPr>
        <p:grpSpPr>
          <a:xfrm>
            <a:off x="1241125" y="855025"/>
            <a:ext cx="1629225" cy="1151250"/>
            <a:chOff x="331700" y="539500"/>
            <a:chExt cx="1629225" cy="1151250"/>
          </a:xfrm>
        </p:grpSpPr>
        <p:sp>
          <p:nvSpPr>
            <p:cNvPr id="1218" name="Google Shape;1218;p41"/>
            <p:cNvSpPr/>
            <p:nvPr/>
          </p:nvSpPr>
          <p:spPr>
            <a:xfrm>
              <a:off x="331700" y="539500"/>
              <a:ext cx="1629225" cy="1151250"/>
            </a:xfrm>
            <a:custGeom>
              <a:avLst/>
              <a:gdLst/>
              <a:ahLst/>
              <a:cxnLst/>
              <a:rect l="l" t="t" r="r" b="b"/>
              <a:pathLst>
                <a:path w="65169" h="46050" extrusionOk="0">
                  <a:moveTo>
                    <a:pt x="60062" y="0"/>
                  </a:moveTo>
                  <a:cubicBezTo>
                    <a:pt x="59728" y="0"/>
                    <a:pt x="59394" y="91"/>
                    <a:pt x="59090" y="274"/>
                  </a:cubicBezTo>
                  <a:cubicBezTo>
                    <a:pt x="58999" y="335"/>
                    <a:pt x="58421" y="639"/>
                    <a:pt x="55138" y="2432"/>
                  </a:cubicBezTo>
                  <a:cubicBezTo>
                    <a:pt x="53619" y="1642"/>
                    <a:pt x="52281" y="1550"/>
                    <a:pt x="52038" y="1550"/>
                  </a:cubicBezTo>
                  <a:cubicBezTo>
                    <a:pt x="52008" y="1520"/>
                    <a:pt x="51947" y="1520"/>
                    <a:pt x="51947" y="1520"/>
                  </a:cubicBezTo>
                  <a:cubicBezTo>
                    <a:pt x="51795" y="1520"/>
                    <a:pt x="51643" y="1550"/>
                    <a:pt x="51491" y="1581"/>
                  </a:cubicBezTo>
                  <a:cubicBezTo>
                    <a:pt x="51308" y="1642"/>
                    <a:pt x="51126" y="1702"/>
                    <a:pt x="50974" y="1794"/>
                  </a:cubicBezTo>
                  <a:cubicBezTo>
                    <a:pt x="50974" y="1794"/>
                    <a:pt x="50913" y="1824"/>
                    <a:pt x="50883" y="1854"/>
                  </a:cubicBezTo>
                  <a:lnTo>
                    <a:pt x="973" y="34469"/>
                  </a:lnTo>
                  <a:cubicBezTo>
                    <a:pt x="335" y="34894"/>
                    <a:pt x="0" y="35654"/>
                    <a:pt x="152" y="36384"/>
                  </a:cubicBezTo>
                  <a:cubicBezTo>
                    <a:pt x="791" y="39910"/>
                    <a:pt x="2797" y="43284"/>
                    <a:pt x="5593" y="45594"/>
                  </a:cubicBezTo>
                  <a:cubicBezTo>
                    <a:pt x="5958" y="45898"/>
                    <a:pt x="6384" y="46050"/>
                    <a:pt x="6809" y="46050"/>
                  </a:cubicBezTo>
                  <a:cubicBezTo>
                    <a:pt x="7174" y="46050"/>
                    <a:pt x="7539" y="45928"/>
                    <a:pt x="7843" y="45715"/>
                  </a:cubicBezTo>
                  <a:lnTo>
                    <a:pt x="57752" y="13101"/>
                  </a:lnTo>
                  <a:cubicBezTo>
                    <a:pt x="58056" y="12918"/>
                    <a:pt x="58269" y="12645"/>
                    <a:pt x="58421" y="12341"/>
                  </a:cubicBezTo>
                  <a:cubicBezTo>
                    <a:pt x="58512" y="12189"/>
                    <a:pt x="59120" y="10912"/>
                    <a:pt x="59181" y="9180"/>
                  </a:cubicBezTo>
                  <a:lnTo>
                    <a:pt x="64348" y="5502"/>
                  </a:lnTo>
                  <a:cubicBezTo>
                    <a:pt x="64865" y="5137"/>
                    <a:pt x="65169" y="4529"/>
                    <a:pt x="65138" y="3921"/>
                  </a:cubicBezTo>
                  <a:cubicBezTo>
                    <a:pt x="65138" y="3283"/>
                    <a:pt x="64804" y="2705"/>
                    <a:pt x="64287" y="2371"/>
                  </a:cubicBezTo>
                  <a:lnTo>
                    <a:pt x="61096" y="304"/>
                  </a:lnTo>
                  <a:cubicBezTo>
                    <a:pt x="60792" y="91"/>
                    <a:pt x="60427" y="0"/>
                    <a:pt x="600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1707100" y="586600"/>
              <a:ext cx="205950" cy="157325"/>
            </a:xfrm>
            <a:custGeom>
              <a:avLst/>
              <a:gdLst/>
              <a:ahLst/>
              <a:cxnLst/>
              <a:rect l="l" t="t" r="r" b="b"/>
              <a:pathLst>
                <a:path w="8238" h="6293" extrusionOk="0">
                  <a:moveTo>
                    <a:pt x="5046" y="1"/>
                  </a:moveTo>
                  <a:cubicBezTo>
                    <a:pt x="4925" y="92"/>
                    <a:pt x="1" y="2767"/>
                    <a:pt x="1" y="2767"/>
                  </a:cubicBezTo>
                  <a:cubicBezTo>
                    <a:pt x="1" y="2767"/>
                    <a:pt x="31" y="3739"/>
                    <a:pt x="761" y="4864"/>
                  </a:cubicBezTo>
                  <a:cubicBezTo>
                    <a:pt x="1490" y="5958"/>
                    <a:pt x="2311" y="6293"/>
                    <a:pt x="2311" y="6293"/>
                  </a:cubicBezTo>
                  <a:lnTo>
                    <a:pt x="8238" y="2068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1630350" y="625350"/>
              <a:ext cx="155050" cy="202175"/>
            </a:xfrm>
            <a:custGeom>
              <a:avLst/>
              <a:gdLst/>
              <a:ahLst/>
              <a:cxnLst/>
              <a:rect l="l" t="t" r="r" b="b"/>
              <a:pathLst>
                <a:path w="6202" h="8087" extrusionOk="0">
                  <a:moveTo>
                    <a:pt x="1" y="1"/>
                  </a:moveTo>
                  <a:lnTo>
                    <a:pt x="1399" y="5776"/>
                  </a:lnTo>
                  <a:lnTo>
                    <a:pt x="4773" y="8086"/>
                  </a:lnTo>
                  <a:cubicBezTo>
                    <a:pt x="4773" y="8086"/>
                    <a:pt x="6201" y="5199"/>
                    <a:pt x="4530" y="2676"/>
                  </a:cubicBezTo>
                  <a:cubicBezTo>
                    <a:pt x="2888" y="1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694175" y="666400"/>
              <a:ext cx="992450" cy="772825"/>
            </a:xfrm>
            <a:custGeom>
              <a:avLst/>
              <a:gdLst/>
              <a:ahLst/>
              <a:cxnLst/>
              <a:rect l="l" t="t" r="r" b="b"/>
              <a:pathLst>
                <a:path w="39698" h="30913" extrusionOk="0">
                  <a:moveTo>
                    <a:pt x="34925" y="0"/>
                  </a:moveTo>
                  <a:lnTo>
                    <a:pt x="0" y="22827"/>
                  </a:lnTo>
                  <a:cubicBezTo>
                    <a:pt x="578" y="25958"/>
                    <a:pt x="2310" y="28876"/>
                    <a:pt x="4772" y="30913"/>
                  </a:cubicBezTo>
                  <a:lnTo>
                    <a:pt x="39697" y="8086"/>
                  </a:lnTo>
                  <a:cubicBezTo>
                    <a:pt x="37326" y="5988"/>
                    <a:pt x="35624" y="3101"/>
                    <a:pt x="34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1567275" y="625350"/>
              <a:ext cx="182400" cy="243200"/>
            </a:xfrm>
            <a:custGeom>
              <a:avLst/>
              <a:gdLst/>
              <a:ahLst/>
              <a:cxnLst/>
              <a:rect l="l" t="t" r="r" b="b"/>
              <a:pathLst>
                <a:path w="7296" h="9728" extrusionOk="0">
                  <a:moveTo>
                    <a:pt x="2524" y="1"/>
                  </a:moveTo>
                  <a:lnTo>
                    <a:pt x="1" y="1642"/>
                  </a:lnTo>
                  <a:cubicBezTo>
                    <a:pt x="700" y="4743"/>
                    <a:pt x="2402" y="7630"/>
                    <a:pt x="4803" y="9728"/>
                  </a:cubicBezTo>
                  <a:lnTo>
                    <a:pt x="7296" y="8086"/>
                  </a:lnTo>
                  <a:cubicBezTo>
                    <a:pt x="4834" y="6050"/>
                    <a:pt x="3101" y="3132"/>
                    <a:pt x="2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767875" y="716550"/>
              <a:ext cx="880750" cy="648975"/>
            </a:xfrm>
            <a:custGeom>
              <a:avLst/>
              <a:gdLst/>
              <a:ahLst/>
              <a:cxnLst/>
              <a:rect l="l" t="t" r="r" b="b"/>
              <a:pathLst>
                <a:path w="35230" h="25959" fill="none" extrusionOk="0">
                  <a:moveTo>
                    <a:pt x="32402" y="0"/>
                  </a:moveTo>
                  <a:lnTo>
                    <a:pt x="1" y="21156"/>
                  </a:lnTo>
                  <a:cubicBezTo>
                    <a:pt x="365" y="23040"/>
                    <a:pt x="1399" y="24773"/>
                    <a:pt x="2858" y="25958"/>
                  </a:cubicBezTo>
                  <a:lnTo>
                    <a:pt x="35229" y="4803"/>
                  </a:lnTo>
                  <a:cubicBezTo>
                    <a:pt x="33831" y="3557"/>
                    <a:pt x="32798" y="1855"/>
                    <a:pt x="32402" y="0"/>
                  </a:cubicBezTo>
                  <a:close/>
                </a:path>
              </a:pathLst>
            </a:custGeom>
            <a:noFill/>
            <a:ln w="144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799800" y="753025"/>
              <a:ext cx="811575" cy="579825"/>
            </a:xfrm>
            <a:custGeom>
              <a:avLst/>
              <a:gdLst/>
              <a:ahLst/>
              <a:cxnLst/>
              <a:rect l="l" t="t" r="r" b="b"/>
              <a:pathLst>
                <a:path w="32463" h="23193" extrusionOk="0">
                  <a:moveTo>
                    <a:pt x="30518" y="0"/>
                  </a:moveTo>
                  <a:lnTo>
                    <a:pt x="0" y="19940"/>
                  </a:lnTo>
                  <a:cubicBezTo>
                    <a:pt x="213" y="21217"/>
                    <a:pt x="943" y="22402"/>
                    <a:pt x="1915" y="23192"/>
                  </a:cubicBezTo>
                  <a:lnTo>
                    <a:pt x="32463" y="3253"/>
                  </a:lnTo>
                  <a:cubicBezTo>
                    <a:pt x="31490" y="2402"/>
                    <a:pt x="30791" y="1247"/>
                    <a:pt x="30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1694950" y="594975"/>
              <a:ext cx="205950" cy="156550"/>
            </a:xfrm>
            <a:custGeom>
              <a:avLst/>
              <a:gdLst/>
              <a:ahLst/>
              <a:cxnLst/>
              <a:rect l="l" t="t" r="r" b="b"/>
              <a:pathLst>
                <a:path w="8238" h="6262" extrusionOk="0">
                  <a:moveTo>
                    <a:pt x="5046" y="0"/>
                  </a:moveTo>
                  <a:cubicBezTo>
                    <a:pt x="4924" y="61"/>
                    <a:pt x="0" y="2736"/>
                    <a:pt x="0" y="2736"/>
                  </a:cubicBezTo>
                  <a:cubicBezTo>
                    <a:pt x="0" y="2736"/>
                    <a:pt x="31" y="3708"/>
                    <a:pt x="760" y="4833"/>
                  </a:cubicBezTo>
                  <a:cubicBezTo>
                    <a:pt x="1490" y="5958"/>
                    <a:pt x="2310" y="6262"/>
                    <a:pt x="2310" y="6262"/>
                  </a:cubicBezTo>
                  <a:lnTo>
                    <a:pt x="8238" y="2037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667575" y="1237075"/>
              <a:ext cx="145925" cy="219625"/>
            </a:xfrm>
            <a:custGeom>
              <a:avLst/>
              <a:gdLst/>
              <a:ahLst/>
              <a:cxnLst/>
              <a:rect l="l" t="t" r="r" b="b"/>
              <a:pathLst>
                <a:path w="5837" h="8785" extrusionOk="0">
                  <a:moveTo>
                    <a:pt x="1064" y="0"/>
                  </a:moveTo>
                  <a:lnTo>
                    <a:pt x="0" y="700"/>
                  </a:lnTo>
                  <a:cubicBezTo>
                    <a:pt x="760" y="3769"/>
                    <a:pt x="2432" y="6627"/>
                    <a:pt x="4773" y="8785"/>
                  </a:cubicBezTo>
                  <a:lnTo>
                    <a:pt x="5836" y="8086"/>
                  </a:lnTo>
                  <a:cubicBezTo>
                    <a:pt x="3374" y="6049"/>
                    <a:pt x="1642" y="3131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382625" y="1254550"/>
              <a:ext cx="404275" cy="388325"/>
            </a:xfrm>
            <a:custGeom>
              <a:avLst/>
              <a:gdLst/>
              <a:ahLst/>
              <a:cxnLst/>
              <a:rect l="l" t="t" r="r" b="b"/>
              <a:pathLst>
                <a:path w="16171" h="15533" extrusionOk="0">
                  <a:moveTo>
                    <a:pt x="11398" y="1"/>
                  </a:moveTo>
                  <a:lnTo>
                    <a:pt x="0" y="7447"/>
                  </a:lnTo>
                  <a:cubicBezTo>
                    <a:pt x="578" y="10578"/>
                    <a:pt x="2310" y="13496"/>
                    <a:pt x="4772" y="15533"/>
                  </a:cubicBezTo>
                  <a:lnTo>
                    <a:pt x="16171" y="8086"/>
                  </a:lnTo>
                  <a:cubicBezTo>
                    <a:pt x="13830" y="5928"/>
                    <a:pt x="12158" y="3070"/>
                    <a:pt x="1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384900" y="1288750"/>
              <a:ext cx="293325" cy="191500"/>
            </a:xfrm>
            <a:custGeom>
              <a:avLst/>
              <a:gdLst/>
              <a:ahLst/>
              <a:cxnLst/>
              <a:rect l="l" t="t" r="r" b="b"/>
              <a:pathLst>
                <a:path w="11733" h="7660" extrusionOk="0">
                  <a:moveTo>
                    <a:pt x="11733" y="0"/>
                  </a:moveTo>
                  <a:lnTo>
                    <a:pt x="11733" y="0"/>
                  </a:lnTo>
                  <a:cubicBezTo>
                    <a:pt x="7690" y="2341"/>
                    <a:pt x="3769" y="4894"/>
                    <a:pt x="0" y="7660"/>
                  </a:cubicBezTo>
                  <a:cubicBezTo>
                    <a:pt x="4043" y="5320"/>
                    <a:pt x="7964" y="2736"/>
                    <a:pt x="1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408450" y="1339650"/>
              <a:ext cx="289550" cy="189250"/>
            </a:xfrm>
            <a:custGeom>
              <a:avLst/>
              <a:gdLst/>
              <a:ahLst/>
              <a:cxnLst/>
              <a:rect l="l" t="t" r="r" b="b"/>
              <a:pathLst>
                <a:path w="11582" h="7570" extrusionOk="0">
                  <a:moveTo>
                    <a:pt x="11581" y="1"/>
                  </a:moveTo>
                  <a:lnTo>
                    <a:pt x="11581" y="1"/>
                  </a:lnTo>
                  <a:cubicBezTo>
                    <a:pt x="7599" y="2311"/>
                    <a:pt x="3739" y="4834"/>
                    <a:pt x="0" y="7569"/>
                  </a:cubicBezTo>
                  <a:cubicBezTo>
                    <a:pt x="3982" y="5259"/>
                    <a:pt x="7873" y="2706"/>
                    <a:pt x="11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432775" y="1376125"/>
              <a:ext cx="289525" cy="189250"/>
            </a:xfrm>
            <a:custGeom>
              <a:avLst/>
              <a:gdLst/>
              <a:ahLst/>
              <a:cxnLst/>
              <a:rect l="l" t="t" r="r" b="b"/>
              <a:pathLst>
                <a:path w="11581" h="7570" extrusionOk="0">
                  <a:moveTo>
                    <a:pt x="11581" y="1"/>
                  </a:moveTo>
                  <a:cubicBezTo>
                    <a:pt x="7599" y="2341"/>
                    <a:pt x="3739" y="4864"/>
                    <a:pt x="0" y="7569"/>
                  </a:cubicBezTo>
                  <a:cubicBezTo>
                    <a:pt x="3982" y="5259"/>
                    <a:pt x="7842" y="2736"/>
                    <a:pt x="11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63925" y="1422475"/>
              <a:ext cx="286500" cy="186975"/>
            </a:xfrm>
            <a:custGeom>
              <a:avLst/>
              <a:gdLst/>
              <a:ahLst/>
              <a:cxnLst/>
              <a:rect l="l" t="t" r="r" b="b"/>
              <a:pathLst>
                <a:path w="11460" h="7479" extrusionOk="0">
                  <a:moveTo>
                    <a:pt x="11460" y="1"/>
                  </a:moveTo>
                  <a:cubicBezTo>
                    <a:pt x="7508" y="2281"/>
                    <a:pt x="3678" y="4773"/>
                    <a:pt x="0" y="7478"/>
                  </a:cubicBezTo>
                  <a:cubicBezTo>
                    <a:pt x="3952" y="5168"/>
                    <a:pt x="7782" y="2676"/>
                    <a:pt x="11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2" name="Google Shape;1232;p41"/>
          <p:cNvGrpSpPr/>
          <p:nvPr/>
        </p:nvGrpSpPr>
        <p:grpSpPr>
          <a:xfrm>
            <a:off x="179250" y="3273438"/>
            <a:ext cx="1807050" cy="864775"/>
            <a:chOff x="0" y="2794150"/>
            <a:chExt cx="1807050" cy="864775"/>
          </a:xfrm>
        </p:grpSpPr>
        <p:sp>
          <p:nvSpPr>
            <p:cNvPr id="1233" name="Google Shape;1233;p41"/>
            <p:cNvSpPr/>
            <p:nvPr/>
          </p:nvSpPr>
          <p:spPr>
            <a:xfrm>
              <a:off x="0" y="2794150"/>
              <a:ext cx="1807050" cy="864775"/>
            </a:xfrm>
            <a:custGeom>
              <a:avLst/>
              <a:gdLst/>
              <a:ahLst/>
              <a:cxnLst/>
              <a:rect l="l" t="t" r="r" b="b"/>
              <a:pathLst>
                <a:path w="72282" h="34591" extrusionOk="0">
                  <a:moveTo>
                    <a:pt x="12250" y="0"/>
                  </a:moveTo>
                  <a:cubicBezTo>
                    <a:pt x="12159" y="0"/>
                    <a:pt x="12037" y="31"/>
                    <a:pt x="11946" y="31"/>
                  </a:cubicBezTo>
                  <a:cubicBezTo>
                    <a:pt x="11733" y="92"/>
                    <a:pt x="10122" y="396"/>
                    <a:pt x="8542" y="1551"/>
                  </a:cubicBezTo>
                  <a:lnTo>
                    <a:pt x="3071" y="547"/>
                  </a:lnTo>
                  <a:cubicBezTo>
                    <a:pt x="2979" y="517"/>
                    <a:pt x="2858" y="517"/>
                    <a:pt x="2736" y="517"/>
                  </a:cubicBezTo>
                  <a:cubicBezTo>
                    <a:pt x="2037" y="517"/>
                    <a:pt x="1399" y="912"/>
                    <a:pt x="1064" y="1551"/>
                  </a:cubicBezTo>
                  <a:lnTo>
                    <a:pt x="305" y="3010"/>
                  </a:lnTo>
                  <a:cubicBezTo>
                    <a:pt x="31" y="3496"/>
                    <a:pt x="1" y="4043"/>
                    <a:pt x="213" y="4560"/>
                  </a:cubicBezTo>
                  <a:cubicBezTo>
                    <a:pt x="365" y="4985"/>
                    <a:pt x="700" y="5350"/>
                    <a:pt x="1095" y="5563"/>
                  </a:cubicBezTo>
                  <a:cubicBezTo>
                    <a:pt x="1338" y="5715"/>
                    <a:pt x="2645" y="6535"/>
                    <a:pt x="5654" y="8450"/>
                  </a:cubicBezTo>
                  <a:cubicBezTo>
                    <a:pt x="5867" y="10365"/>
                    <a:pt x="6688" y="11703"/>
                    <a:pt x="6840" y="11946"/>
                  </a:cubicBezTo>
                  <a:cubicBezTo>
                    <a:pt x="6870" y="11976"/>
                    <a:pt x="6870" y="12007"/>
                    <a:pt x="6900" y="12037"/>
                  </a:cubicBezTo>
                  <a:cubicBezTo>
                    <a:pt x="6992" y="12159"/>
                    <a:pt x="7083" y="12250"/>
                    <a:pt x="7204" y="12341"/>
                  </a:cubicBezTo>
                  <a:cubicBezTo>
                    <a:pt x="7356" y="12463"/>
                    <a:pt x="7508" y="12584"/>
                    <a:pt x="7691" y="12645"/>
                  </a:cubicBezTo>
                  <a:cubicBezTo>
                    <a:pt x="7721" y="12675"/>
                    <a:pt x="7751" y="12675"/>
                    <a:pt x="7782" y="12675"/>
                  </a:cubicBezTo>
                  <a:lnTo>
                    <a:pt x="65838" y="34469"/>
                  </a:lnTo>
                  <a:cubicBezTo>
                    <a:pt x="66050" y="34560"/>
                    <a:pt x="66294" y="34591"/>
                    <a:pt x="66506" y="34591"/>
                  </a:cubicBezTo>
                  <a:cubicBezTo>
                    <a:pt x="67023" y="34591"/>
                    <a:pt x="67540" y="34378"/>
                    <a:pt x="67874" y="34013"/>
                  </a:cubicBezTo>
                  <a:cubicBezTo>
                    <a:pt x="70427" y="31308"/>
                    <a:pt x="72008" y="27600"/>
                    <a:pt x="72251" y="23831"/>
                  </a:cubicBezTo>
                  <a:cubicBezTo>
                    <a:pt x="72282" y="22979"/>
                    <a:pt x="71795" y="22220"/>
                    <a:pt x="71005" y="21916"/>
                  </a:cubicBezTo>
                  <a:lnTo>
                    <a:pt x="12919" y="122"/>
                  </a:lnTo>
                  <a:cubicBezTo>
                    <a:pt x="12706" y="61"/>
                    <a:pt x="12493" y="0"/>
                    <a:pt x="12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68700" y="2842025"/>
              <a:ext cx="141350" cy="224950"/>
            </a:xfrm>
            <a:custGeom>
              <a:avLst/>
              <a:gdLst/>
              <a:ahLst/>
              <a:cxnLst/>
              <a:rect l="l" t="t" r="r" b="b"/>
              <a:pathLst>
                <a:path w="5654" h="8998" extrusionOk="0">
                  <a:moveTo>
                    <a:pt x="5532" y="0"/>
                  </a:moveTo>
                  <a:cubicBezTo>
                    <a:pt x="5532" y="0"/>
                    <a:pt x="2219" y="578"/>
                    <a:pt x="1125" y="3526"/>
                  </a:cubicBezTo>
                  <a:cubicBezTo>
                    <a:pt x="0" y="6475"/>
                    <a:pt x="1672" y="8997"/>
                    <a:pt x="1672" y="8997"/>
                  </a:cubicBezTo>
                  <a:lnTo>
                    <a:pt x="5654" y="4256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1580575" y="3356475"/>
              <a:ext cx="177850" cy="255325"/>
            </a:xfrm>
            <a:custGeom>
              <a:avLst/>
              <a:gdLst/>
              <a:ahLst/>
              <a:cxnLst/>
              <a:rect l="l" t="t" r="r" b="b"/>
              <a:pathLst>
                <a:path w="7114" h="10213" extrusionOk="0">
                  <a:moveTo>
                    <a:pt x="3861" y="0"/>
                  </a:moveTo>
                  <a:cubicBezTo>
                    <a:pt x="3648" y="3313"/>
                    <a:pt x="2280" y="6566"/>
                    <a:pt x="1" y="8967"/>
                  </a:cubicBezTo>
                  <a:lnTo>
                    <a:pt x="3283" y="10213"/>
                  </a:lnTo>
                  <a:cubicBezTo>
                    <a:pt x="5563" y="7781"/>
                    <a:pt x="6931" y="4529"/>
                    <a:pt x="7113" y="1216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338150" y="2889900"/>
              <a:ext cx="1338950" cy="690750"/>
            </a:xfrm>
            <a:custGeom>
              <a:avLst/>
              <a:gdLst/>
              <a:ahLst/>
              <a:cxnLst/>
              <a:rect l="l" t="t" r="r" b="b"/>
              <a:pathLst>
                <a:path w="53558" h="27630" extrusionOk="0">
                  <a:moveTo>
                    <a:pt x="3831" y="0"/>
                  </a:moveTo>
                  <a:cubicBezTo>
                    <a:pt x="3527" y="3283"/>
                    <a:pt x="2189" y="6505"/>
                    <a:pt x="1" y="8967"/>
                  </a:cubicBezTo>
                  <a:lnTo>
                    <a:pt x="49698" y="27630"/>
                  </a:lnTo>
                  <a:cubicBezTo>
                    <a:pt x="51977" y="25229"/>
                    <a:pt x="53345" y="21976"/>
                    <a:pt x="53558" y="18663"/>
                  </a:cubicBezTo>
                  <a:lnTo>
                    <a:pt x="3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210500" y="2842025"/>
              <a:ext cx="223425" cy="272050"/>
            </a:xfrm>
            <a:custGeom>
              <a:avLst/>
              <a:gdLst/>
              <a:ahLst/>
              <a:cxnLst/>
              <a:rect l="l" t="t" r="r" b="b"/>
              <a:pathLst>
                <a:path w="8937" h="10882" extrusionOk="0">
                  <a:moveTo>
                    <a:pt x="3860" y="0"/>
                  </a:moveTo>
                  <a:cubicBezTo>
                    <a:pt x="3648" y="3313"/>
                    <a:pt x="2280" y="6566"/>
                    <a:pt x="0" y="8997"/>
                  </a:cubicBezTo>
                  <a:lnTo>
                    <a:pt x="5107" y="10882"/>
                  </a:lnTo>
                  <a:cubicBezTo>
                    <a:pt x="7295" y="8420"/>
                    <a:pt x="8633" y="5198"/>
                    <a:pt x="8937" y="1915"/>
                  </a:cubicBezTo>
                  <a:lnTo>
                    <a:pt x="3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49400" y="2854950"/>
              <a:ext cx="198350" cy="133750"/>
            </a:xfrm>
            <a:custGeom>
              <a:avLst/>
              <a:gdLst/>
              <a:ahLst/>
              <a:cxnLst/>
              <a:rect l="l" t="t" r="r" b="b"/>
              <a:pathLst>
                <a:path w="7934" h="5350" extrusionOk="0">
                  <a:moveTo>
                    <a:pt x="760" y="0"/>
                  </a:moveTo>
                  <a:lnTo>
                    <a:pt x="0" y="1459"/>
                  </a:lnTo>
                  <a:cubicBezTo>
                    <a:pt x="152" y="1489"/>
                    <a:pt x="6140" y="5350"/>
                    <a:pt x="6140" y="5350"/>
                  </a:cubicBezTo>
                  <a:cubicBezTo>
                    <a:pt x="6140" y="5350"/>
                    <a:pt x="6931" y="4742"/>
                    <a:pt x="7447" y="3435"/>
                  </a:cubicBezTo>
                  <a:cubicBezTo>
                    <a:pt x="7934" y="2128"/>
                    <a:pt x="7660" y="1246"/>
                    <a:pt x="7660" y="1246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506850" y="3017000"/>
              <a:ext cx="1034250" cy="450900"/>
            </a:xfrm>
            <a:custGeom>
              <a:avLst/>
              <a:gdLst/>
              <a:ahLst/>
              <a:cxnLst/>
              <a:rect l="l" t="t" r="r" b="b"/>
              <a:pathLst>
                <a:path w="41370" h="18036" extrusionOk="0">
                  <a:moveTo>
                    <a:pt x="2470" y="1"/>
                  </a:moveTo>
                  <a:cubicBezTo>
                    <a:pt x="1589" y="1"/>
                    <a:pt x="754" y="530"/>
                    <a:pt x="426" y="1421"/>
                  </a:cubicBezTo>
                  <a:cubicBezTo>
                    <a:pt x="0" y="2546"/>
                    <a:pt x="578" y="3822"/>
                    <a:pt x="1733" y="4248"/>
                  </a:cubicBezTo>
                  <a:lnTo>
                    <a:pt x="38117" y="17895"/>
                  </a:lnTo>
                  <a:cubicBezTo>
                    <a:pt x="38368" y="17990"/>
                    <a:pt x="38627" y="18035"/>
                    <a:pt x="38882" y="18035"/>
                  </a:cubicBezTo>
                  <a:cubicBezTo>
                    <a:pt x="39769" y="18035"/>
                    <a:pt x="40613" y="17492"/>
                    <a:pt x="40944" y="16619"/>
                  </a:cubicBezTo>
                  <a:cubicBezTo>
                    <a:pt x="41369" y="15494"/>
                    <a:pt x="40792" y="14217"/>
                    <a:pt x="39667" y="13792"/>
                  </a:cubicBezTo>
                  <a:lnTo>
                    <a:pt x="3253" y="144"/>
                  </a:lnTo>
                  <a:cubicBezTo>
                    <a:pt x="2996" y="47"/>
                    <a:pt x="2731" y="1"/>
                    <a:pt x="24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1550950" y="3428650"/>
              <a:ext cx="50925" cy="44875"/>
            </a:xfrm>
            <a:custGeom>
              <a:avLst/>
              <a:gdLst/>
              <a:ahLst/>
              <a:cxnLst/>
              <a:rect l="l" t="t" r="r" b="b"/>
              <a:pathLst>
                <a:path w="2037" h="1795" extrusionOk="0">
                  <a:moveTo>
                    <a:pt x="1022" y="1"/>
                  </a:moveTo>
                  <a:cubicBezTo>
                    <a:pt x="664" y="1"/>
                    <a:pt x="324" y="226"/>
                    <a:pt x="183" y="578"/>
                  </a:cubicBezTo>
                  <a:cubicBezTo>
                    <a:pt x="0" y="1034"/>
                    <a:pt x="243" y="1551"/>
                    <a:pt x="699" y="1733"/>
                  </a:cubicBezTo>
                  <a:cubicBezTo>
                    <a:pt x="803" y="1775"/>
                    <a:pt x="910" y="1794"/>
                    <a:pt x="1015" y="1794"/>
                  </a:cubicBezTo>
                  <a:cubicBezTo>
                    <a:pt x="1373" y="1794"/>
                    <a:pt x="1713" y="1569"/>
                    <a:pt x="1854" y="1217"/>
                  </a:cubicBezTo>
                  <a:cubicBezTo>
                    <a:pt x="2037" y="761"/>
                    <a:pt x="1794" y="244"/>
                    <a:pt x="1338" y="61"/>
                  </a:cubicBezTo>
                  <a:cubicBezTo>
                    <a:pt x="1234" y="20"/>
                    <a:pt x="1127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434650" y="3009950"/>
              <a:ext cx="50950" cy="44875"/>
            </a:xfrm>
            <a:custGeom>
              <a:avLst/>
              <a:gdLst/>
              <a:ahLst/>
              <a:cxnLst/>
              <a:rect l="l" t="t" r="r" b="b"/>
              <a:pathLst>
                <a:path w="2038" h="1795" extrusionOk="0">
                  <a:moveTo>
                    <a:pt x="1023" y="1"/>
                  </a:moveTo>
                  <a:cubicBezTo>
                    <a:pt x="665" y="1"/>
                    <a:pt x="324" y="226"/>
                    <a:pt x="183" y="578"/>
                  </a:cubicBezTo>
                  <a:cubicBezTo>
                    <a:pt x="1" y="1034"/>
                    <a:pt x="244" y="1551"/>
                    <a:pt x="700" y="1733"/>
                  </a:cubicBezTo>
                  <a:cubicBezTo>
                    <a:pt x="810" y="1775"/>
                    <a:pt x="923" y="1794"/>
                    <a:pt x="1032" y="1794"/>
                  </a:cubicBezTo>
                  <a:cubicBezTo>
                    <a:pt x="1402" y="1794"/>
                    <a:pt x="1738" y="1569"/>
                    <a:pt x="1855" y="1217"/>
                  </a:cubicBezTo>
                  <a:cubicBezTo>
                    <a:pt x="2037" y="730"/>
                    <a:pt x="1794" y="213"/>
                    <a:pt x="1338" y="62"/>
                  </a:cubicBezTo>
                  <a:cubicBezTo>
                    <a:pt x="1235" y="20"/>
                    <a:pt x="1128" y="1"/>
                    <a:pt x="1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753050" y="3239450"/>
              <a:ext cx="786525" cy="295625"/>
            </a:xfrm>
            <a:custGeom>
              <a:avLst/>
              <a:gdLst/>
              <a:ahLst/>
              <a:cxnLst/>
              <a:rect l="l" t="t" r="r" b="b"/>
              <a:pathLst>
                <a:path w="31461" h="11825" extrusionOk="0">
                  <a:moveTo>
                    <a:pt x="1" y="0"/>
                  </a:moveTo>
                  <a:lnTo>
                    <a:pt x="1" y="0"/>
                  </a:lnTo>
                  <a:cubicBezTo>
                    <a:pt x="10305" y="4408"/>
                    <a:pt x="20791" y="8359"/>
                    <a:pt x="31460" y="11824"/>
                  </a:cubicBezTo>
                  <a:cubicBezTo>
                    <a:pt x="21156" y="7417"/>
                    <a:pt x="10670" y="346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405025" y="3108750"/>
              <a:ext cx="311575" cy="117050"/>
            </a:xfrm>
            <a:custGeom>
              <a:avLst/>
              <a:gdLst/>
              <a:ahLst/>
              <a:cxnLst/>
              <a:rect l="l" t="t" r="r" b="b"/>
              <a:pathLst>
                <a:path w="12463" h="4682" extrusionOk="0">
                  <a:moveTo>
                    <a:pt x="0" y="0"/>
                  </a:moveTo>
                  <a:lnTo>
                    <a:pt x="0" y="0"/>
                  </a:lnTo>
                  <a:cubicBezTo>
                    <a:pt x="4073" y="1793"/>
                    <a:pt x="8238" y="3374"/>
                    <a:pt x="12463" y="4681"/>
                  </a:cubicBezTo>
                  <a:cubicBezTo>
                    <a:pt x="8390" y="2888"/>
                    <a:pt x="4225" y="133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538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sống chậm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4" name="Google Shape;1124;p35"/>
          <p:cNvGraphicFramePr/>
          <p:nvPr>
            <p:extLst>
              <p:ext uri="{D42A27DB-BD31-4B8C-83A1-F6EECF244321}">
                <p14:modId xmlns:p14="http://schemas.microsoft.com/office/powerpoint/2010/main" val="1893718141"/>
              </p:ext>
            </p:extLst>
          </p:nvPr>
        </p:nvGraphicFramePr>
        <p:xfrm>
          <a:off x="719988" y="1163435"/>
          <a:ext cx="7704000" cy="3870720"/>
        </p:xfrm>
        <a:graphic>
          <a:graphicData uri="http://schemas.openxmlformats.org/drawingml/2006/table">
            <a:tbl>
              <a:tblPr>
                <a:noFill/>
                <a:tableStyleId>{D22585BC-492A-411E-BEB3-EF0F85EB85A9}</a:tableStyleId>
              </a:tblPr>
              <a:tblGrid>
                <a:gridCol w="10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MSSV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urgette"/>
                        <a:cs typeface="Times New Roman" panose="02020603050405020304" pitchFamily="18" charset="0"/>
                        <a:sym typeface="Courgett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Họ tên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lbert Sans Medium"/>
                        <a:cs typeface="Times New Roman" panose="02020603050405020304" pitchFamily="18" charset="0"/>
                        <a:sym typeface="Albert Sans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Kỹ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năng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urgette"/>
                        <a:cs typeface="Times New Roman" panose="02020603050405020304" pitchFamily="18" charset="0"/>
                        <a:sym typeface="Courgett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Nhiệm vụ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lbert Sans Medium"/>
                        <a:cs typeface="Times New Roman" panose="02020603050405020304" pitchFamily="18" charset="0"/>
                        <a:sym typeface="Albert Sans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203411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urgette"/>
                        <a:cs typeface="Times New Roman" panose="02020603050405020304" pitchFamily="18" charset="0"/>
                        <a:sym typeface="Courgett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Nguyễn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Thu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Hiền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lbert Sans Medium"/>
                        <a:cs typeface="Times New Roman" panose="02020603050405020304" pitchFamily="18" charset="0"/>
                        <a:sym typeface="Albert Sans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C, C++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urgette"/>
                        <a:cs typeface="Times New Roman" panose="02020603050405020304" pitchFamily="18" charset="0"/>
                        <a:sym typeface="Courgett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Xác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định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yêu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cầu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thiết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kế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lbert Sans Medium"/>
                        <a:cs typeface="Times New Roman" panose="02020603050405020304" pitchFamily="18" charset="0"/>
                        <a:sym typeface="Albert Sans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203481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urgette"/>
                        <a:cs typeface="Times New Roman" panose="02020603050405020304" pitchFamily="18" charset="0"/>
                        <a:sym typeface="Courgett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Lê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Cẩm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Lệ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lbert Sans Medium"/>
                        <a:cs typeface="Times New Roman" panose="02020603050405020304" pitchFamily="18" charset="0"/>
                        <a:sym typeface="Albert Sans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C, C++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urgette"/>
                        <a:cs typeface="Times New Roman" panose="02020603050405020304" pitchFamily="18" charset="0"/>
                        <a:sym typeface="Courgett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Mô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tả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bài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toán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lbert Sans Medium"/>
                        <a:cs typeface="Times New Roman" panose="02020603050405020304" pitchFamily="18" charset="0"/>
                        <a:sym typeface="Albert Sans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203482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urgette"/>
                        <a:cs typeface="Times New Roman" panose="02020603050405020304" pitchFamily="18" charset="0"/>
                        <a:sym typeface="Courgett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Bùi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Thị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Phương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Liên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lbert Sans Medium"/>
                        <a:cs typeface="Times New Roman" panose="02020603050405020304" pitchFamily="18" charset="0"/>
                        <a:sym typeface="Albert Sans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C, C++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urgette"/>
                        <a:cs typeface="Times New Roman" panose="02020603050405020304" pitchFamily="18" charset="0"/>
                        <a:sym typeface="Courgett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Mô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tả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bài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toán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lbert Sans Medium"/>
                        <a:cs typeface="Times New Roman" panose="02020603050405020304" pitchFamily="18" charset="0"/>
                        <a:sym typeface="Albert Sans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200480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urgette"/>
                        <a:cs typeface="Times New Roman" panose="02020603050405020304" pitchFamily="18" charset="0"/>
                        <a:sym typeface="Courgett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Nguyễn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Anh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Phương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lbert Sans Medium"/>
                        <a:cs typeface="Times New Roman" panose="02020603050405020304" pitchFamily="18" charset="0"/>
                        <a:sym typeface="Albert Sans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C, C++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urgette"/>
                        <a:cs typeface="Times New Roman" panose="02020603050405020304" pitchFamily="18" charset="0"/>
                        <a:sym typeface="Courgett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Viết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code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lbert Sans Medium"/>
                        <a:cs typeface="Times New Roman" panose="02020603050405020304" pitchFamily="18" charset="0"/>
                        <a:sym typeface="Albert Sans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203757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urgette"/>
                        <a:cs typeface="Times New Roman" panose="02020603050405020304" pitchFamily="18" charset="0"/>
                        <a:sym typeface="Courgett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Nguyễn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Minh Quang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lbert Sans Medium"/>
                        <a:cs typeface="Times New Roman" panose="02020603050405020304" pitchFamily="18" charset="0"/>
                        <a:sym typeface="Albert Sans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C, C++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urgette"/>
                        <a:cs typeface="Times New Roman" panose="02020603050405020304" pitchFamily="18" charset="0"/>
                        <a:sym typeface="Courgett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Kiểm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tra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code</a:t>
                      </a:r>
                      <a:endParaRPr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lbert Sans Medium"/>
                        <a:cs typeface="Times New Roman" panose="02020603050405020304" pitchFamily="18" charset="0"/>
                        <a:sym typeface="Albert Sans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2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highlight>
                            <a:schemeClr val="dk2"/>
                          </a:highlight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T</a:t>
                      </a:r>
                      <a:r>
                        <a:rPr lang="en-US" sz="2200" b="1" dirty="0">
                          <a:solidFill>
                            <a:schemeClr val="dk1"/>
                          </a:solidFill>
                          <a:highlight>
                            <a:schemeClr val="dk2"/>
                          </a:highlight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h</a:t>
                      </a:r>
                      <a:r>
                        <a:rPr lang="en" sz="2200" b="1" dirty="0">
                          <a:solidFill>
                            <a:schemeClr val="dk1"/>
                          </a:solidFill>
                          <a:highlight>
                            <a:schemeClr val="dk2"/>
                          </a:highlight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ời gian làm việc: 28/11-19/12</a:t>
                      </a:r>
                      <a:endParaRPr sz="2200" b="1" dirty="0">
                        <a:solidFill>
                          <a:schemeClr val="dk1"/>
                        </a:solidFill>
                        <a:highlight>
                          <a:schemeClr val="dk2"/>
                        </a:highlight>
                        <a:latin typeface="Times New Roman" panose="02020603050405020304" pitchFamily="18" charset="0"/>
                        <a:ea typeface="Courgette"/>
                        <a:cs typeface="Times New Roman" panose="02020603050405020304" pitchFamily="18" charset="0"/>
                        <a:sym typeface="Courgett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5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"/>
                          <a:cs typeface="Times New Roman" panose="02020603050405020304" pitchFamily="18" charset="0"/>
                          <a:sym typeface="Albert Sans"/>
                        </a:rPr>
                        <a:t>Nhiệm vụ và kết quả làm việc của thành viên được cập nhật hàng tuần tại: 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"/>
                          <a:cs typeface="Times New Roman" panose="02020603050405020304" pitchFamily="18" charset="0"/>
                          <a:sym typeface="Albert Sans"/>
                        </a:rPr>
                        <a:t>https://bom.so/sJbBRF</a:t>
                      </a:r>
                      <a:endParaRPr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lbert Sans"/>
                        <a:cs typeface="Times New Roman" panose="02020603050405020304" pitchFamily="18" charset="0"/>
                        <a:sym typeface="Alber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1"/>
          <p:cNvSpPr/>
          <p:nvPr/>
        </p:nvSpPr>
        <p:spPr>
          <a:xfrm flipH="1">
            <a:off x="7243709" y="807995"/>
            <a:ext cx="1185300" cy="1185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1" name="Google Shape;1211;p41"/>
          <p:cNvSpPr txBox="1">
            <a:spLocks noGrp="1"/>
          </p:cNvSpPr>
          <p:nvPr>
            <p:ph type="title"/>
          </p:nvPr>
        </p:nvSpPr>
        <p:spPr>
          <a:xfrm flipH="1">
            <a:off x="2305075" y="2179625"/>
            <a:ext cx="6125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2" name="Google Shape;1212;p41"/>
          <p:cNvSpPr txBox="1">
            <a:spLocks noGrp="1"/>
          </p:cNvSpPr>
          <p:nvPr>
            <p:ph type="subTitle" idx="1"/>
          </p:nvPr>
        </p:nvSpPr>
        <p:spPr>
          <a:xfrm flipH="1">
            <a:off x="1761976" y="3134765"/>
            <a:ext cx="6620025" cy="83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“Hệ thống quản lý danh sách sinh viên”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3" name="Google Shape;1213;p41"/>
          <p:cNvSpPr txBox="1">
            <a:spLocks noGrp="1"/>
          </p:cNvSpPr>
          <p:nvPr>
            <p:ph type="title" idx="2"/>
          </p:nvPr>
        </p:nvSpPr>
        <p:spPr>
          <a:xfrm flipH="1">
            <a:off x="7290601" y="855020"/>
            <a:ext cx="1091400" cy="10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4" name="Google Shape;1214;p41"/>
          <p:cNvGrpSpPr/>
          <p:nvPr/>
        </p:nvGrpSpPr>
        <p:grpSpPr>
          <a:xfrm>
            <a:off x="2305075" y="2662013"/>
            <a:ext cx="664650" cy="101125"/>
            <a:chOff x="2827200" y="3477775"/>
            <a:chExt cx="664650" cy="101125"/>
          </a:xfrm>
        </p:grpSpPr>
        <p:sp>
          <p:nvSpPr>
            <p:cNvPr id="1215" name="Google Shape;1215;p41"/>
            <p:cNvSpPr/>
            <p:nvPr/>
          </p:nvSpPr>
          <p:spPr>
            <a:xfrm>
              <a:off x="2827200" y="3477775"/>
              <a:ext cx="324425" cy="101125"/>
            </a:xfrm>
            <a:custGeom>
              <a:avLst/>
              <a:gdLst/>
              <a:ahLst/>
              <a:cxnLst/>
              <a:rect l="l" t="t" r="r" b="b"/>
              <a:pathLst>
                <a:path w="12977" h="4045" extrusionOk="0">
                  <a:moveTo>
                    <a:pt x="2152" y="785"/>
                  </a:moveTo>
                  <a:cubicBezTo>
                    <a:pt x="3078" y="785"/>
                    <a:pt x="3974" y="856"/>
                    <a:pt x="4870" y="907"/>
                  </a:cubicBezTo>
                  <a:cubicBezTo>
                    <a:pt x="5304" y="907"/>
                    <a:pt x="5170" y="1308"/>
                    <a:pt x="5371" y="1675"/>
                  </a:cubicBezTo>
                  <a:cubicBezTo>
                    <a:pt x="5090" y="1629"/>
                    <a:pt x="4808" y="1616"/>
                    <a:pt x="4527" y="1616"/>
                  </a:cubicBezTo>
                  <a:cubicBezTo>
                    <a:pt x="4190" y="1616"/>
                    <a:pt x="3855" y="1634"/>
                    <a:pt x="3525" y="1634"/>
                  </a:cubicBezTo>
                  <a:cubicBezTo>
                    <a:pt x="2728" y="1634"/>
                    <a:pt x="1966" y="1529"/>
                    <a:pt x="1301" y="807"/>
                  </a:cubicBezTo>
                  <a:cubicBezTo>
                    <a:pt x="1588" y="792"/>
                    <a:pt x="1871" y="785"/>
                    <a:pt x="2152" y="785"/>
                  </a:cubicBezTo>
                  <a:close/>
                  <a:moveTo>
                    <a:pt x="3093" y="2293"/>
                  </a:moveTo>
                  <a:cubicBezTo>
                    <a:pt x="3170" y="2293"/>
                    <a:pt x="3251" y="2298"/>
                    <a:pt x="3336" y="2308"/>
                  </a:cubicBezTo>
                  <a:cubicBezTo>
                    <a:pt x="3636" y="2351"/>
                    <a:pt x="3936" y="2364"/>
                    <a:pt x="4236" y="2364"/>
                  </a:cubicBezTo>
                  <a:cubicBezTo>
                    <a:pt x="4637" y="2364"/>
                    <a:pt x="5037" y="2342"/>
                    <a:pt x="5437" y="2342"/>
                  </a:cubicBezTo>
                  <a:cubicBezTo>
                    <a:pt x="5437" y="2408"/>
                    <a:pt x="5437" y="2442"/>
                    <a:pt x="5437" y="2442"/>
                  </a:cubicBezTo>
                  <a:cubicBezTo>
                    <a:pt x="5112" y="3039"/>
                    <a:pt x="4654" y="3238"/>
                    <a:pt x="4100" y="3238"/>
                  </a:cubicBezTo>
                  <a:cubicBezTo>
                    <a:pt x="3972" y="3238"/>
                    <a:pt x="3840" y="3228"/>
                    <a:pt x="3703" y="3209"/>
                  </a:cubicBezTo>
                  <a:cubicBezTo>
                    <a:pt x="3592" y="3187"/>
                    <a:pt x="3477" y="3179"/>
                    <a:pt x="3361" y="3179"/>
                  </a:cubicBezTo>
                  <a:cubicBezTo>
                    <a:pt x="3128" y="3179"/>
                    <a:pt x="2891" y="3209"/>
                    <a:pt x="2669" y="3209"/>
                  </a:cubicBezTo>
                  <a:cubicBezTo>
                    <a:pt x="2335" y="3242"/>
                    <a:pt x="2035" y="3276"/>
                    <a:pt x="1668" y="3309"/>
                  </a:cubicBezTo>
                  <a:cubicBezTo>
                    <a:pt x="2027" y="2680"/>
                    <a:pt x="2414" y="2293"/>
                    <a:pt x="3093" y="2293"/>
                  </a:cubicBezTo>
                  <a:close/>
                  <a:moveTo>
                    <a:pt x="2091" y="1"/>
                  </a:moveTo>
                  <a:cubicBezTo>
                    <a:pt x="1616" y="1"/>
                    <a:pt x="1141" y="20"/>
                    <a:pt x="667" y="73"/>
                  </a:cubicBezTo>
                  <a:cubicBezTo>
                    <a:pt x="367" y="107"/>
                    <a:pt x="100" y="240"/>
                    <a:pt x="33" y="540"/>
                  </a:cubicBezTo>
                  <a:cubicBezTo>
                    <a:pt x="0" y="841"/>
                    <a:pt x="200" y="1007"/>
                    <a:pt x="434" y="1174"/>
                  </a:cubicBezTo>
                  <a:cubicBezTo>
                    <a:pt x="801" y="1374"/>
                    <a:pt x="1168" y="1608"/>
                    <a:pt x="1535" y="1841"/>
                  </a:cubicBezTo>
                  <a:cubicBezTo>
                    <a:pt x="1701" y="1941"/>
                    <a:pt x="1768" y="2042"/>
                    <a:pt x="1601" y="2242"/>
                  </a:cubicBezTo>
                  <a:cubicBezTo>
                    <a:pt x="1334" y="2509"/>
                    <a:pt x="1068" y="2809"/>
                    <a:pt x="801" y="3109"/>
                  </a:cubicBezTo>
                  <a:cubicBezTo>
                    <a:pt x="667" y="3309"/>
                    <a:pt x="467" y="3543"/>
                    <a:pt x="634" y="3809"/>
                  </a:cubicBezTo>
                  <a:cubicBezTo>
                    <a:pt x="767" y="4023"/>
                    <a:pt x="943" y="4044"/>
                    <a:pt x="1128" y="4044"/>
                  </a:cubicBezTo>
                  <a:cubicBezTo>
                    <a:pt x="1174" y="4044"/>
                    <a:pt x="1221" y="4043"/>
                    <a:pt x="1268" y="4043"/>
                  </a:cubicBezTo>
                  <a:cubicBezTo>
                    <a:pt x="2160" y="3993"/>
                    <a:pt x="3053" y="3907"/>
                    <a:pt x="3932" y="3907"/>
                  </a:cubicBezTo>
                  <a:cubicBezTo>
                    <a:pt x="4235" y="3907"/>
                    <a:pt x="4537" y="3917"/>
                    <a:pt x="4837" y="3943"/>
                  </a:cubicBezTo>
                  <a:cubicBezTo>
                    <a:pt x="5004" y="3943"/>
                    <a:pt x="5137" y="3910"/>
                    <a:pt x="5237" y="3809"/>
                  </a:cubicBezTo>
                  <a:cubicBezTo>
                    <a:pt x="5537" y="3443"/>
                    <a:pt x="5904" y="3109"/>
                    <a:pt x="6071" y="2642"/>
                  </a:cubicBezTo>
                  <a:cubicBezTo>
                    <a:pt x="6205" y="2342"/>
                    <a:pt x="6338" y="2342"/>
                    <a:pt x="6571" y="2342"/>
                  </a:cubicBezTo>
                  <a:lnTo>
                    <a:pt x="12342" y="2342"/>
                  </a:lnTo>
                  <a:cubicBezTo>
                    <a:pt x="12420" y="2342"/>
                    <a:pt x="12516" y="2353"/>
                    <a:pt x="12610" y="2353"/>
                  </a:cubicBezTo>
                  <a:cubicBezTo>
                    <a:pt x="12798" y="2353"/>
                    <a:pt x="12976" y="2308"/>
                    <a:pt x="12976" y="2042"/>
                  </a:cubicBezTo>
                  <a:cubicBezTo>
                    <a:pt x="12976" y="1708"/>
                    <a:pt x="12609" y="1675"/>
                    <a:pt x="12342" y="1641"/>
                  </a:cubicBezTo>
                  <a:lnTo>
                    <a:pt x="12042" y="1641"/>
                  </a:lnTo>
                  <a:cubicBezTo>
                    <a:pt x="10819" y="1641"/>
                    <a:pt x="9611" y="1626"/>
                    <a:pt x="8397" y="1626"/>
                  </a:cubicBezTo>
                  <a:cubicBezTo>
                    <a:pt x="7791" y="1626"/>
                    <a:pt x="7183" y="1630"/>
                    <a:pt x="6571" y="1641"/>
                  </a:cubicBezTo>
                  <a:cubicBezTo>
                    <a:pt x="6205" y="1641"/>
                    <a:pt x="6071" y="1541"/>
                    <a:pt x="5971" y="1174"/>
                  </a:cubicBezTo>
                  <a:cubicBezTo>
                    <a:pt x="5838" y="707"/>
                    <a:pt x="5771" y="140"/>
                    <a:pt x="5104" y="107"/>
                  </a:cubicBezTo>
                  <a:cubicBezTo>
                    <a:pt x="4088" y="84"/>
                    <a:pt x="3087" y="1"/>
                    <a:pt x="2091" y="1"/>
                  </a:cubicBezTo>
                  <a:close/>
                </a:path>
              </a:pathLst>
            </a:custGeom>
            <a:solidFill>
              <a:srgbClr val="0E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3192450" y="3481300"/>
              <a:ext cx="299400" cy="89325"/>
            </a:xfrm>
            <a:custGeom>
              <a:avLst/>
              <a:gdLst/>
              <a:ahLst/>
              <a:cxnLst/>
              <a:rect l="l" t="t" r="r" b="b"/>
              <a:pathLst>
                <a:path w="11976" h="3573" extrusionOk="0">
                  <a:moveTo>
                    <a:pt x="9474" y="833"/>
                  </a:moveTo>
                  <a:cubicBezTo>
                    <a:pt x="9808" y="1000"/>
                    <a:pt x="10108" y="1167"/>
                    <a:pt x="10475" y="1333"/>
                  </a:cubicBezTo>
                  <a:cubicBezTo>
                    <a:pt x="10152" y="1400"/>
                    <a:pt x="9926" y="1441"/>
                    <a:pt x="9770" y="1441"/>
                  </a:cubicBezTo>
                  <a:cubicBezTo>
                    <a:pt x="9459" y="1441"/>
                    <a:pt x="9429" y="1278"/>
                    <a:pt x="9474" y="833"/>
                  </a:cubicBezTo>
                  <a:close/>
                  <a:moveTo>
                    <a:pt x="9786" y="2089"/>
                  </a:moveTo>
                  <a:cubicBezTo>
                    <a:pt x="9833" y="2089"/>
                    <a:pt x="9885" y="2093"/>
                    <a:pt x="9941" y="2101"/>
                  </a:cubicBezTo>
                  <a:cubicBezTo>
                    <a:pt x="10019" y="2112"/>
                    <a:pt x="10093" y="2116"/>
                    <a:pt x="10172" y="2116"/>
                  </a:cubicBezTo>
                  <a:cubicBezTo>
                    <a:pt x="10330" y="2116"/>
                    <a:pt x="10508" y="2101"/>
                    <a:pt x="10775" y="2101"/>
                  </a:cubicBezTo>
                  <a:cubicBezTo>
                    <a:pt x="10275" y="2434"/>
                    <a:pt x="9874" y="2568"/>
                    <a:pt x="9474" y="2734"/>
                  </a:cubicBezTo>
                  <a:cubicBezTo>
                    <a:pt x="9326" y="2320"/>
                    <a:pt x="9414" y="2089"/>
                    <a:pt x="9786" y="2089"/>
                  </a:cubicBezTo>
                  <a:close/>
                  <a:moveTo>
                    <a:pt x="9249" y="0"/>
                  </a:moveTo>
                  <a:cubicBezTo>
                    <a:pt x="8866" y="0"/>
                    <a:pt x="8750" y="336"/>
                    <a:pt x="8707" y="1100"/>
                  </a:cubicBezTo>
                  <a:cubicBezTo>
                    <a:pt x="8707" y="1333"/>
                    <a:pt x="8673" y="1434"/>
                    <a:pt x="8407" y="1434"/>
                  </a:cubicBezTo>
                  <a:cubicBezTo>
                    <a:pt x="7973" y="1422"/>
                    <a:pt x="7539" y="1419"/>
                    <a:pt x="7106" y="1419"/>
                  </a:cubicBezTo>
                  <a:cubicBezTo>
                    <a:pt x="6238" y="1419"/>
                    <a:pt x="5371" y="1434"/>
                    <a:pt x="4504" y="1434"/>
                  </a:cubicBezTo>
                  <a:lnTo>
                    <a:pt x="4504" y="1500"/>
                  </a:lnTo>
                  <a:lnTo>
                    <a:pt x="468" y="1500"/>
                  </a:lnTo>
                  <a:cubicBezTo>
                    <a:pt x="234" y="1500"/>
                    <a:pt x="34" y="1567"/>
                    <a:pt x="1" y="1834"/>
                  </a:cubicBezTo>
                  <a:cubicBezTo>
                    <a:pt x="1" y="2101"/>
                    <a:pt x="234" y="2134"/>
                    <a:pt x="434" y="2167"/>
                  </a:cubicBezTo>
                  <a:cubicBezTo>
                    <a:pt x="668" y="2201"/>
                    <a:pt x="935" y="2201"/>
                    <a:pt x="1168" y="2201"/>
                  </a:cubicBezTo>
                  <a:cubicBezTo>
                    <a:pt x="3336" y="2167"/>
                    <a:pt x="5471" y="2134"/>
                    <a:pt x="7639" y="2134"/>
                  </a:cubicBezTo>
                  <a:cubicBezTo>
                    <a:pt x="7819" y="2134"/>
                    <a:pt x="8024" y="2098"/>
                    <a:pt x="8209" y="2098"/>
                  </a:cubicBezTo>
                  <a:cubicBezTo>
                    <a:pt x="8332" y="2098"/>
                    <a:pt x="8447" y="2114"/>
                    <a:pt x="8540" y="2167"/>
                  </a:cubicBezTo>
                  <a:cubicBezTo>
                    <a:pt x="8874" y="2334"/>
                    <a:pt x="8640" y="2734"/>
                    <a:pt x="8673" y="3068"/>
                  </a:cubicBezTo>
                  <a:cubicBezTo>
                    <a:pt x="8700" y="3364"/>
                    <a:pt x="8814" y="3573"/>
                    <a:pt x="9067" y="3573"/>
                  </a:cubicBezTo>
                  <a:cubicBezTo>
                    <a:pt x="9127" y="3573"/>
                    <a:pt x="9196" y="3561"/>
                    <a:pt x="9274" y="3535"/>
                  </a:cubicBezTo>
                  <a:cubicBezTo>
                    <a:pt x="10041" y="3235"/>
                    <a:pt x="10875" y="2968"/>
                    <a:pt x="11509" y="2401"/>
                  </a:cubicBezTo>
                  <a:cubicBezTo>
                    <a:pt x="11942" y="2067"/>
                    <a:pt x="11976" y="1434"/>
                    <a:pt x="11509" y="1100"/>
                  </a:cubicBezTo>
                  <a:cubicBezTo>
                    <a:pt x="11075" y="766"/>
                    <a:pt x="10575" y="500"/>
                    <a:pt x="10108" y="266"/>
                  </a:cubicBezTo>
                  <a:cubicBezTo>
                    <a:pt x="9728" y="93"/>
                    <a:pt x="9451" y="0"/>
                    <a:pt x="9249" y="0"/>
                  </a:cubicBezTo>
                  <a:close/>
                </a:path>
              </a:pathLst>
            </a:custGeom>
            <a:solidFill>
              <a:srgbClr val="0D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7" name="Google Shape;1217;p41"/>
          <p:cNvGrpSpPr/>
          <p:nvPr/>
        </p:nvGrpSpPr>
        <p:grpSpPr>
          <a:xfrm>
            <a:off x="1241125" y="855025"/>
            <a:ext cx="1629225" cy="1151250"/>
            <a:chOff x="331700" y="539500"/>
            <a:chExt cx="1629225" cy="1151250"/>
          </a:xfrm>
        </p:grpSpPr>
        <p:sp>
          <p:nvSpPr>
            <p:cNvPr id="1218" name="Google Shape;1218;p41"/>
            <p:cNvSpPr/>
            <p:nvPr/>
          </p:nvSpPr>
          <p:spPr>
            <a:xfrm>
              <a:off x="331700" y="539500"/>
              <a:ext cx="1629225" cy="1151250"/>
            </a:xfrm>
            <a:custGeom>
              <a:avLst/>
              <a:gdLst/>
              <a:ahLst/>
              <a:cxnLst/>
              <a:rect l="l" t="t" r="r" b="b"/>
              <a:pathLst>
                <a:path w="65169" h="46050" extrusionOk="0">
                  <a:moveTo>
                    <a:pt x="60062" y="0"/>
                  </a:moveTo>
                  <a:cubicBezTo>
                    <a:pt x="59728" y="0"/>
                    <a:pt x="59394" y="91"/>
                    <a:pt x="59090" y="274"/>
                  </a:cubicBezTo>
                  <a:cubicBezTo>
                    <a:pt x="58999" y="335"/>
                    <a:pt x="58421" y="639"/>
                    <a:pt x="55138" y="2432"/>
                  </a:cubicBezTo>
                  <a:cubicBezTo>
                    <a:pt x="53619" y="1642"/>
                    <a:pt x="52281" y="1550"/>
                    <a:pt x="52038" y="1550"/>
                  </a:cubicBezTo>
                  <a:cubicBezTo>
                    <a:pt x="52008" y="1520"/>
                    <a:pt x="51947" y="1520"/>
                    <a:pt x="51947" y="1520"/>
                  </a:cubicBezTo>
                  <a:cubicBezTo>
                    <a:pt x="51795" y="1520"/>
                    <a:pt x="51643" y="1550"/>
                    <a:pt x="51491" y="1581"/>
                  </a:cubicBezTo>
                  <a:cubicBezTo>
                    <a:pt x="51308" y="1642"/>
                    <a:pt x="51126" y="1702"/>
                    <a:pt x="50974" y="1794"/>
                  </a:cubicBezTo>
                  <a:cubicBezTo>
                    <a:pt x="50974" y="1794"/>
                    <a:pt x="50913" y="1824"/>
                    <a:pt x="50883" y="1854"/>
                  </a:cubicBezTo>
                  <a:lnTo>
                    <a:pt x="973" y="34469"/>
                  </a:lnTo>
                  <a:cubicBezTo>
                    <a:pt x="335" y="34894"/>
                    <a:pt x="0" y="35654"/>
                    <a:pt x="152" y="36384"/>
                  </a:cubicBezTo>
                  <a:cubicBezTo>
                    <a:pt x="791" y="39910"/>
                    <a:pt x="2797" y="43284"/>
                    <a:pt x="5593" y="45594"/>
                  </a:cubicBezTo>
                  <a:cubicBezTo>
                    <a:pt x="5958" y="45898"/>
                    <a:pt x="6384" y="46050"/>
                    <a:pt x="6809" y="46050"/>
                  </a:cubicBezTo>
                  <a:cubicBezTo>
                    <a:pt x="7174" y="46050"/>
                    <a:pt x="7539" y="45928"/>
                    <a:pt x="7843" y="45715"/>
                  </a:cubicBezTo>
                  <a:lnTo>
                    <a:pt x="57752" y="13101"/>
                  </a:lnTo>
                  <a:cubicBezTo>
                    <a:pt x="58056" y="12918"/>
                    <a:pt x="58269" y="12645"/>
                    <a:pt x="58421" y="12341"/>
                  </a:cubicBezTo>
                  <a:cubicBezTo>
                    <a:pt x="58512" y="12189"/>
                    <a:pt x="59120" y="10912"/>
                    <a:pt x="59181" y="9180"/>
                  </a:cubicBezTo>
                  <a:lnTo>
                    <a:pt x="64348" y="5502"/>
                  </a:lnTo>
                  <a:cubicBezTo>
                    <a:pt x="64865" y="5137"/>
                    <a:pt x="65169" y="4529"/>
                    <a:pt x="65138" y="3921"/>
                  </a:cubicBezTo>
                  <a:cubicBezTo>
                    <a:pt x="65138" y="3283"/>
                    <a:pt x="64804" y="2705"/>
                    <a:pt x="64287" y="2371"/>
                  </a:cubicBezTo>
                  <a:lnTo>
                    <a:pt x="61096" y="304"/>
                  </a:lnTo>
                  <a:cubicBezTo>
                    <a:pt x="60792" y="91"/>
                    <a:pt x="60427" y="0"/>
                    <a:pt x="600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1707100" y="586600"/>
              <a:ext cx="205950" cy="157325"/>
            </a:xfrm>
            <a:custGeom>
              <a:avLst/>
              <a:gdLst/>
              <a:ahLst/>
              <a:cxnLst/>
              <a:rect l="l" t="t" r="r" b="b"/>
              <a:pathLst>
                <a:path w="8238" h="6293" extrusionOk="0">
                  <a:moveTo>
                    <a:pt x="5046" y="1"/>
                  </a:moveTo>
                  <a:cubicBezTo>
                    <a:pt x="4925" y="92"/>
                    <a:pt x="1" y="2767"/>
                    <a:pt x="1" y="2767"/>
                  </a:cubicBezTo>
                  <a:cubicBezTo>
                    <a:pt x="1" y="2767"/>
                    <a:pt x="31" y="3739"/>
                    <a:pt x="761" y="4864"/>
                  </a:cubicBezTo>
                  <a:cubicBezTo>
                    <a:pt x="1490" y="5958"/>
                    <a:pt x="2311" y="6293"/>
                    <a:pt x="2311" y="6293"/>
                  </a:cubicBezTo>
                  <a:lnTo>
                    <a:pt x="8238" y="2068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1630350" y="625350"/>
              <a:ext cx="155050" cy="202175"/>
            </a:xfrm>
            <a:custGeom>
              <a:avLst/>
              <a:gdLst/>
              <a:ahLst/>
              <a:cxnLst/>
              <a:rect l="l" t="t" r="r" b="b"/>
              <a:pathLst>
                <a:path w="6202" h="8087" extrusionOk="0">
                  <a:moveTo>
                    <a:pt x="1" y="1"/>
                  </a:moveTo>
                  <a:lnTo>
                    <a:pt x="1399" y="5776"/>
                  </a:lnTo>
                  <a:lnTo>
                    <a:pt x="4773" y="8086"/>
                  </a:lnTo>
                  <a:cubicBezTo>
                    <a:pt x="4773" y="8086"/>
                    <a:pt x="6201" y="5199"/>
                    <a:pt x="4530" y="2676"/>
                  </a:cubicBezTo>
                  <a:cubicBezTo>
                    <a:pt x="2888" y="1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694175" y="666400"/>
              <a:ext cx="992450" cy="772825"/>
            </a:xfrm>
            <a:custGeom>
              <a:avLst/>
              <a:gdLst/>
              <a:ahLst/>
              <a:cxnLst/>
              <a:rect l="l" t="t" r="r" b="b"/>
              <a:pathLst>
                <a:path w="39698" h="30913" extrusionOk="0">
                  <a:moveTo>
                    <a:pt x="34925" y="0"/>
                  </a:moveTo>
                  <a:lnTo>
                    <a:pt x="0" y="22827"/>
                  </a:lnTo>
                  <a:cubicBezTo>
                    <a:pt x="578" y="25958"/>
                    <a:pt x="2310" y="28876"/>
                    <a:pt x="4772" y="30913"/>
                  </a:cubicBezTo>
                  <a:lnTo>
                    <a:pt x="39697" y="8086"/>
                  </a:lnTo>
                  <a:cubicBezTo>
                    <a:pt x="37326" y="5988"/>
                    <a:pt x="35624" y="3101"/>
                    <a:pt x="34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1567275" y="625350"/>
              <a:ext cx="182400" cy="243200"/>
            </a:xfrm>
            <a:custGeom>
              <a:avLst/>
              <a:gdLst/>
              <a:ahLst/>
              <a:cxnLst/>
              <a:rect l="l" t="t" r="r" b="b"/>
              <a:pathLst>
                <a:path w="7296" h="9728" extrusionOk="0">
                  <a:moveTo>
                    <a:pt x="2524" y="1"/>
                  </a:moveTo>
                  <a:lnTo>
                    <a:pt x="1" y="1642"/>
                  </a:lnTo>
                  <a:cubicBezTo>
                    <a:pt x="700" y="4743"/>
                    <a:pt x="2402" y="7630"/>
                    <a:pt x="4803" y="9728"/>
                  </a:cubicBezTo>
                  <a:lnTo>
                    <a:pt x="7296" y="8086"/>
                  </a:lnTo>
                  <a:cubicBezTo>
                    <a:pt x="4834" y="6050"/>
                    <a:pt x="3101" y="3132"/>
                    <a:pt x="2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767875" y="716550"/>
              <a:ext cx="880750" cy="648975"/>
            </a:xfrm>
            <a:custGeom>
              <a:avLst/>
              <a:gdLst/>
              <a:ahLst/>
              <a:cxnLst/>
              <a:rect l="l" t="t" r="r" b="b"/>
              <a:pathLst>
                <a:path w="35230" h="25959" fill="none" extrusionOk="0">
                  <a:moveTo>
                    <a:pt x="32402" y="0"/>
                  </a:moveTo>
                  <a:lnTo>
                    <a:pt x="1" y="21156"/>
                  </a:lnTo>
                  <a:cubicBezTo>
                    <a:pt x="365" y="23040"/>
                    <a:pt x="1399" y="24773"/>
                    <a:pt x="2858" y="25958"/>
                  </a:cubicBezTo>
                  <a:lnTo>
                    <a:pt x="35229" y="4803"/>
                  </a:lnTo>
                  <a:cubicBezTo>
                    <a:pt x="33831" y="3557"/>
                    <a:pt x="32798" y="1855"/>
                    <a:pt x="32402" y="0"/>
                  </a:cubicBezTo>
                  <a:close/>
                </a:path>
              </a:pathLst>
            </a:custGeom>
            <a:noFill/>
            <a:ln w="144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799800" y="753025"/>
              <a:ext cx="811575" cy="579825"/>
            </a:xfrm>
            <a:custGeom>
              <a:avLst/>
              <a:gdLst/>
              <a:ahLst/>
              <a:cxnLst/>
              <a:rect l="l" t="t" r="r" b="b"/>
              <a:pathLst>
                <a:path w="32463" h="23193" extrusionOk="0">
                  <a:moveTo>
                    <a:pt x="30518" y="0"/>
                  </a:moveTo>
                  <a:lnTo>
                    <a:pt x="0" y="19940"/>
                  </a:lnTo>
                  <a:cubicBezTo>
                    <a:pt x="213" y="21217"/>
                    <a:pt x="943" y="22402"/>
                    <a:pt x="1915" y="23192"/>
                  </a:cubicBezTo>
                  <a:lnTo>
                    <a:pt x="32463" y="3253"/>
                  </a:lnTo>
                  <a:cubicBezTo>
                    <a:pt x="31490" y="2402"/>
                    <a:pt x="30791" y="1247"/>
                    <a:pt x="30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1694950" y="594975"/>
              <a:ext cx="205950" cy="156550"/>
            </a:xfrm>
            <a:custGeom>
              <a:avLst/>
              <a:gdLst/>
              <a:ahLst/>
              <a:cxnLst/>
              <a:rect l="l" t="t" r="r" b="b"/>
              <a:pathLst>
                <a:path w="8238" h="6262" extrusionOk="0">
                  <a:moveTo>
                    <a:pt x="5046" y="0"/>
                  </a:moveTo>
                  <a:cubicBezTo>
                    <a:pt x="4924" y="61"/>
                    <a:pt x="0" y="2736"/>
                    <a:pt x="0" y="2736"/>
                  </a:cubicBezTo>
                  <a:cubicBezTo>
                    <a:pt x="0" y="2736"/>
                    <a:pt x="31" y="3708"/>
                    <a:pt x="760" y="4833"/>
                  </a:cubicBezTo>
                  <a:cubicBezTo>
                    <a:pt x="1490" y="5958"/>
                    <a:pt x="2310" y="6262"/>
                    <a:pt x="2310" y="6262"/>
                  </a:cubicBezTo>
                  <a:lnTo>
                    <a:pt x="8238" y="2037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667575" y="1237075"/>
              <a:ext cx="145925" cy="219625"/>
            </a:xfrm>
            <a:custGeom>
              <a:avLst/>
              <a:gdLst/>
              <a:ahLst/>
              <a:cxnLst/>
              <a:rect l="l" t="t" r="r" b="b"/>
              <a:pathLst>
                <a:path w="5837" h="8785" extrusionOk="0">
                  <a:moveTo>
                    <a:pt x="1064" y="0"/>
                  </a:moveTo>
                  <a:lnTo>
                    <a:pt x="0" y="700"/>
                  </a:lnTo>
                  <a:cubicBezTo>
                    <a:pt x="760" y="3769"/>
                    <a:pt x="2432" y="6627"/>
                    <a:pt x="4773" y="8785"/>
                  </a:cubicBezTo>
                  <a:lnTo>
                    <a:pt x="5836" y="8086"/>
                  </a:lnTo>
                  <a:cubicBezTo>
                    <a:pt x="3374" y="6049"/>
                    <a:pt x="1642" y="3131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382625" y="1254550"/>
              <a:ext cx="404275" cy="388325"/>
            </a:xfrm>
            <a:custGeom>
              <a:avLst/>
              <a:gdLst/>
              <a:ahLst/>
              <a:cxnLst/>
              <a:rect l="l" t="t" r="r" b="b"/>
              <a:pathLst>
                <a:path w="16171" h="15533" extrusionOk="0">
                  <a:moveTo>
                    <a:pt x="11398" y="1"/>
                  </a:moveTo>
                  <a:lnTo>
                    <a:pt x="0" y="7447"/>
                  </a:lnTo>
                  <a:cubicBezTo>
                    <a:pt x="578" y="10578"/>
                    <a:pt x="2310" y="13496"/>
                    <a:pt x="4772" y="15533"/>
                  </a:cubicBezTo>
                  <a:lnTo>
                    <a:pt x="16171" y="8086"/>
                  </a:lnTo>
                  <a:cubicBezTo>
                    <a:pt x="13830" y="5928"/>
                    <a:pt x="12158" y="3070"/>
                    <a:pt x="1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384900" y="1288750"/>
              <a:ext cx="293325" cy="191500"/>
            </a:xfrm>
            <a:custGeom>
              <a:avLst/>
              <a:gdLst/>
              <a:ahLst/>
              <a:cxnLst/>
              <a:rect l="l" t="t" r="r" b="b"/>
              <a:pathLst>
                <a:path w="11733" h="7660" extrusionOk="0">
                  <a:moveTo>
                    <a:pt x="11733" y="0"/>
                  </a:moveTo>
                  <a:lnTo>
                    <a:pt x="11733" y="0"/>
                  </a:lnTo>
                  <a:cubicBezTo>
                    <a:pt x="7690" y="2341"/>
                    <a:pt x="3769" y="4894"/>
                    <a:pt x="0" y="7660"/>
                  </a:cubicBezTo>
                  <a:cubicBezTo>
                    <a:pt x="4043" y="5320"/>
                    <a:pt x="7964" y="2736"/>
                    <a:pt x="1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408450" y="1339650"/>
              <a:ext cx="289550" cy="189250"/>
            </a:xfrm>
            <a:custGeom>
              <a:avLst/>
              <a:gdLst/>
              <a:ahLst/>
              <a:cxnLst/>
              <a:rect l="l" t="t" r="r" b="b"/>
              <a:pathLst>
                <a:path w="11582" h="7570" extrusionOk="0">
                  <a:moveTo>
                    <a:pt x="11581" y="1"/>
                  </a:moveTo>
                  <a:lnTo>
                    <a:pt x="11581" y="1"/>
                  </a:lnTo>
                  <a:cubicBezTo>
                    <a:pt x="7599" y="2311"/>
                    <a:pt x="3739" y="4834"/>
                    <a:pt x="0" y="7569"/>
                  </a:cubicBezTo>
                  <a:cubicBezTo>
                    <a:pt x="3982" y="5259"/>
                    <a:pt x="7873" y="2706"/>
                    <a:pt x="11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432775" y="1376125"/>
              <a:ext cx="289525" cy="189250"/>
            </a:xfrm>
            <a:custGeom>
              <a:avLst/>
              <a:gdLst/>
              <a:ahLst/>
              <a:cxnLst/>
              <a:rect l="l" t="t" r="r" b="b"/>
              <a:pathLst>
                <a:path w="11581" h="7570" extrusionOk="0">
                  <a:moveTo>
                    <a:pt x="11581" y="1"/>
                  </a:moveTo>
                  <a:cubicBezTo>
                    <a:pt x="7599" y="2341"/>
                    <a:pt x="3739" y="4864"/>
                    <a:pt x="0" y="7569"/>
                  </a:cubicBezTo>
                  <a:cubicBezTo>
                    <a:pt x="3982" y="5259"/>
                    <a:pt x="7842" y="2736"/>
                    <a:pt x="11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63925" y="1422475"/>
              <a:ext cx="286500" cy="186975"/>
            </a:xfrm>
            <a:custGeom>
              <a:avLst/>
              <a:gdLst/>
              <a:ahLst/>
              <a:cxnLst/>
              <a:rect l="l" t="t" r="r" b="b"/>
              <a:pathLst>
                <a:path w="11460" h="7479" extrusionOk="0">
                  <a:moveTo>
                    <a:pt x="11460" y="1"/>
                  </a:moveTo>
                  <a:cubicBezTo>
                    <a:pt x="7508" y="2281"/>
                    <a:pt x="3678" y="4773"/>
                    <a:pt x="0" y="7478"/>
                  </a:cubicBezTo>
                  <a:cubicBezTo>
                    <a:pt x="3952" y="5168"/>
                    <a:pt x="7782" y="2676"/>
                    <a:pt x="11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2" name="Google Shape;1232;p41"/>
          <p:cNvGrpSpPr/>
          <p:nvPr/>
        </p:nvGrpSpPr>
        <p:grpSpPr>
          <a:xfrm>
            <a:off x="179250" y="3273438"/>
            <a:ext cx="1807050" cy="864775"/>
            <a:chOff x="0" y="2794150"/>
            <a:chExt cx="1807050" cy="864775"/>
          </a:xfrm>
        </p:grpSpPr>
        <p:sp>
          <p:nvSpPr>
            <p:cNvPr id="1233" name="Google Shape;1233;p41"/>
            <p:cNvSpPr/>
            <p:nvPr/>
          </p:nvSpPr>
          <p:spPr>
            <a:xfrm>
              <a:off x="0" y="2794150"/>
              <a:ext cx="1807050" cy="864775"/>
            </a:xfrm>
            <a:custGeom>
              <a:avLst/>
              <a:gdLst/>
              <a:ahLst/>
              <a:cxnLst/>
              <a:rect l="l" t="t" r="r" b="b"/>
              <a:pathLst>
                <a:path w="72282" h="34591" extrusionOk="0">
                  <a:moveTo>
                    <a:pt x="12250" y="0"/>
                  </a:moveTo>
                  <a:cubicBezTo>
                    <a:pt x="12159" y="0"/>
                    <a:pt x="12037" y="31"/>
                    <a:pt x="11946" y="31"/>
                  </a:cubicBezTo>
                  <a:cubicBezTo>
                    <a:pt x="11733" y="92"/>
                    <a:pt x="10122" y="396"/>
                    <a:pt x="8542" y="1551"/>
                  </a:cubicBezTo>
                  <a:lnTo>
                    <a:pt x="3071" y="547"/>
                  </a:lnTo>
                  <a:cubicBezTo>
                    <a:pt x="2979" y="517"/>
                    <a:pt x="2858" y="517"/>
                    <a:pt x="2736" y="517"/>
                  </a:cubicBezTo>
                  <a:cubicBezTo>
                    <a:pt x="2037" y="517"/>
                    <a:pt x="1399" y="912"/>
                    <a:pt x="1064" y="1551"/>
                  </a:cubicBezTo>
                  <a:lnTo>
                    <a:pt x="305" y="3010"/>
                  </a:lnTo>
                  <a:cubicBezTo>
                    <a:pt x="31" y="3496"/>
                    <a:pt x="1" y="4043"/>
                    <a:pt x="213" y="4560"/>
                  </a:cubicBezTo>
                  <a:cubicBezTo>
                    <a:pt x="365" y="4985"/>
                    <a:pt x="700" y="5350"/>
                    <a:pt x="1095" y="5563"/>
                  </a:cubicBezTo>
                  <a:cubicBezTo>
                    <a:pt x="1338" y="5715"/>
                    <a:pt x="2645" y="6535"/>
                    <a:pt x="5654" y="8450"/>
                  </a:cubicBezTo>
                  <a:cubicBezTo>
                    <a:pt x="5867" y="10365"/>
                    <a:pt x="6688" y="11703"/>
                    <a:pt x="6840" y="11946"/>
                  </a:cubicBezTo>
                  <a:cubicBezTo>
                    <a:pt x="6870" y="11976"/>
                    <a:pt x="6870" y="12007"/>
                    <a:pt x="6900" y="12037"/>
                  </a:cubicBezTo>
                  <a:cubicBezTo>
                    <a:pt x="6992" y="12159"/>
                    <a:pt x="7083" y="12250"/>
                    <a:pt x="7204" y="12341"/>
                  </a:cubicBezTo>
                  <a:cubicBezTo>
                    <a:pt x="7356" y="12463"/>
                    <a:pt x="7508" y="12584"/>
                    <a:pt x="7691" y="12645"/>
                  </a:cubicBezTo>
                  <a:cubicBezTo>
                    <a:pt x="7721" y="12675"/>
                    <a:pt x="7751" y="12675"/>
                    <a:pt x="7782" y="12675"/>
                  </a:cubicBezTo>
                  <a:lnTo>
                    <a:pt x="65838" y="34469"/>
                  </a:lnTo>
                  <a:cubicBezTo>
                    <a:pt x="66050" y="34560"/>
                    <a:pt x="66294" y="34591"/>
                    <a:pt x="66506" y="34591"/>
                  </a:cubicBezTo>
                  <a:cubicBezTo>
                    <a:pt x="67023" y="34591"/>
                    <a:pt x="67540" y="34378"/>
                    <a:pt x="67874" y="34013"/>
                  </a:cubicBezTo>
                  <a:cubicBezTo>
                    <a:pt x="70427" y="31308"/>
                    <a:pt x="72008" y="27600"/>
                    <a:pt x="72251" y="23831"/>
                  </a:cubicBezTo>
                  <a:cubicBezTo>
                    <a:pt x="72282" y="22979"/>
                    <a:pt x="71795" y="22220"/>
                    <a:pt x="71005" y="21916"/>
                  </a:cubicBezTo>
                  <a:lnTo>
                    <a:pt x="12919" y="122"/>
                  </a:lnTo>
                  <a:cubicBezTo>
                    <a:pt x="12706" y="61"/>
                    <a:pt x="12493" y="0"/>
                    <a:pt x="12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68700" y="2842025"/>
              <a:ext cx="141350" cy="224950"/>
            </a:xfrm>
            <a:custGeom>
              <a:avLst/>
              <a:gdLst/>
              <a:ahLst/>
              <a:cxnLst/>
              <a:rect l="l" t="t" r="r" b="b"/>
              <a:pathLst>
                <a:path w="5654" h="8998" extrusionOk="0">
                  <a:moveTo>
                    <a:pt x="5532" y="0"/>
                  </a:moveTo>
                  <a:cubicBezTo>
                    <a:pt x="5532" y="0"/>
                    <a:pt x="2219" y="578"/>
                    <a:pt x="1125" y="3526"/>
                  </a:cubicBezTo>
                  <a:cubicBezTo>
                    <a:pt x="0" y="6475"/>
                    <a:pt x="1672" y="8997"/>
                    <a:pt x="1672" y="8997"/>
                  </a:cubicBezTo>
                  <a:lnTo>
                    <a:pt x="5654" y="4256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1580575" y="3356475"/>
              <a:ext cx="177850" cy="255325"/>
            </a:xfrm>
            <a:custGeom>
              <a:avLst/>
              <a:gdLst/>
              <a:ahLst/>
              <a:cxnLst/>
              <a:rect l="l" t="t" r="r" b="b"/>
              <a:pathLst>
                <a:path w="7114" h="10213" extrusionOk="0">
                  <a:moveTo>
                    <a:pt x="3861" y="0"/>
                  </a:moveTo>
                  <a:cubicBezTo>
                    <a:pt x="3648" y="3313"/>
                    <a:pt x="2280" y="6566"/>
                    <a:pt x="1" y="8967"/>
                  </a:cubicBezTo>
                  <a:lnTo>
                    <a:pt x="3283" y="10213"/>
                  </a:lnTo>
                  <a:cubicBezTo>
                    <a:pt x="5563" y="7781"/>
                    <a:pt x="6931" y="4529"/>
                    <a:pt x="7113" y="1216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338150" y="2889900"/>
              <a:ext cx="1338950" cy="690750"/>
            </a:xfrm>
            <a:custGeom>
              <a:avLst/>
              <a:gdLst/>
              <a:ahLst/>
              <a:cxnLst/>
              <a:rect l="l" t="t" r="r" b="b"/>
              <a:pathLst>
                <a:path w="53558" h="27630" extrusionOk="0">
                  <a:moveTo>
                    <a:pt x="3831" y="0"/>
                  </a:moveTo>
                  <a:cubicBezTo>
                    <a:pt x="3527" y="3283"/>
                    <a:pt x="2189" y="6505"/>
                    <a:pt x="1" y="8967"/>
                  </a:cubicBezTo>
                  <a:lnTo>
                    <a:pt x="49698" y="27630"/>
                  </a:lnTo>
                  <a:cubicBezTo>
                    <a:pt x="51977" y="25229"/>
                    <a:pt x="53345" y="21976"/>
                    <a:pt x="53558" y="18663"/>
                  </a:cubicBezTo>
                  <a:lnTo>
                    <a:pt x="3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210500" y="2842025"/>
              <a:ext cx="223425" cy="272050"/>
            </a:xfrm>
            <a:custGeom>
              <a:avLst/>
              <a:gdLst/>
              <a:ahLst/>
              <a:cxnLst/>
              <a:rect l="l" t="t" r="r" b="b"/>
              <a:pathLst>
                <a:path w="8937" h="10882" extrusionOk="0">
                  <a:moveTo>
                    <a:pt x="3860" y="0"/>
                  </a:moveTo>
                  <a:cubicBezTo>
                    <a:pt x="3648" y="3313"/>
                    <a:pt x="2280" y="6566"/>
                    <a:pt x="0" y="8997"/>
                  </a:cubicBezTo>
                  <a:lnTo>
                    <a:pt x="5107" y="10882"/>
                  </a:lnTo>
                  <a:cubicBezTo>
                    <a:pt x="7295" y="8420"/>
                    <a:pt x="8633" y="5198"/>
                    <a:pt x="8937" y="1915"/>
                  </a:cubicBezTo>
                  <a:lnTo>
                    <a:pt x="3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49400" y="2854950"/>
              <a:ext cx="198350" cy="133750"/>
            </a:xfrm>
            <a:custGeom>
              <a:avLst/>
              <a:gdLst/>
              <a:ahLst/>
              <a:cxnLst/>
              <a:rect l="l" t="t" r="r" b="b"/>
              <a:pathLst>
                <a:path w="7934" h="5350" extrusionOk="0">
                  <a:moveTo>
                    <a:pt x="760" y="0"/>
                  </a:moveTo>
                  <a:lnTo>
                    <a:pt x="0" y="1459"/>
                  </a:lnTo>
                  <a:cubicBezTo>
                    <a:pt x="152" y="1489"/>
                    <a:pt x="6140" y="5350"/>
                    <a:pt x="6140" y="5350"/>
                  </a:cubicBezTo>
                  <a:cubicBezTo>
                    <a:pt x="6140" y="5350"/>
                    <a:pt x="6931" y="4742"/>
                    <a:pt x="7447" y="3435"/>
                  </a:cubicBezTo>
                  <a:cubicBezTo>
                    <a:pt x="7934" y="2128"/>
                    <a:pt x="7660" y="1246"/>
                    <a:pt x="7660" y="1246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506850" y="3017000"/>
              <a:ext cx="1034250" cy="450900"/>
            </a:xfrm>
            <a:custGeom>
              <a:avLst/>
              <a:gdLst/>
              <a:ahLst/>
              <a:cxnLst/>
              <a:rect l="l" t="t" r="r" b="b"/>
              <a:pathLst>
                <a:path w="41370" h="18036" extrusionOk="0">
                  <a:moveTo>
                    <a:pt x="2470" y="1"/>
                  </a:moveTo>
                  <a:cubicBezTo>
                    <a:pt x="1589" y="1"/>
                    <a:pt x="754" y="530"/>
                    <a:pt x="426" y="1421"/>
                  </a:cubicBezTo>
                  <a:cubicBezTo>
                    <a:pt x="0" y="2546"/>
                    <a:pt x="578" y="3822"/>
                    <a:pt x="1733" y="4248"/>
                  </a:cubicBezTo>
                  <a:lnTo>
                    <a:pt x="38117" y="17895"/>
                  </a:lnTo>
                  <a:cubicBezTo>
                    <a:pt x="38368" y="17990"/>
                    <a:pt x="38627" y="18035"/>
                    <a:pt x="38882" y="18035"/>
                  </a:cubicBezTo>
                  <a:cubicBezTo>
                    <a:pt x="39769" y="18035"/>
                    <a:pt x="40613" y="17492"/>
                    <a:pt x="40944" y="16619"/>
                  </a:cubicBezTo>
                  <a:cubicBezTo>
                    <a:pt x="41369" y="15494"/>
                    <a:pt x="40792" y="14217"/>
                    <a:pt x="39667" y="13792"/>
                  </a:cubicBezTo>
                  <a:lnTo>
                    <a:pt x="3253" y="144"/>
                  </a:lnTo>
                  <a:cubicBezTo>
                    <a:pt x="2996" y="47"/>
                    <a:pt x="2731" y="1"/>
                    <a:pt x="24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1550950" y="3428650"/>
              <a:ext cx="50925" cy="44875"/>
            </a:xfrm>
            <a:custGeom>
              <a:avLst/>
              <a:gdLst/>
              <a:ahLst/>
              <a:cxnLst/>
              <a:rect l="l" t="t" r="r" b="b"/>
              <a:pathLst>
                <a:path w="2037" h="1795" extrusionOk="0">
                  <a:moveTo>
                    <a:pt x="1022" y="1"/>
                  </a:moveTo>
                  <a:cubicBezTo>
                    <a:pt x="664" y="1"/>
                    <a:pt x="324" y="226"/>
                    <a:pt x="183" y="578"/>
                  </a:cubicBezTo>
                  <a:cubicBezTo>
                    <a:pt x="0" y="1034"/>
                    <a:pt x="243" y="1551"/>
                    <a:pt x="699" y="1733"/>
                  </a:cubicBezTo>
                  <a:cubicBezTo>
                    <a:pt x="803" y="1775"/>
                    <a:pt x="910" y="1794"/>
                    <a:pt x="1015" y="1794"/>
                  </a:cubicBezTo>
                  <a:cubicBezTo>
                    <a:pt x="1373" y="1794"/>
                    <a:pt x="1713" y="1569"/>
                    <a:pt x="1854" y="1217"/>
                  </a:cubicBezTo>
                  <a:cubicBezTo>
                    <a:pt x="2037" y="761"/>
                    <a:pt x="1794" y="244"/>
                    <a:pt x="1338" y="61"/>
                  </a:cubicBezTo>
                  <a:cubicBezTo>
                    <a:pt x="1234" y="20"/>
                    <a:pt x="1127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434650" y="3009950"/>
              <a:ext cx="50950" cy="44875"/>
            </a:xfrm>
            <a:custGeom>
              <a:avLst/>
              <a:gdLst/>
              <a:ahLst/>
              <a:cxnLst/>
              <a:rect l="l" t="t" r="r" b="b"/>
              <a:pathLst>
                <a:path w="2038" h="1795" extrusionOk="0">
                  <a:moveTo>
                    <a:pt x="1023" y="1"/>
                  </a:moveTo>
                  <a:cubicBezTo>
                    <a:pt x="665" y="1"/>
                    <a:pt x="324" y="226"/>
                    <a:pt x="183" y="578"/>
                  </a:cubicBezTo>
                  <a:cubicBezTo>
                    <a:pt x="1" y="1034"/>
                    <a:pt x="244" y="1551"/>
                    <a:pt x="700" y="1733"/>
                  </a:cubicBezTo>
                  <a:cubicBezTo>
                    <a:pt x="810" y="1775"/>
                    <a:pt x="923" y="1794"/>
                    <a:pt x="1032" y="1794"/>
                  </a:cubicBezTo>
                  <a:cubicBezTo>
                    <a:pt x="1402" y="1794"/>
                    <a:pt x="1738" y="1569"/>
                    <a:pt x="1855" y="1217"/>
                  </a:cubicBezTo>
                  <a:cubicBezTo>
                    <a:pt x="2037" y="730"/>
                    <a:pt x="1794" y="213"/>
                    <a:pt x="1338" y="62"/>
                  </a:cubicBezTo>
                  <a:cubicBezTo>
                    <a:pt x="1235" y="20"/>
                    <a:pt x="1128" y="1"/>
                    <a:pt x="1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753050" y="3239450"/>
              <a:ext cx="786525" cy="295625"/>
            </a:xfrm>
            <a:custGeom>
              <a:avLst/>
              <a:gdLst/>
              <a:ahLst/>
              <a:cxnLst/>
              <a:rect l="l" t="t" r="r" b="b"/>
              <a:pathLst>
                <a:path w="31461" h="11825" extrusionOk="0">
                  <a:moveTo>
                    <a:pt x="1" y="0"/>
                  </a:moveTo>
                  <a:lnTo>
                    <a:pt x="1" y="0"/>
                  </a:lnTo>
                  <a:cubicBezTo>
                    <a:pt x="10305" y="4408"/>
                    <a:pt x="20791" y="8359"/>
                    <a:pt x="31460" y="11824"/>
                  </a:cubicBezTo>
                  <a:cubicBezTo>
                    <a:pt x="21156" y="7417"/>
                    <a:pt x="10670" y="346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405025" y="3108750"/>
              <a:ext cx="311575" cy="117050"/>
            </a:xfrm>
            <a:custGeom>
              <a:avLst/>
              <a:gdLst/>
              <a:ahLst/>
              <a:cxnLst/>
              <a:rect l="l" t="t" r="r" b="b"/>
              <a:pathLst>
                <a:path w="12463" h="4682" extrusionOk="0">
                  <a:moveTo>
                    <a:pt x="0" y="0"/>
                  </a:moveTo>
                  <a:lnTo>
                    <a:pt x="0" y="0"/>
                  </a:lnTo>
                  <a:cubicBezTo>
                    <a:pt x="4073" y="1793"/>
                    <a:pt x="8238" y="3374"/>
                    <a:pt x="12463" y="4681"/>
                  </a:cubicBezTo>
                  <a:cubicBezTo>
                    <a:pt x="8390" y="2888"/>
                    <a:pt x="4225" y="133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5;p38">
            <a:extLst>
              <a:ext uri="{FF2B5EF4-FFF2-40B4-BE49-F238E27FC236}">
                <a16:creationId xmlns:a16="http://schemas.microsoft.com/office/drawing/2014/main" id="{10164CE0-F379-94DF-35DF-D116B1C7B984}"/>
              </a:ext>
            </a:extLst>
          </p:cNvPr>
          <p:cNvSpPr txBox="1">
            <a:spLocks/>
          </p:cNvSpPr>
          <p:nvPr/>
        </p:nvSpPr>
        <p:spPr>
          <a:xfrm>
            <a:off x="720000" y="1217577"/>
            <a:ext cx="7704000" cy="328517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gette"/>
              <a:buNone/>
              <a:defRPr sz="3500" b="0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5" name="Google Shape;1175;p38"/>
          <p:cNvSpPr txBox="1">
            <a:spLocks noGrp="1"/>
          </p:cNvSpPr>
          <p:nvPr>
            <p:ph type="title"/>
          </p:nvPr>
        </p:nvSpPr>
        <p:spPr>
          <a:xfrm>
            <a:off x="720000" y="2929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6" name="Google Shape;1176;p38"/>
          <p:cNvGrpSpPr/>
          <p:nvPr/>
        </p:nvGrpSpPr>
        <p:grpSpPr>
          <a:xfrm rot="1800044">
            <a:off x="7212758" y="427803"/>
            <a:ext cx="1683913" cy="854106"/>
            <a:chOff x="3496275" y="2772875"/>
            <a:chExt cx="1683950" cy="854125"/>
          </a:xfrm>
        </p:grpSpPr>
        <p:sp>
          <p:nvSpPr>
            <p:cNvPr id="1177" name="Google Shape;1177;p38"/>
            <p:cNvSpPr/>
            <p:nvPr/>
          </p:nvSpPr>
          <p:spPr>
            <a:xfrm>
              <a:off x="3496275" y="2772875"/>
              <a:ext cx="1683950" cy="854125"/>
            </a:xfrm>
            <a:custGeom>
              <a:avLst/>
              <a:gdLst/>
              <a:ahLst/>
              <a:cxnLst/>
              <a:rect l="l" t="t" r="r" b="b"/>
              <a:pathLst>
                <a:path w="67358" h="34165" extrusionOk="0">
                  <a:moveTo>
                    <a:pt x="6687" y="0"/>
                  </a:moveTo>
                  <a:cubicBezTo>
                    <a:pt x="4104" y="0"/>
                    <a:pt x="1763" y="1520"/>
                    <a:pt x="730" y="3891"/>
                  </a:cubicBezTo>
                  <a:cubicBezTo>
                    <a:pt x="31" y="5502"/>
                    <a:pt x="0" y="7265"/>
                    <a:pt x="638" y="8876"/>
                  </a:cubicBezTo>
                  <a:cubicBezTo>
                    <a:pt x="1125" y="10213"/>
                    <a:pt x="2037" y="11307"/>
                    <a:pt x="3222" y="12037"/>
                  </a:cubicBezTo>
                  <a:cubicBezTo>
                    <a:pt x="3435" y="13526"/>
                    <a:pt x="4438" y="14833"/>
                    <a:pt x="5867" y="15502"/>
                  </a:cubicBezTo>
                  <a:lnTo>
                    <a:pt x="20061" y="21703"/>
                  </a:lnTo>
                  <a:cubicBezTo>
                    <a:pt x="20305" y="21824"/>
                    <a:pt x="20578" y="21855"/>
                    <a:pt x="20821" y="21855"/>
                  </a:cubicBezTo>
                  <a:cubicBezTo>
                    <a:pt x="21520" y="21855"/>
                    <a:pt x="22159" y="21490"/>
                    <a:pt x="22523" y="20852"/>
                  </a:cubicBezTo>
                  <a:cubicBezTo>
                    <a:pt x="22554" y="20760"/>
                    <a:pt x="22584" y="20700"/>
                    <a:pt x="22615" y="20608"/>
                  </a:cubicBezTo>
                  <a:lnTo>
                    <a:pt x="52281" y="33618"/>
                  </a:lnTo>
                  <a:cubicBezTo>
                    <a:pt x="53101" y="33952"/>
                    <a:pt x="53983" y="34165"/>
                    <a:pt x="54895" y="34165"/>
                  </a:cubicBezTo>
                  <a:cubicBezTo>
                    <a:pt x="56354" y="34165"/>
                    <a:pt x="57752" y="33648"/>
                    <a:pt x="58907" y="32767"/>
                  </a:cubicBezTo>
                  <a:cubicBezTo>
                    <a:pt x="62858" y="34013"/>
                    <a:pt x="63953" y="34013"/>
                    <a:pt x="64348" y="34013"/>
                  </a:cubicBezTo>
                  <a:cubicBezTo>
                    <a:pt x="65837" y="34013"/>
                    <a:pt x="66415" y="33101"/>
                    <a:pt x="66567" y="32736"/>
                  </a:cubicBezTo>
                  <a:cubicBezTo>
                    <a:pt x="67357" y="30913"/>
                    <a:pt x="65898" y="29606"/>
                    <a:pt x="61400" y="27113"/>
                  </a:cubicBezTo>
                  <a:cubicBezTo>
                    <a:pt x="61187" y="24742"/>
                    <a:pt x="59728" y="22645"/>
                    <a:pt x="57509" y="21672"/>
                  </a:cubicBezTo>
                  <a:lnTo>
                    <a:pt x="9301" y="547"/>
                  </a:lnTo>
                  <a:cubicBezTo>
                    <a:pt x="8481" y="183"/>
                    <a:pt x="7599" y="0"/>
                    <a:pt x="6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3532750" y="2819975"/>
              <a:ext cx="1591225" cy="759175"/>
            </a:xfrm>
            <a:custGeom>
              <a:avLst/>
              <a:gdLst/>
              <a:ahLst/>
              <a:cxnLst/>
              <a:rect l="l" t="t" r="r" b="b"/>
              <a:pathLst>
                <a:path w="63649" h="30367" extrusionOk="0">
                  <a:moveTo>
                    <a:pt x="5235" y="1"/>
                  </a:moveTo>
                  <a:cubicBezTo>
                    <a:pt x="3467" y="1"/>
                    <a:pt x="1768" y="1034"/>
                    <a:pt x="1003" y="2767"/>
                  </a:cubicBezTo>
                  <a:cubicBezTo>
                    <a:pt x="0" y="5107"/>
                    <a:pt x="1064" y="7843"/>
                    <a:pt x="3374" y="8846"/>
                  </a:cubicBezTo>
                  <a:lnTo>
                    <a:pt x="3648" y="8968"/>
                  </a:lnTo>
                  <a:cubicBezTo>
                    <a:pt x="3435" y="10153"/>
                    <a:pt x="4043" y="11369"/>
                    <a:pt x="5198" y="11855"/>
                  </a:cubicBezTo>
                  <a:lnTo>
                    <a:pt x="19362" y="18086"/>
                  </a:lnTo>
                  <a:lnTo>
                    <a:pt x="19362" y="18086"/>
                  </a:lnTo>
                  <a:lnTo>
                    <a:pt x="7417" y="10639"/>
                  </a:lnTo>
                  <a:lnTo>
                    <a:pt x="7417" y="10639"/>
                  </a:lnTo>
                  <a:lnTo>
                    <a:pt x="21186" y="16658"/>
                  </a:lnTo>
                  <a:lnTo>
                    <a:pt x="22007" y="17022"/>
                  </a:lnTo>
                  <a:lnTo>
                    <a:pt x="22858" y="17387"/>
                  </a:lnTo>
                  <a:lnTo>
                    <a:pt x="23739" y="17782"/>
                  </a:lnTo>
                  <a:lnTo>
                    <a:pt x="24621" y="18177"/>
                  </a:lnTo>
                  <a:lnTo>
                    <a:pt x="25502" y="18542"/>
                  </a:lnTo>
                  <a:lnTo>
                    <a:pt x="26384" y="18937"/>
                  </a:lnTo>
                  <a:lnTo>
                    <a:pt x="51582" y="29971"/>
                  </a:lnTo>
                  <a:cubicBezTo>
                    <a:pt x="52187" y="30240"/>
                    <a:pt x="52816" y="30366"/>
                    <a:pt x="53434" y="30366"/>
                  </a:cubicBezTo>
                  <a:cubicBezTo>
                    <a:pt x="54772" y="30366"/>
                    <a:pt x="56058" y="29774"/>
                    <a:pt x="56931" y="28755"/>
                  </a:cubicBezTo>
                  <a:cubicBezTo>
                    <a:pt x="58568" y="29276"/>
                    <a:pt x="61643" y="30222"/>
                    <a:pt x="62867" y="30222"/>
                  </a:cubicBezTo>
                  <a:cubicBezTo>
                    <a:pt x="63143" y="30222"/>
                    <a:pt x="63325" y="30174"/>
                    <a:pt x="63375" y="30062"/>
                  </a:cubicBezTo>
                  <a:cubicBezTo>
                    <a:pt x="63649" y="29454"/>
                    <a:pt x="59728" y="27266"/>
                    <a:pt x="58026" y="26323"/>
                  </a:cubicBezTo>
                  <a:cubicBezTo>
                    <a:pt x="58269" y="24348"/>
                    <a:pt x="57235" y="22372"/>
                    <a:pt x="55290" y="21521"/>
                  </a:cubicBezTo>
                  <a:lnTo>
                    <a:pt x="30183" y="10518"/>
                  </a:lnTo>
                  <a:lnTo>
                    <a:pt x="29271" y="10092"/>
                  </a:lnTo>
                  <a:lnTo>
                    <a:pt x="28359" y="9697"/>
                  </a:lnTo>
                  <a:lnTo>
                    <a:pt x="27447" y="9302"/>
                  </a:lnTo>
                  <a:lnTo>
                    <a:pt x="26536" y="8907"/>
                  </a:lnTo>
                  <a:lnTo>
                    <a:pt x="25624" y="8512"/>
                  </a:lnTo>
                  <a:lnTo>
                    <a:pt x="24925" y="8208"/>
                  </a:lnTo>
                  <a:lnTo>
                    <a:pt x="7082" y="396"/>
                  </a:lnTo>
                  <a:cubicBezTo>
                    <a:pt x="6483" y="128"/>
                    <a:pt x="5855" y="1"/>
                    <a:pt x="5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930175" y="3468175"/>
              <a:ext cx="196075" cy="107275"/>
            </a:xfrm>
            <a:custGeom>
              <a:avLst/>
              <a:gdLst/>
              <a:ahLst/>
              <a:cxnLst/>
              <a:rect l="l" t="t" r="r" b="b"/>
              <a:pathLst>
                <a:path w="7843" h="4291" extrusionOk="0">
                  <a:moveTo>
                    <a:pt x="1369" y="0"/>
                  </a:moveTo>
                  <a:lnTo>
                    <a:pt x="1" y="2462"/>
                  </a:lnTo>
                  <a:cubicBezTo>
                    <a:pt x="1" y="2462"/>
                    <a:pt x="5305" y="4290"/>
                    <a:pt x="6986" y="4290"/>
                  </a:cubicBezTo>
                  <a:cubicBezTo>
                    <a:pt x="7256" y="4290"/>
                    <a:pt x="7432" y="4243"/>
                    <a:pt x="7478" y="4134"/>
                  </a:cubicBezTo>
                  <a:cubicBezTo>
                    <a:pt x="7843" y="3344"/>
                    <a:pt x="1369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3614050" y="3029725"/>
              <a:ext cx="403525" cy="242425"/>
            </a:xfrm>
            <a:custGeom>
              <a:avLst/>
              <a:gdLst/>
              <a:ahLst/>
              <a:cxnLst/>
              <a:rect l="l" t="t" r="r" b="b"/>
              <a:pathLst>
                <a:path w="16141" h="9697" fill="none" extrusionOk="0">
                  <a:moveTo>
                    <a:pt x="578" y="0"/>
                  </a:moveTo>
                  <a:lnTo>
                    <a:pt x="578" y="0"/>
                  </a:lnTo>
                  <a:cubicBezTo>
                    <a:pt x="1" y="1337"/>
                    <a:pt x="608" y="2888"/>
                    <a:pt x="1946" y="3465"/>
                  </a:cubicBezTo>
                  <a:lnTo>
                    <a:pt x="16141" y="9696"/>
                  </a:lnTo>
                </a:path>
              </a:pathLst>
            </a:custGeom>
            <a:noFill/>
            <a:ln w="357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104950" y="3042625"/>
              <a:ext cx="114000" cy="221925"/>
            </a:xfrm>
            <a:custGeom>
              <a:avLst/>
              <a:gdLst/>
              <a:ahLst/>
              <a:cxnLst/>
              <a:rect l="l" t="t" r="r" b="b"/>
              <a:pathLst>
                <a:path w="4560" h="8877" extrusionOk="0">
                  <a:moveTo>
                    <a:pt x="3648" y="1"/>
                  </a:moveTo>
                  <a:cubicBezTo>
                    <a:pt x="1672" y="2402"/>
                    <a:pt x="365" y="5381"/>
                    <a:pt x="0" y="8481"/>
                  </a:cubicBezTo>
                  <a:lnTo>
                    <a:pt x="882" y="8876"/>
                  </a:lnTo>
                  <a:cubicBezTo>
                    <a:pt x="1246" y="5776"/>
                    <a:pt x="2553" y="2797"/>
                    <a:pt x="4559" y="396"/>
                  </a:cubicBezTo>
                  <a:lnTo>
                    <a:pt x="3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4082900" y="3032750"/>
              <a:ext cx="113250" cy="221925"/>
            </a:xfrm>
            <a:custGeom>
              <a:avLst/>
              <a:gdLst/>
              <a:ahLst/>
              <a:cxnLst/>
              <a:rect l="l" t="t" r="r" b="b"/>
              <a:pathLst>
                <a:path w="4530" h="8877" extrusionOk="0">
                  <a:moveTo>
                    <a:pt x="3618" y="1"/>
                  </a:moveTo>
                  <a:cubicBezTo>
                    <a:pt x="1642" y="2402"/>
                    <a:pt x="365" y="5411"/>
                    <a:pt x="1" y="8511"/>
                  </a:cubicBezTo>
                  <a:lnTo>
                    <a:pt x="882" y="8876"/>
                  </a:lnTo>
                  <a:cubicBezTo>
                    <a:pt x="1247" y="5776"/>
                    <a:pt x="2524" y="2797"/>
                    <a:pt x="4530" y="396"/>
                  </a:cubicBezTo>
                  <a:lnTo>
                    <a:pt x="36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4126225" y="3053275"/>
              <a:ext cx="115525" cy="221150"/>
            </a:xfrm>
            <a:custGeom>
              <a:avLst/>
              <a:gdLst/>
              <a:ahLst/>
              <a:cxnLst/>
              <a:rect l="l" t="t" r="r" b="b"/>
              <a:pathLst>
                <a:path w="4621" h="8846" extrusionOk="0">
                  <a:moveTo>
                    <a:pt x="3708" y="0"/>
                  </a:moveTo>
                  <a:cubicBezTo>
                    <a:pt x="1702" y="2371"/>
                    <a:pt x="395" y="5350"/>
                    <a:pt x="0" y="8450"/>
                  </a:cubicBezTo>
                  <a:lnTo>
                    <a:pt x="882" y="8845"/>
                  </a:lnTo>
                  <a:cubicBezTo>
                    <a:pt x="1277" y="5745"/>
                    <a:pt x="2614" y="2766"/>
                    <a:pt x="4620" y="395"/>
                  </a:cubicBezTo>
                  <a:lnTo>
                    <a:pt x="3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4192325" y="3082900"/>
              <a:ext cx="807800" cy="496250"/>
            </a:xfrm>
            <a:custGeom>
              <a:avLst/>
              <a:gdLst/>
              <a:ahLst/>
              <a:cxnLst/>
              <a:rect l="l" t="t" r="r" b="b"/>
              <a:pathLst>
                <a:path w="32312" h="19850" extrusionOk="0">
                  <a:moveTo>
                    <a:pt x="3800" y="1"/>
                  </a:moveTo>
                  <a:cubicBezTo>
                    <a:pt x="1764" y="2341"/>
                    <a:pt x="396" y="5320"/>
                    <a:pt x="1" y="8420"/>
                  </a:cubicBezTo>
                  <a:lnTo>
                    <a:pt x="25199" y="19454"/>
                  </a:lnTo>
                  <a:cubicBezTo>
                    <a:pt x="25806" y="19722"/>
                    <a:pt x="26440" y="19849"/>
                    <a:pt x="27064" y="19849"/>
                  </a:cubicBezTo>
                  <a:cubicBezTo>
                    <a:pt x="28845" y="19849"/>
                    <a:pt x="30543" y="18816"/>
                    <a:pt x="31308" y="17083"/>
                  </a:cubicBezTo>
                  <a:cubicBezTo>
                    <a:pt x="32311" y="14743"/>
                    <a:pt x="31247" y="12037"/>
                    <a:pt x="28907" y="11004"/>
                  </a:cubicBezTo>
                  <a:lnTo>
                    <a:pt x="38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4170300" y="3073025"/>
              <a:ext cx="117050" cy="220400"/>
            </a:xfrm>
            <a:custGeom>
              <a:avLst/>
              <a:gdLst/>
              <a:ahLst/>
              <a:cxnLst/>
              <a:rect l="l" t="t" r="r" b="b"/>
              <a:pathLst>
                <a:path w="4682" h="8816" extrusionOk="0">
                  <a:moveTo>
                    <a:pt x="3769" y="1"/>
                  </a:moveTo>
                  <a:cubicBezTo>
                    <a:pt x="1733" y="2371"/>
                    <a:pt x="395" y="5320"/>
                    <a:pt x="0" y="8420"/>
                  </a:cubicBezTo>
                  <a:lnTo>
                    <a:pt x="882" y="8815"/>
                  </a:lnTo>
                  <a:cubicBezTo>
                    <a:pt x="1307" y="5715"/>
                    <a:pt x="2645" y="2736"/>
                    <a:pt x="4681" y="396"/>
                  </a:cubicBezTo>
                  <a:lnTo>
                    <a:pt x="37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4148250" y="3062400"/>
              <a:ext cx="116300" cy="221150"/>
            </a:xfrm>
            <a:custGeom>
              <a:avLst/>
              <a:gdLst/>
              <a:ahLst/>
              <a:cxnLst/>
              <a:rect l="l" t="t" r="r" b="b"/>
              <a:pathLst>
                <a:path w="4652" h="8846" extrusionOk="0">
                  <a:moveTo>
                    <a:pt x="3739" y="0"/>
                  </a:moveTo>
                  <a:cubicBezTo>
                    <a:pt x="1733" y="2401"/>
                    <a:pt x="396" y="5380"/>
                    <a:pt x="1" y="8480"/>
                  </a:cubicBezTo>
                  <a:lnTo>
                    <a:pt x="882" y="8845"/>
                  </a:lnTo>
                  <a:cubicBezTo>
                    <a:pt x="1277" y="5745"/>
                    <a:pt x="2615" y="2796"/>
                    <a:pt x="4651" y="426"/>
                  </a:cubicBezTo>
                  <a:lnTo>
                    <a:pt x="3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4062375" y="3025150"/>
              <a:ext cx="111750" cy="220400"/>
            </a:xfrm>
            <a:custGeom>
              <a:avLst/>
              <a:gdLst/>
              <a:ahLst/>
              <a:cxnLst/>
              <a:rect l="l" t="t" r="r" b="b"/>
              <a:pathLst>
                <a:path w="4470" h="8816" extrusionOk="0">
                  <a:moveTo>
                    <a:pt x="3740" y="1"/>
                  </a:moveTo>
                  <a:cubicBezTo>
                    <a:pt x="1734" y="2402"/>
                    <a:pt x="427" y="5350"/>
                    <a:pt x="1" y="8451"/>
                  </a:cubicBezTo>
                  <a:lnTo>
                    <a:pt x="822" y="8815"/>
                  </a:lnTo>
                  <a:cubicBezTo>
                    <a:pt x="1186" y="5715"/>
                    <a:pt x="2463" y="2706"/>
                    <a:pt x="4469" y="305"/>
                  </a:cubicBezTo>
                  <a:lnTo>
                    <a:pt x="37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3532750" y="2820425"/>
              <a:ext cx="623125" cy="416000"/>
            </a:xfrm>
            <a:custGeom>
              <a:avLst/>
              <a:gdLst/>
              <a:ahLst/>
              <a:cxnLst/>
              <a:rect l="l" t="t" r="r" b="b"/>
              <a:pathLst>
                <a:path w="24925" h="16640" extrusionOk="0">
                  <a:moveTo>
                    <a:pt x="5276" y="0"/>
                  </a:moveTo>
                  <a:cubicBezTo>
                    <a:pt x="3485" y="0"/>
                    <a:pt x="1773" y="1029"/>
                    <a:pt x="1003" y="2749"/>
                  </a:cubicBezTo>
                  <a:cubicBezTo>
                    <a:pt x="0" y="5089"/>
                    <a:pt x="1064" y="7825"/>
                    <a:pt x="3405" y="8858"/>
                  </a:cubicBezTo>
                  <a:lnTo>
                    <a:pt x="21186" y="16640"/>
                  </a:lnTo>
                  <a:cubicBezTo>
                    <a:pt x="21612" y="13539"/>
                    <a:pt x="22919" y="10591"/>
                    <a:pt x="24925" y="8190"/>
                  </a:cubicBezTo>
                  <a:lnTo>
                    <a:pt x="7113" y="378"/>
                  </a:lnTo>
                  <a:cubicBezTo>
                    <a:pt x="6515" y="122"/>
                    <a:pt x="5890" y="0"/>
                    <a:pt x="5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3800225" y="2902800"/>
              <a:ext cx="1054000" cy="462050"/>
            </a:xfrm>
            <a:custGeom>
              <a:avLst/>
              <a:gdLst/>
              <a:ahLst/>
              <a:cxnLst/>
              <a:rect l="l" t="t" r="r" b="b"/>
              <a:pathLst>
                <a:path w="42160" h="18482" extrusionOk="0">
                  <a:moveTo>
                    <a:pt x="0" y="1"/>
                  </a:moveTo>
                  <a:cubicBezTo>
                    <a:pt x="13861" y="6445"/>
                    <a:pt x="28025" y="12676"/>
                    <a:pt x="42159" y="18481"/>
                  </a:cubicBezTo>
                  <a:cubicBezTo>
                    <a:pt x="28299" y="12007"/>
                    <a:pt x="14134" y="580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0" name="Google Shape;1190;p38"/>
          <p:cNvSpPr/>
          <p:nvPr/>
        </p:nvSpPr>
        <p:spPr>
          <a:xfrm>
            <a:off x="1281883" y="445878"/>
            <a:ext cx="506200" cy="288100"/>
          </a:xfrm>
          <a:custGeom>
            <a:avLst/>
            <a:gdLst/>
            <a:ahLst/>
            <a:cxnLst/>
            <a:rect l="l" t="t" r="r" b="b"/>
            <a:pathLst>
              <a:path w="20248" h="11524" extrusionOk="0">
                <a:moveTo>
                  <a:pt x="10112" y="733"/>
                </a:moveTo>
                <a:cubicBezTo>
                  <a:pt x="13043" y="733"/>
                  <a:pt x="15978" y="783"/>
                  <a:pt x="18947" y="883"/>
                </a:cubicBezTo>
                <a:cubicBezTo>
                  <a:pt x="17246" y="2184"/>
                  <a:pt x="15578" y="3351"/>
                  <a:pt x="13710" y="4185"/>
                </a:cubicBezTo>
                <a:cubicBezTo>
                  <a:pt x="12743" y="4619"/>
                  <a:pt x="11875" y="5153"/>
                  <a:pt x="10975" y="5653"/>
                </a:cubicBezTo>
                <a:cubicBezTo>
                  <a:pt x="10682" y="5815"/>
                  <a:pt x="10406" y="5891"/>
                  <a:pt x="10130" y="5891"/>
                </a:cubicBezTo>
                <a:cubicBezTo>
                  <a:pt x="9839" y="5891"/>
                  <a:pt x="9548" y="5807"/>
                  <a:pt x="9240" y="5653"/>
                </a:cubicBezTo>
                <a:cubicBezTo>
                  <a:pt x="7639" y="4786"/>
                  <a:pt x="6004" y="3985"/>
                  <a:pt x="4403" y="3084"/>
                </a:cubicBezTo>
                <a:cubicBezTo>
                  <a:pt x="3336" y="2451"/>
                  <a:pt x="2335" y="1717"/>
                  <a:pt x="1301" y="883"/>
                </a:cubicBezTo>
                <a:cubicBezTo>
                  <a:pt x="4253" y="783"/>
                  <a:pt x="7180" y="733"/>
                  <a:pt x="10112" y="733"/>
                </a:cubicBezTo>
                <a:close/>
                <a:moveTo>
                  <a:pt x="801" y="1350"/>
                </a:moveTo>
                <a:cubicBezTo>
                  <a:pt x="1901" y="2284"/>
                  <a:pt x="3002" y="2918"/>
                  <a:pt x="4003" y="3685"/>
                </a:cubicBezTo>
                <a:cubicBezTo>
                  <a:pt x="3202" y="5019"/>
                  <a:pt x="2268" y="6287"/>
                  <a:pt x="1468" y="7654"/>
                </a:cubicBezTo>
                <a:cubicBezTo>
                  <a:pt x="1101" y="5620"/>
                  <a:pt x="1101" y="3551"/>
                  <a:pt x="801" y="1350"/>
                </a:cubicBezTo>
                <a:close/>
                <a:moveTo>
                  <a:pt x="19414" y="1383"/>
                </a:moveTo>
                <a:cubicBezTo>
                  <a:pt x="19114" y="3485"/>
                  <a:pt x="19147" y="5586"/>
                  <a:pt x="18747" y="7654"/>
                </a:cubicBezTo>
                <a:cubicBezTo>
                  <a:pt x="17946" y="6287"/>
                  <a:pt x="17012" y="5019"/>
                  <a:pt x="16212" y="3685"/>
                </a:cubicBezTo>
                <a:cubicBezTo>
                  <a:pt x="17246" y="2918"/>
                  <a:pt x="18347" y="2250"/>
                  <a:pt x="19414" y="1383"/>
                </a:cubicBezTo>
                <a:close/>
                <a:moveTo>
                  <a:pt x="15531" y="4076"/>
                </a:moveTo>
                <a:cubicBezTo>
                  <a:pt x="15669" y="4076"/>
                  <a:pt x="15773" y="4151"/>
                  <a:pt x="15878" y="4319"/>
                </a:cubicBezTo>
                <a:cubicBezTo>
                  <a:pt x="16712" y="5720"/>
                  <a:pt x="17546" y="7087"/>
                  <a:pt x="18413" y="8455"/>
                </a:cubicBezTo>
                <a:cubicBezTo>
                  <a:pt x="18613" y="8755"/>
                  <a:pt x="18513" y="9022"/>
                  <a:pt x="18480" y="9289"/>
                </a:cubicBezTo>
                <a:cubicBezTo>
                  <a:pt x="18480" y="9522"/>
                  <a:pt x="18347" y="9756"/>
                  <a:pt x="18380" y="9956"/>
                </a:cubicBezTo>
                <a:cubicBezTo>
                  <a:pt x="18380" y="10256"/>
                  <a:pt x="18246" y="10256"/>
                  <a:pt x="18013" y="10256"/>
                </a:cubicBezTo>
                <a:cubicBezTo>
                  <a:pt x="15911" y="10390"/>
                  <a:pt x="13810" y="10523"/>
                  <a:pt x="11708" y="10656"/>
                </a:cubicBezTo>
                <a:cubicBezTo>
                  <a:pt x="11531" y="10668"/>
                  <a:pt x="11353" y="10671"/>
                  <a:pt x="11175" y="10671"/>
                </a:cubicBezTo>
                <a:cubicBezTo>
                  <a:pt x="10819" y="10671"/>
                  <a:pt x="10463" y="10656"/>
                  <a:pt x="10107" y="10656"/>
                </a:cubicBezTo>
                <a:cubicBezTo>
                  <a:pt x="10107" y="10690"/>
                  <a:pt x="10107" y="10723"/>
                  <a:pt x="10074" y="10723"/>
                </a:cubicBezTo>
                <a:cubicBezTo>
                  <a:pt x="7639" y="10590"/>
                  <a:pt x="5204" y="10423"/>
                  <a:pt x="2735" y="10290"/>
                </a:cubicBezTo>
                <a:cubicBezTo>
                  <a:pt x="1935" y="10223"/>
                  <a:pt x="1968" y="10256"/>
                  <a:pt x="1768" y="9422"/>
                </a:cubicBezTo>
                <a:cubicBezTo>
                  <a:pt x="1635" y="8922"/>
                  <a:pt x="1735" y="8555"/>
                  <a:pt x="2002" y="8155"/>
                </a:cubicBezTo>
                <a:cubicBezTo>
                  <a:pt x="2769" y="6954"/>
                  <a:pt x="3503" y="5720"/>
                  <a:pt x="4236" y="4485"/>
                </a:cubicBezTo>
                <a:cubicBezTo>
                  <a:pt x="4391" y="4243"/>
                  <a:pt x="4516" y="4102"/>
                  <a:pt x="4718" y="4102"/>
                </a:cubicBezTo>
                <a:cubicBezTo>
                  <a:pt x="4822" y="4102"/>
                  <a:pt x="4945" y="4139"/>
                  <a:pt x="5104" y="4219"/>
                </a:cubicBezTo>
                <a:cubicBezTo>
                  <a:pt x="6405" y="4852"/>
                  <a:pt x="7639" y="5553"/>
                  <a:pt x="8906" y="6220"/>
                </a:cubicBezTo>
                <a:cubicBezTo>
                  <a:pt x="9307" y="6453"/>
                  <a:pt x="9707" y="6570"/>
                  <a:pt x="10107" y="6570"/>
                </a:cubicBezTo>
                <a:cubicBezTo>
                  <a:pt x="10508" y="6570"/>
                  <a:pt x="10908" y="6453"/>
                  <a:pt x="11308" y="6220"/>
                </a:cubicBezTo>
                <a:cubicBezTo>
                  <a:pt x="12609" y="5519"/>
                  <a:pt x="13910" y="4786"/>
                  <a:pt x="15244" y="4152"/>
                </a:cubicBezTo>
                <a:cubicBezTo>
                  <a:pt x="15356" y="4102"/>
                  <a:pt x="15449" y="4076"/>
                  <a:pt x="15531" y="4076"/>
                </a:cubicBezTo>
                <a:close/>
                <a:moveTo>
                  <a:pt x="8081" y="1"/>
                </a:moveTo>
                <a:cubicBezTo>
                  <a:pt x="7135" y="1"/>
                  <a:pt x="6193" y="16"/>
                  <a:pt x="5237" y="16"/>
                </a:cubicBezTo>
                <a:lnTo>
                  <a:pt x="5237" y="116"/>
                </a:lnTo>
                <a:lnTo>
                  <a:pt x="4003" y="116"/>
                </a:lnTo>
                <a:cubicBezTo>
                  <a:pt x="2869" y="116"/>
                  <a:pt x="1768" y="149"/>
                  <a:pt x="634" y="149"/>
                </a:cubicBezTo>
                <a:cubicBezTo>
                  <a:pt x="267" y="149"/>
                  <a:pt x="167" y="316"/>
                  <a:pt x="100" y="683"/>
                </a:cubicBezTo>
                <a:cubicBezTo>
                  <a:pt x="0" y="1383"/>
                  <a:pt x="200" y="2084"/>
                  <a:pt x="234" y="2784"/>
                </a:cubicBezTo>
                <a:cubicBezTo>
                  <a:pt x="367" y="4352"/>
                  <a:pt x="500" y="5920"/>
                  <a:pt x="667" y="7454"/>
                </a:cubicBezTo>
                <a:cubicBezTo>
                  <a:pt x="734" y="8255"/>
                  <a:pt x="1034" y="9022"/>
                  <a:pt x="1034" y="9789"/>
                </a:cubicBezTo>
                <a:cubicBezTo>
                  <a:pt x="1034" y="10723"/>
                  <a:pt x="1334" y="10923"/>
                  <a:pt x="2335" y="11023"/>
                </a:cubicBezTo>
                <a:cubicBezTo>
                  <a:pt x="3703" y="11157"/>
                  <a:pt x="5104" y="11224"/>
                  <a:pt x="6505" y="11324"/>
                </a:cubicBezTo>
                <a:cubicBezTo>
                  <a:pt x="7706" y="11390"/>
                  <a:pt x="8906" y="11524"/>
                  <a:pt x="10107" y="11524"/>
                </a:cubicBezTo>
                <a:cubicBezTo>
                  <a:pt x="11141" y="11524"/>
                  <a:pt x="12175" y="11390"/>
                  <a:pt x="13210" y="11324"/>
                </a:cubicBezTo>
                <a:cubicBezTo>
                  <a:pt x="14811" y="11224"/>
                  <a:pt x="16412" y="11157"/>
                  <a:pt x="18013" y="10990"/>
                </a:cubicBezTo>
                <a:cubicBezTo>
                  <a:pt x="18747" y="10923"/>
                  <a:pt x="19281" y="10823"/>
                  <a:pt x="19114" y="9856"/>
                </a:cubicBezTo>
                <a:cubicBezTo>
                  <a:pt x="19114" y="9823"/>
                  <a:pt x="19114" y="9789"/>
                  <a:pt x="19114" y="9756"/>
                </a:cubicBezTo>
                <a:cubicBezTo>
                  <a:pt x="19581" y="7788"/>
                  <a:pt x="19814" y="5786"/>
                  <a:pt x="19881" y="3818"/>
                </a:cubicBezTo>
                <a:cubicBezTo>
                  <a:pt x="19948" y="2751"/>
                  <a:pt x="20248" y="1750"/>
                  <a:pt x="20114" y="683"/>
                </a:cubicBezTo>
                <a:cubicBezTo>
                  <a:pt x="20048" y="216"/>
                  <a:pt x="19848" y="149"/>
                  <a:pt x="19481" y="149"/>
                </a:cubicBezTo>
                <a:cubicBezTo>
                  <a:pt x="16145" y="116"/>
                  <a:pt x="12809" y="49"/>
                  <a:pt x="9507" y="16"/>
                </a:cubicBezTo>
                <a:cubicBezTo>
                  <a:pt x="9029" y="4"/>
                  <a:pt x="8554" y="1"/>
                  <a:pt x="8081" y="1"/>
                </a:cubicBezTo>
                <a:close/>
              </a:path>
            </a:pathLst>
          </a:custGeom>
          <a:solidFill>
            <a:srgbClr val="0D0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1" name="Google Shape;1191;p38"/>
          <p:cNvSpPr/>
          <p:nvPr/>
        </p:nvSpPr>
        <p:spPr>
          <a:xfrm>
            <a:off x="126367" y="3461100"/>
            <a:ext cx="410698" cy="386533"/>
          </a:xfrm>
          <a:custGeom>
            <a:avLst/>
            <a:gdLst/>
            <a:ahLst/>
            <a:cxnLst/>
            <a:rect l="l" t="t" r="r" b="b"/>
            <a:pathLst>
              <a:path w="18848" h="17739" extrusionOk="0">
                <a:moveTo>
                  <a:pt x="7610" y="698"/>
                </a:moveTo>
                <a:cubicBezTo>
                  <a:pt x="10576" y="698"/>
                  <a:pt x="13555" y="734"/>
                  <a:pt x="16579" y="792"/>
                </a:cubicBezTo>
                <a:cubicBezTo>
                  <a:pt x="15979" y="2226"/>
                  <a:pt x="15445" y="3594"/>
                  <a:pt x="14845" y="4995"/>
                </a:cubicBezTo>
                <a:cubicBezTo>
                  <a:pt x="14645" y="5495"/>
                  <a:pt x="14678" y="5962"/>
                  <a:pt x="14912" y="6429"/>
                </a:cubicBezTo>
                <a:cubicBezTo>
                  <a:pt x="15779" y="8097"/>
                  <a:pt x="16646" y="9732"/>
                  <a:pt x="17547" y="11399"/>
                </a:cubicBezTo>
                <a:cubicBezTo>
                  <a:pt x="17614" y="11533"/>
                  <a:pt x="17647" y="11666"/>
                  <a:pt x="17747" y="11866"/>
                </a:cubicBezTo>
                <a:cubicBezTo>
                  <a:pt x="17319" y="11885"/>
                  <a:pt x="16895" y="11893"/>
                  <a:pt x="16476" y="11893"/>
                </a:cubicBezTo>
                <a:cubicBezTo>
                  <a:pt x="15393" y="11893"/>
                  <a:pt x="14335" y="11838"/>
                  <a:pt x="13277" y="11766"/>
                </a:cubicBezTo>
                <a:cubicBezTo>
                  <a:pt x="12432" y="11711"/>
                  <a:pt x="11587" y="11689"/>
                  <a:pt x="10742" y="11689"/>
                </a:cubicBezTo>
                <a:cubicBezTo>
                  <a:pt x="9052" y="11689"/>
                  <a:pt x="7362" y="11777"/>
                  <a:pt x="5672" y="11866"/>
                </a:cubicBezTo>
                <a:cubicBezTo>
                  <a:pt x="4137" y="11933"/>
                  <a:pt x="2603" y="12033"/>
                  <a:pt x="1068" y="12133"/>
                </a:cubicBezTo>
                <a:cubicBezTo>
                  <a:pt x="1043" y="12136"/>
                  <a:pt x="1021" y="12137"/>
                  <a:pt x="1001" y="12137"/>
                </a:cubicBezTo>
                <a:cubicBezTo>
                  <a:pt x="754" y="12137"/>
                  <a:pt x="868" y="11959"/>
                  <a:pt x="868" y="11866"/>
                </a:cubicBezTo>
                <a:cubicBezTo>
                  <a:pt x="868" y="8931"/>
                  <a:pt x="868" y="5962"/>
                  <a:pt x="868" y="3027"/>
                </a:cubicBezTo>
                <a:cubicBezTo>
                  <a:pt x="868" y="2393"/>
                  <a:pt x="868" y="1759"/>
                  <a:pt x="868" y="1125"/>
                </a:cubicBezTo>
                <a:cubicBezTo>
                  <a:pt x="868" y="892"/>
                  <a:pt x="868" y="758"/>
                  <a:pt x="1202" y="758"/>
                </a:cubicBezTo>
                <a:cubicBezTo>
                  <a:pt x="3340" y="717"/>
                  <a:pt x="5471" y="698"/>
                  <a:pt x="7610" y="698"/>
                </a:cubicBezTo>
                <a:close/>
                <a:moveTo>
                  <a:pt x="6923" y="1"/>
                </a:moveTo>
                <a:cubicBezTo>
                  <a:pt x="5355" y="1"/>
                  <a:pt x="3796" y="101"/>
                  <a:pt x="2239" y="101"/>
                </a:cubicBezTo>
                <a:cubicBezTo>
                  <a:pt x="1971" y="101"/>
                  <a:pt x="1703" y="98"/>
                  <a:pt x="1435" y="91"/>
                </a:cubicBezTo>
                <a:cubicBezTo>
                  <a:pt x="1388" y="90"/>
                  <a:pt x="1342" y="89"/>
                  <a:pt x="1299" y="89"/>
                </a:cubicBezTo>
                <a:cubicBezTo>
                  <a:pt x="446" y="89"/>
                  <a:pt x="233" y="404"/>
                  <a:pt x="201" y="1292"/>
                </a:cubicBezTo>
                <a:cubicBezTo>
                  <a:pt x="201" y="3694"/>
                  <a:pt x="201" y="6096"/>
                  <a:pt x="201" y="8497"/>
                </a:cubicBezTo>
                <a:cubicBezTo>
                  <a:pt x="234" y="11366"/>
                  <a:pt x="1" y="14168"/>
                  <a:pt x="234" y="17003"/>
                </a:cubicBezTo>
                <a:cubicBezTo>
                  <a:pt x="234" y="17293"/>
                  <a:pt x="110" y="17739"/>
                  <a:pt x="492" y="17739"/>
                </a:cubicBezTo>
                <a:cubicBezTo>
                  <a:pt x="506" y="17739"/>
                  <a:pt x="520" y="17738"/>
                  <a:pt x="535" y="17737"/>
                </a:cubicBezTo>
                <a:cubicBezTo>
                  <a:pt x="968" y="17737"/>
                  <a:pt x="902" y="17270"/>
                  <a:pt x="868" y="16970"/>
                </a:cubicBezTo>
                <a:cubicBezTo>
                  <a:pt x="835" y="15669"/>
                  <a:pt x="802" y="14368"/>
                  <a:pt x="835" y="13067"/>
                </a:cubicBezTo>
                <a:cubicBezTo>
                  <a:pt x="835" y="12900"/>
                  <a:pt x="735" y="12734"/>
                  <a:pt x="1102" y="12700"/>
                </a:cubicBezTo>
                <a:cubicBezTo>
                  <a:pt x="2970" y="12634"/>
                  <a:pt x="4804" y="12534"/>
                  <a:pt x="6672" y="12433"/>
                </a:cubicBezTo>
                <a:cubicBezTo>
                  <a:pt x="7907" y="12383"/>
                  <a:pt x="9141" y="12350"/>
                  <a:pt x="10375" y="12350"/>
                </a:cubicBezTo>
                <a:cubicBezTo>
                  <a:pt x="11609" y="12350"/>
                  <a:pt x="12843" y="12383"/>
                  <a:pt x="14078" y="12467"/>
                </a:cubicBezTo>
                <a:cubicBezTo>
                  <a:pt x="14791" y="12503"/>
                  <a:pt x="15504" y="12538"/>
                  <a:pt x="16217" y="12538"/>
                </a:cubicBezTo>
                <a:cubicBezTo>
                  <a:pt x="16838" y="12538"/>
                  <a:pt x="17459" y="12511"/>
                  <a:pt x="18081" y="12433"/>
                </a:cubicBezTo>
                <a:cubicBezTo>
                  <a:pt x="18781" y="12367"/>
                  <a:pt x="18848" y="12167"/>
                  <a:pt x="18481" y="11499"/>
                </a:cubicBezTo>
                <a:cubicBezTo>
                  <a:pt x="17513" y="9665"/>
                  <a:pt x="16546" y="7797"/>
                  <a:pt x="15545" y="5962"/>
                </a:cubicBezTo>
                <a:cubicBezTo>
                  <a:pt x="15379" y="5695"/>
                  <a:pt x="15412" y="5495"/>
                  <a:pt x="15545" y="5262"/>
                </a:cubicBezTo>
                <a:cubicBezTo>
                  <a:pt x="16146" y="3794"/>
                  <a:pt x="16780" y="2293"/>
                  <a:pt x="17380" y="825"/>
                </a:cubicBezTo>
                <a:cubicBezTo>
                  <a:pt x="17647" y="225"/>
                  <a:pt x="17547" y="91"/>
                  <a:pt x="16880" y="91"/>
                </a:cubicBezTo>
                <a:lnTo>
                  <a:pt x="9174" y="91"/>
                </a:lnTo>
                <a:cubicBezTo>
                  <a:pt x="8421" y="24"/>
                  <a:pt x="7671" y="1"/>
                  <a:pt x="6923" y="1"/>
                </a:cubicBezTo>
                <a:close/>
              </a:path>
            </a:pathLst>
          </a:custGeom>
          <a:solidFill>
            <a:srgbClr val="0D0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8"/>
          <p:cNvSpPr/>
          <p:nvPr/>
        </p:nvSpPr>
        <p:spPr>
          <a:xfrm rot="1261486">
            <a:off x="7778467" y="3424079"/>
            <a:ext cx="404507" cy="258646"/>
          </a:xfrm>
          <a:custGeom>
            <a:avLst/>
            <a:gdLst/>
            <a:ahLst/>
            <a:cxnLst/>
            <a:rect l="l" t="t" r="r" b="b"/>
            <a:pathLst>
              <a:path w="16179" h="10345" extrusionOk="0">
                <a:moveTo>
                  <a:pt x="7439" y="1305"/>
                </a:moveTo>
                <a:cubicBezTo>
                  <a:pt x="8039" y="2906"/>
                  <a:pt x="8606" y="4474"/>
                  <a:pt x="9207" y="6041"/>
                </a:cubicBezTo>
                <a:cubicBezTo>
                  <a:pt x="9273" y="6208"/>
                  <a:pt x="9307" y="6342"/>
                  <a:pt x="9373" y="6475"/>
                </a:cubicBezTo>
                <a:cubicBezTo>
                  <a:pt x="9500" y="6710"/>
                  <a:pt x="9636" y="6827"/>
                  <a:pt x="9782" y="6827"/>
                </a:cubicBezTo>
                <a:cubicBezTo>
                  <a:pt x="9906" y="6827"/>
                  <a:pt x="10036" y="6743"/>
                  <a:pt x="10174" y="6575"/>
                </a:cubicBezTo>
                <a:cubicBezTo>
                  <a:pt x="11241" y="5241"/>
                  <a:pt x="12275" y="3906"/>
                  <a:pt x="13343" y="2572"/>
                </a:cubicBezTo>
                <a:cubicBezTo>
                  <a:pt x="13443" y="2405"/>
                  <a:pt x="13576" y="2272"/>
                  <a:pt x="13777" y="2038"/>
                </a:cubicBezTo>
                <a:cubicBezTo>
                  <a:pt x="13910" y="2739"/>
                  <a:pt x="14077" y="3373"/>
                  <a:pt x="14210" y="4007"/>
                </a:cubicBezTo>
                <a:cubicBezTo>
                  <a:pt x="14544" y="5641"/>
                  <a:pt x="14844" y="7309"/>
                  <a:pt x="15178" y="8977"/>
                </a:cubicBezTo>
                <a:cubicBezTo>
                  <a:pt x="15311" y="9577"/>
                  <a:pt x="15311" y="9577"/>
                  <a:pt x="14677" y="9577"/>
                </a:cubicBezTo>
                <a:cubicBezTo>
                  <a:pt x="11475" y="9544"/>
                  <a:pt x="8273" y="9544"/>
                  <a:pt x="5070" y="9511"/>
                </a:cubicBezTo>
                <a:lnTo>
                  <a:pt x="1201" y="9511"/>
                </a:lnTo>
                <a:cubicBezTo>
                  <a:pt x="901" y="9511"/>
                  <a:pt x="767" y="9477"/>
                  <a:pt x="834" y="9110"/>
                </a:cubicBezTo>
                <a:cubicBezTo>
                  <a:pt x="1067" y="7309"/>
                  <a:pt x="1268" y="5474"/>
                  <a:pt x="1468" y="3640"/>
                </a:cubicBezTo>
                <a:cubicBezTo>
                  <a:pt x="1468" y="3573"/>
                  <a:pt x="1534" y="3540"/>
                  <a:pt x="1568" y="3473"/>
                </a:cubicBezTo>
                <a:cubicBezTo>
                  <a:pt x="2302" y="4607"/>
                  <a:pt x="3002" y="5741"/>
                  <a:pt x="3669" y="6842"/>
                </a:cubicBezTo>
                <a:cubicBezTo>
                  <a:pt x="3736" y="6942"/>
                  <a:pt x="3769" y="7042"/>
                  <a:pt x="3836" y="7109"/>
                </a:cubicBezTo>
                <a:cubicBezTo>
                  <a:pt x="3936" y="7309"/>
                  <a:pt x="4070" y="7442"/>
                  <a:pt x="4303" y="7442"/>
                </a:cubicBezTo>
                <a:cubicBezTo>
                  <a:pt x="4570" y="7409"/>
                  <a:pt x="4603" y="7242"/>
                  <a:pt x="4703" y="7075"/>
                </a:cubicBezTo>
                <a:cubicBezTo>
                  <a:pt x="5537" y="5241"/>
                  <a:pt x="6371" y="3439"/>
                  <a:pt x="7205" y="1638"/>
                </a:cubicBezTo>
                <a:cubicBezTo>
                  <a:pt x="7239" y="1538"/>
                  <a:pt x="7272" y="1405"/>
                  <a:pt x="7439" y="1305"/>
                </a:cubicBezTo>
                <a:close/>
                <a:moveTo>
                  <a:pt x="7544" y="1"/>
                </a:moveTo>
                <a:cubicBezTo>
                  <a:pt x="7532" y="1"/>
                  <a:pt x="7519" y="2"/>
                  <a:pt x="7505" y="4"/>
                </a:cubicBezTo>
                <a:cubicBezTo>
                  <a:pt x="7272" y="4"/>
                  <a:pt x="7105" y="170"/>
                  <a:pt x="7005" y="404"/>
                </a:cubicBezTo>
                <a:cubicBezTo>
                  <a:pt x="6471" y="1605"/>
                  <a:pt x="5904" y="2806"/>
                  <a:pt x="5337" y="4007"/>
                </a:cubicBezTo>
                <a:cubicBezTo>
                  <a:pt x="5004" y="4807"/>
                  <a:pt x="4603" y="5574"/>
                  <a:pt x="4236" y="6408"/>
                </a:cubicBezTo>
                <a:cubicBezTo>
                  <a:pt x="3369" y="5007"/>
                  <a:pt x="2535" y="3673"/>
                  <a:pt x="1701" y="2339"/>
                </a:cubicBezTo>
                <a:cubicBezTo>
                  <a:pt x="1612" y="2190"/>
                  <a:pt x="1549" y="1961"/>
                  <a:pt x="1347" y="1961"/>
                </a:cubicBezTo>
                <a:cubicBezTo>
                  <a:pt x="1323" y="1961"/>
                  <a:pt x="1296" y="1965"/>
                  <a:pt x="1268" y="1972"/>
                </a:cubicBezTo>
                <a:cubicBezTo>
                  <a:pt x="1001" y="2038"/>
                  <a:pt x="934" y="2239"/>
                  <a:pt x="901" y="2505"/>
                </a:cubicBezTo>
                <a:cubicBezTo>
                  <a:pt x="634" y="4874"/>
                  <a:pt x="334" y="7209"/>
                  <a:pt x="67" y="9544"/>
                </a:cubicBezTo>
                <a:cubicBezTo>
                  <a:pt x="0" y="10144"/>
                  <a:pt x="133" y="10311"/>
                  <a:pt x="734" y="10311"/>
                </a:cubicBezTo>
                <a:cubicBezTo>
                  <a:pt x="5571" y="10311"/>
                  <a:pt x="10441" y="10311"/>
                  <a:pt x="15311" y="10344"/>
                </a:cubicBezTo>
                <a:cubicBezTo>
                  <a:pt x="15945" y="10344"/>
                  <a:pt x="16178" y="10111"/>
                  <a:pt x="16045" y="9444"/>
                </a:cubicBezTo>
                <a:cubicBezTo>
                  <a:pt x="15511" y="6742"/>
                  <a:pt x="14977" y="4040"/>
                  <a:pt x="14410" y="1338"/>
                </a:cubicBezTo>
                <a:cubicBezTo>
                  <a:pt x="14377" y="1138"/>
                  <a:pt x="14344" y="938"/>
                  <a:pt x="14143" y="871"/>
                </a:cubicBezTo>
                <a:cubicBezTo>
                  <a:pt x="14119" y="868"/>
                  <a:pt x="14095" y="866"/>
                  <a:pt x="14073" y="866"/>
                </a:cubicBezTo>
                <a:cubicBezTo>
                  <a:pt x="13876" y="866"/>
                  <a:pt x="13729" y="988"/>
                  <a:pt x="13610" y="1138"/>
                </a:cubicBezTo>
                <a:cubicBezTo>
                  <a:pt x="13310" y="1505"/>
                  <a:pt x="13043" y="1872"/>
                  <a:pt x="12742" y="2239"/>
                </a:cubicBezTo>
                <a:cubicBezTo>
                  <a:pt x="11808" y="3439"/>
                  <a:pt x="10874" y="4607"/>
                  <a:pt x="9907" y="5808"/>
                </a:cubicBezTo>
                <a:cubicBezTo>
                  <a:pt x="9207" y="3973"/>
                  <a:pt x="8539" y="2205"/>
                  <a:pt x="7872" y="404"/>
                </a:cubicBezTo>
                <a:cubicBezTo>
                  <a:pt x="7809" y="247"/>
                  <a:pt x="7747" y="1"/>
                  <a:pt x="7544" y="1"/>
                </a:cubicBezTo>
                <a:close/>
              </a:path>
            </a:pathLst>
          </a:custGeom>
          <a:solidFill>
            <a:srgbClr val="0D0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2324;p61">
            <a:extLst>
              <a:ext uri="{FF2B5EF4-FFF2-40B4-BE49-F238E27FC236}">
                <a16:creationId xmlns:a16="http://schemas.microsoft.com/office/drawing/2014/main" id="{9FEF46B5-657E-A477-8255-9ED6CCED3930}"/>
              </a:ext>
            </a:extLst>
          </p:cNvPr>
          <p:cNvGrpSpPr/>
          <p:nvPr/>
        </p:nvGrpSpPr>
        <p:grpSpPr>
          <a:xfrm>
            <a:off x="4420295" y="3532951"/>
            <a:ext cx="950321" cy="949575"/>
            <a:chOff x="4332135" y="1631000"/>
            <a:chExt cx="1050775" cy="1049950"/>
          </a:xfrm>
        </p:grpSpPr>
        <p:sp>
          <p:nvSpPr>
            <p:cNvPr id="5" name="Google Shape;2325;p61">
              <a:extLst>
                <a:ext uri="{FF2B5EF4-FFF2-40B4-BE49-F238E27FC236}">
                  <a16:creationId xmlns:a16="http://schemas.microsoft.com/office/drawing/2014/main" id="{8A3B0A61-A6A4-60A2-2632-DBD7A3E0BF3E}"/>
                </a:ext>
              </a:extLst>
            </p:cNvPr>
            <p:cNvSpPr/>
            <p:nvPr/>
          </p:nvSpPr>
          <p:spPr>
            <a:xfrm>
              <a:off x="4332135" y="1631000"/>
              <a:ext cx="1050775" cy="1049950"/>
            </a:xfrm>
            <a:custGeom>
              <a:avLst/>
              <a:gdLst/>
              <a:ahLst/>
              <a:cxnLst/>
              <a:rect l="l" t="t" r="r" b="b"/>
              <a:pathLst>
                <a:path w="42031" h="41998" extrusionOk="0">
                  <a:moveTo>
                    <a:pt x="21015" y="0"/>
                  </a:moveTo>
                  <a:cubicBezTo>
                    <a:pt x="19514" y="0"/>
                    <a:pt x="18480" y="934"/>
                    <a:pt x="16212" y="6372"/>
                  </a:cubicBezTo>
                  <a:cubicBezTo>
                    <a:pt x="15478" y="6638"/>
                    <a:pt x="14777" y="6939"/>
                    <a:pt x="14110" y="7306"/>
                  </a:cubicBezTo>
                  <a:cubicBezTo>
                    <a:pt x="10174" y="5671"/>
                    <a:pt x="8806" y="5438"/>
                    <a:pt x="8039" y="5438"/>
                  </a:cubicBezTo>
                  <a:cubicBezTo>
                    <a:pt x="7072" y="5438"/>
                    <a:pt x="6505" y="5838"/>
                    <a:pt x="6171" y="6171"/>
                  </a:cubicBezTo>
                  <a:cubicBezTo>
                    <a:pt x="5070" y="7239"/>
                    <a:pt x="5004" y="8673"/>
                    <a:pt x="7439" y="14411"/>
                  </a:cubicBezTo>
                  <a:cubicBezTo>
                    <a:pt x="7205" y="14944"/>
                    <a:pt x="6972" y="15478"/>
                    <a:pt x="6805" y="16045"/>
                  </a:cubicBezTo>
                  <a:cubicBezTo>
                    <a:pt x="1068" y="18380"/>
                    <a:pt x="0" y="19414"/>
                    <a:pt x="0" y="21015"/>
                  </a:cubicBezTo>
                  <a:cubicBezTo>
                    <a:pt x="0" y="22650"/>
                    <a:pt x="1134" y="23717"/>
                    <a:pt x="7239" y="26152"/>
                  </a:cubicBezTo>
                  <a:cubicBezTo>
                    <a:pt x="7372" y="26486"/>
                    <a:pt x="7506" y="26786"/>
                    <a:pt x="7639" y="27086"/>
                  </a:cubicBezTo>
                  <a:cubicBezTo>
                    <a:pt x="4870" y="33524"/>
                    <a:pt x="5104" y="34792"/>
                    <a:pt x="6171" y="35859"/>
                  </a:cubicBezTo>
                  <a:cubicBezTo>
                    <a:pt x="6505" y="36193"/>
                    <a:pt x="7072" y="36593"/>
                    <a:pt x="8039" y="36593"/>
                  </a:cubicBezTo>
                  <a:cubicBezTo>
                    <a:pt x="8540" y="36593"/>
                    <a:pt x="9841" y="36593"/>
                    <a:pt x="15211" y="34258"/>
                  </a:cubicBezTo>
                  <a:cubicBezTo>
                    <a:pt x="15411" y="34325"/>
                    <a:pt x="15578" y="34392"/>
                    <a:pt x="15745" y="34458"/>
                  </a:cubicBezTo>
                  <a:cubicBezTo>
                    <a:pt x="18447" y="41230"/>
                    <a:pt x="19481" y="41997"/>
                    <a:pt x="21015" y="41997"/>
                  </a:cubicBezTo>
                  <a:cubicBezTo>
                    <a:pt x="22550" y="41997"/>
                    <a:pt x="23617" y="41263"/>
                    <a:pt x="26252" y="34525"/>
                  </a:cubicBezTo>
                  <a:cubicBezTo>
                    <a:pt x="26452" y="34458"/>
                    <a:pt x="26653" y="34358"/>
                    <a:pt x="26853" y="34292"/>
                  </a:cubicBezTo>
                  <a:cubicBezTo>
                    <a:pt x="32190" y="36560"/>
                    <a:pt x="33491" y="36560"/>
                    <a:pt x="33991" y="36560"/>
                  </a:cubicBezTo>
                  <a:cubicBezTo>
                    <a:pt x="34958" y="36560"/>
                    <a:pt x="35526" y="36193"/>
                    <a:pt x="35859" y="35859"/>
                  </a:cubicBezTo>
                  <a:cubicBezTo>
                    <a:pt x="37027" y="34692"/>
                    <a:pt x="36993" y="33157"/>
                    <a:pt x="34425" y="27187"/>
                  </a:cubicBezTo>
                  <a:cubicBezTo>
                    <a:pt x="34625" y="26853"/>
                    <a:pt x="34758" y="26486"/>
                    <a:pt x="34925" y="26119"/>
                  </a:cubicBezTo>
                  <a:cubicBezTo>
                    <a:pt x="40929" y="23684"/>
                    <a:pt x="42030" y="22650"/>
                    <a:pt x="42030" y="21015"/>
                  </a:cubicBezTo>
                  <a:cubicBezTo>
                    <a:pt x="42030" y="19414"/>
                    <a:pt x="40963" y="18380"/>
                    <a:pt x="35325" y="16079"/>
                  </a:cubicBezTo>
                  <a:cubicBezTo>
                    <a:pt x="35159" y="15478"/>
                    <a:pt x="34925" y="14878"/>
                    <a:pt x="34658" y="14277"/>
                  </a:cubicBezTo>
                  <a:cubicBezTo>
                    <a:pt x="37027" y="8640"/>
                    <a:pt x="36927" y="7239"/>
                    <a:pt x="35859" y="6171"/>
                  </a:cubicBezTo>
                  <a:cubicBezTo>
                    <a:pt x="35526" y="5838"/>
                    <a:pt x="34958" y="5438"/>
                    <a:pt x="33991" y="5438"/>
                  </a:cubicBezTo>
                  <a:cubicBezTo>
                    <a:pt x="33224" y="5438"/>
                    <a:pt x="31856" y="5671"/>
                    <a:pt x="27987" y="7272"/>
                  </a:cubicBezTo>
                  <a:cubicBezTo>
                    <a:pt x="27286" y="6905"/>
                    <a:pt x="26552" y="6572"/>
                    <a:pt x="25785" y="6338"/>
                  </a:cubicBezTo>
                  <a:cubicBezTo>
                    <a:pt x="23550" y="934"/>
                    <a:pt x="22516" y="0"/>
                    <a:pt x="210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2326;p61">
              <a:extLst>
                <a:ext uri="{FF2B5EF4-FFF2-40B4-BE49-F238E27FC236}">
                  <a16:creationId xmlns:a16="http://schemas.microsoft.com/office/drawing/2014/main" id="{9C09DE56-4A80-F1BF-BF59-EC99354B41E2}"/>
                </a:ext>
              </a:extLst>
            </p:cNvPr>
            <p:cNvSpPr/>
            <p:nvPr/>
          </p:nvSpPr>
          <p:spPr>
            <a:xfrm>
              <a:off x="4384660" y="1683525"/>
              <a:ext cx="945700" cy="945700"/>
            </a:xfrm>
            <a:custGeom>
              <a:avLst/>
              <a:gdLst/>
              <a:ahLst/>
              <a:cxnLst/>
              <a:rect l="l" t="t" r="r" b="b"/>
              <a:pathLst>
                <a:path w="37828" h="37828" extrusionOk="0">
                  <a:moveTo>
                    <a:pt x="18914" y="1"/>
                  </a:moveTo>
                  <a:cubicBezTo>
                    <a:pt x="18214" y="1"/>
                    <a:pt x="16746" y="3370"/>
                    <a:pt x="15679" y="5972"/>
                  </a:cubicBezTo>
                  <a:cubicBezTo>
                    <a:pt x="14411" y="6305"/>
                    <a:pt x="13243" y="6839"/>
                    <a:pt x="12176" y="7506"/>
                  </a:cubicBezTo>
                  <a:cubicBezTo>
                    <a:pt x="9954" y="6566"/>
                    <a:pt x="7052" y="5432"/>
                    <a:pt x="5939" y="5432"/>
                  </a:cubicBezTo>
                  <a:cubicBezTo>
                    <a:pt x="5749" y="5432"/>
                    <a:pt x="5611" y="5465"/>
                    <a:pt x="5538" y="5538"/>
                  </a:cubicBezTo>
                  <a:cubicBezTo>
                    <a:pt x="5038" y="6072"/>
                    <a:pt x="6505" y="9775"/>
                    <a:pt x="7639" y="12376"/>
                  </a:cubicBezTo>
                  <a:cubicBezTo>
                    <a:pt x="7106" y="13344"/>
                    <a:pt x="6705" y="14378"/>
                    <a:pt x="6472" y="15479"/>
                  </a:cubicBezTo>
                  <a:cubicBezTo>
                    <a:pt x="3803" y="16546"/>
                    <a:pt x="1" y="18181"/>
                    <a:pt x="1" y="18914"/>
                  </a:cubicBezTo>
                  <a:cubicBezTo>
                    <a:pt x="1" y="19682"/>
                    <a:pt x="4104" y="21416"/>
                    <a:pt x="6772" y="22484"/>
                  </a:cubicBezTo>
                  <a:cubicBezTo>
                    <a:pt x="7072" y="23318"/>
                    <a:pt x="7439" y="24118"/>
                    <a:pt x="7873" y="24885"/>
                  </a:cubicBezTo>
                  <a:cubicBezTo>
                    <a:pt x="6739" y="27521"/>
                    <a:pt x="5004" y="31724"/>
                    <a:pt x="5538" y="32291"/>
                  </a:cubicBezTo>
                  <a:cubicBezTo>
                    <a:pt x="5611" y="32364"/>
                    <a:pt x="5749" y="32397"/>
                    <a:pt x="5939" y="32397"/>
                  </a:cubicBezTo>
                  <a:cubicBezTo>
                    <a:pt x="7225" y="32397"/>
                    <a:pt x="10906" y="30877"/>
                    <a:pt x="13143" y="29889"/>
                  </a:cubicBezTo>
                  <a:cubicBezTo>
                    <a:pt x="13811" y="30223"/>
                    <a:pt x="14511" y="30489"/>
                    <a:pt x="15245" y="30723"/>
                  </a:cubicBezTo>
                  <a:cubicBezTo>
                    <a:pt x="16279" y="33358"/>
                    <a:pt x="18114" y="37828"/>
                    <a:pt x="18914" y="37828"/>
                  </a:cubicBezTo>
                  <a:cubicBezTo>
                    <a:pt x="19715" y="37828"/>
                    <a:pt x="21583" y="33391"/>
                    <a:pt x="22583" y="30756"/>
                  </a:cubicBezTo>
                  <a:cubicBezTo>
                    <a:pt x="23351" y="30523"/>
                    <a:pt x="24051" y="30256"/>
                    <a:pt x="24752" y="29922"/>
                  </a:cubicBezTo>
                  <a:cubicBezTo>
                    <a:pt x="27014" y="30908"/>
                    <a:pt x="30612" y="32398"/>
                    <a:pt x="31886" y="32398"/>
                  </a:cubicBezTo>
                  <a:cubicBezTo>
                    <a:pt x="32077" y="32398"/>
                    <a:pt x="32216" y="32365"/>
                    <a:pt x="32290" y="32291"/>
                  </a:cubicBezTo>
                  <a:cubicBezTo>
                    <a:pt x="32857" y="31757"/>
                    <a:pt x="31156" y="27621"/>
                    <a:pt x="30022" y="24985"/>
                  </a:cubicBezTo>
                  <a:cubicBezTo>
                    <a:pt x="30522" y="24185"/>
                    <a:pt x="30889" y="23318"/>
                    <a:pt x="31190" y="22417"/>
                  </a:cubicBezTo>
                  <a:cubicBezTo>
                    <a:pt x="33858" y="21349"/>
                    <a:pt x="37828" y="19682"/>
                    <a:pt x="37828" y="18914"/>
                  </a:cubicBezTo>
                  <a:cubicBezTo>
                    <a:pt x="37828" y="18181"/>
                    <a:pt x="34158" y="16579"/>
                    <a:pt x="31490" y="15545"/>
                  </a:cubicBezTo>
                  <a:cubicBezTo>
                    <a:pt x="31223" y="14378"/>
                    <a:pt x="30823" y="13277"/>
                    <a:pt x="30256" y="12276"/>
                  </a:cubicBezTo>
                  <a:cubicBezTo>
                    <a:pt x="31390" y="9641"/>
                    <a:pt x="32791" y="6039"/>
                    <a:pt x="32290" y="5538"/>
                  </a:cubicBezTo>
                  <a:cubicBezTo>
                    <a:pt x="32216" y="5464"/>
                    <a:pt x="32076" y="5430"/>
                    <a:pt x="31884" y="5430"/>
                  </a:cubicBezTo>
                  <a:cubicBezTo>
                    <a:pt x="30786" y="5430"/>
                    <a:pt x="27967" y="6536"/>
                    <a:pt x="25752" y="7473"/>
                  </a:cubicBezTo>
                  <a:cubicBezTo>
                    <a:pt x="24652" y="6806"/>
                    <a:pt x="23451" y="6272"/>
                    <a:pt x="22150" y="5938"/>
                  </a:cubicBezTo>
                  <a:cubicBezTo>
                    <a:pt x="21116" y="3337"/>
                    <a:pt x="19615" y="1"/>
                    <a:pt x="18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Google Shape;2327;p61">
              <a:extLst>
                <a:ext uri="{FF2B5EF4-FFF2-40B4-BE49-F238E27FC236}">
                  <a16:creationId xmlns:a16="http://schemas.microsoft.com/office/drawing/2014/main" id="{AA8BEAA9-9CB5-3613-0999-E5065A015315}"/>
                </a:ext>
              </a:extLst>
            </p:cNvPr>
            <p:cNvSpPr/>
            <p:nvPr/>
          </p:nvSpPr>
          <p:spPr>
            <a:xfrm>
              <a:off x="4747435" y="1683525"/>
              <a:ext cx="220175" cy="225200"/>
            </a:xfrm>
            <a:custGeom>
              <a:avLst/>
              <a:gdLst/>
              <a:ahLst/>
              <a:cxnLst/>
              <a:rect l="l" t="t" r="r" b="b"/>
              <a:pathLst>
                <a:path w="8807" h="9008" extrusionOk="0">
                  <a:moveTo>
                    <a:pt x="4403" y="1"/>
                  </a:moveTo>
                  <a:cubicBezTo>
                    <a:pt x="3269" y="1"/>
                    <a:pt x="0" y="9007"/>
                    <a:pt x="0" y="9007"/>
                  </a:cubicBezTo>
                  <a:lnTo>
                    <a:pt x="8806" y="9007"/>
                  </a:lnTo>
                  <a:cubicBezTo>
                    <a:pt x="8806" y="9007"/>
                    <a:pt x="5571" y="1"/>
                    <a:pt x="44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2328;p61">
              <a:extLst>
                <a:ext uri="{FF2B5EF4-FFF2-40B4-BE49-F238E27FC236}">
                  <a16:creationId xmlns:a16="http://schemas.microsoft.com/office/drawing/2014/main" id="{6202B22E-5746-0450-67DF-B9D1781680EE}"/>
                </a:ext>
              </a:extLst>
            </p:cNvPr>
            <p:cNvSpPr/>
            <p:nvPr/>
          </p:nvSpPr>
          <p:spPr>
            <a:xfrm>
              <a:off x="4747435" y="2404050"/>
              <a:ext cx="220175" cy="225175"/>
            </a:xfrm>
            <a:custGeom>
              <a:avLst/>
              <a:gdLst/>
              <a:ahLst/>
              <a:cxnLst/>
              <a:rect l="l" t="t" r="r" b="b"/>
              <a:pathLst>
                <a:path w="8807" h="9007" extrusionOk="0">
                  <a:moveTo>
                    <a:pt x="0" y="1"/>
                  </a:moveTo>
                  <a:cubicBezTo>
                    <a:pt x="0" y="1"/>
                    <a:pt x="3269" y="9007"/>
                    <a:pt x="4403" y="9007"/>
                  </a:cubicBezTo>
                  <a:cubicBezTo>
                    <a:pt x="5571" y="9007"/>
                    <a:pt x="8806" y="1"/>
                    <a:pt x="8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2329;p61">
              <a:extLst>
                <a:ext uri="{FF2B5EF4-FFF2-40B4-BE49-F238E27FC236}">
                  <a16:creationId xmlns:a16="http://schemas.microsoft.com/office/drawing/2014/main" id="{A82829A9-0A69-7B2D-815C-3A86729D4246}"/>
                </a:ext>
              </a:extLst>
            </p:cNvPr>
            <p:cNvSpPr/>
            <p:nvPr/>
          </p:nvSpPr>
          <p:spPr>
            <a:xfrm>
              <a:off x="5105185" y="2046300"/>
              <a:ext cx="225175" cy="220175"/>
            </a:xfrm>
            <a:custGeom>
              <a:avLst/>
              <a:gdLst/>
              <a:ahLst/>
              <a:cxnLst/>
              <a:rect l="l" t="t" r="r" b="b"/>
              <a:pathLst>
                <a:path w="9007" h="8807" extrusionOk="0">
                  <a:moveTo>
                    <a:pt x="0" y="0"/>
                  </a:moveTo>
                  <a:lnTo>
                    <a:pt x="0" y="8807"/>
                  </a:lnTo>
                  <a:cubicBezTo>
                    <a:pt x="0" y="8807"/>
                    <a:pt x="9007" y="5538"/>
                    <a:pt x="9007" y="4403"/>
                  </a:cubicBezTo>
                  <a:cubicBezTo>
                    <a:pt x="9007" y="323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2330;p61">
              <a:extLst>
                <a:ext uri="{FF2B5EF4-FFF2-40B4-BE49-F238E27FC236}">
                  <a16:creationId xmlns:a16="http://schemas.microsoft.com/office/drawing/2014/main" id="{7656861C-7E7C-D9D2-4F92-6352C07B541F}"/>
                </a:ext>
              </a:extLst>
            </p:cNvPr>
            <p:cNvSpPr/>
            <p:nvPr/>
          </p:nvSpPr>
          <p:spPr>
            <a:xfrm>
              <a:off x="4384660" y="2046300"/>
              <a:ext cx="225200" cy="220175"/>
            </a:xfrm>
            <a:custGeom>
              <a:avLst/>
              <a:gdLst/>
              <a:ahLst/>
              <a:cxnLst/>
              <a:rect l="l" t="t" r="r" b="b"/>
              <a:pathLst>
                <a:path w="9008" h="8807" extrusionOk="0">
                  <a:moveTo>
                    <a:pt x="9007" y="0"/>
                  </a:moveTo>
                  <a:cubicBezTo>
                    <a:pt x="9007" y="0"/>
                    <a:pt x="1" y="3236"/>
                    <a:pt x="1" y="4403"/>
                  </a:cubicBezTo>
                  <a:cubicBezTo>
                    <a:pt x="1" y="5538"/>
                    <a:pt x="9007" y="8807"/>
                    <a:pt x="9007" y="8807"/>
                  </a:cubicBezTo>
                  <a:lnTo>
                    <a:pt x="90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2331;p61">
              <a:extLst>
                <a:ext uri="{FF2B5EF4-FFF2-40B4-BE49-F238E27FC236}">
                  <a16:creationId xmlns:a16="http://schemas.microsoft.com/office/drawing/2014/main" id="{A6923253-E778-72EC-0D37-9DF24F1C95DA}"/>
                </a:ext>
              </a:extLst>
            </p:cNvPr>
            <p:cNvSpPr/>
            <p:nvPr/>
          </p:nvSpPr>
          <p:spPr>
            <a:xfrm>
              <a:off x="4955060" y="1819350"/>
              <a:ext cx="256875" cy="239475"/>
            </a:xfrm>
            <a:custGeom>
              <a:avLst/>
              <a:gdLst/>
              <a:ahLst/>
              <a:cxnLst/>
              <a:rect l="l" t="t" r="r" b="b"/>
              <a:pathLst>
                <a:path w="10275" h="9579" extrusionOk="0">
                  <a:moveTo>
                    <a:pt x="9078" y="0"/>
                  </a:moveTo>
                  <a:cubicBezTo>
                    <a:pt x="7179" y="0"/>
                    <a:pt x="1" y="3341"/>
                    <a:pt x="1" y="3341"/>
                  </a:cubicBezTo>
                  <a:lnTo>
                    <a:pt x="6205" y="9579"/>
                  </a:lnTo>
                  <a:cubicBezTo>
                    <a:pt x="6205" y="9579"/>
                    <a:pt x="10275" y="906"/>
                    <a:pt x="9474" y="105"/>
                  </a:cubicBezTo>
                  <a:cubicBezTo>
                    <a:pt x="9402" y="33"/>
                    <a:pt x="9266" y="0"/>
                    <a:pt x="9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Google Shape;2332;p61">
              <a:extLst>
                <a:ext uri="{FF2B5EF4-FFF2-40B4-BE49-F238E27FC236}">
                  <a16:creationId xmlns:a16="http://schemas.microsoft.com/office/drawing/2014/main" id="{D847AB8A-CC09-BE8B-33DB-DF0B6F4E0813}"/>
                </a:ext>
              </a:extLst>
            </p:cNvPr>
            <p:cNvSpPr/>
            <p:nvPr/>
          </p:nvSpPr>
          <p:spPr>
            <a:xfrm>
              <a:off x="4503085" y="2253950"/>
              <a:ext cx="256875" cy="239450"/>
            </a:xfrm>
            <a:custGeom>
              <a:avLst/>
              <a:gdLst/>
              <a:ahLst/>
              <a:cxnLst/>
              <a:rect l="l" t="t" r="r" b="b"/>
              <a:pathLst>
                <a:path w="10275" h="9578" extrusionOk="0">
                  <a:moveTo>
                    <a:pt x="4070" y="0"/>
                  </a:moveTo>
                  <a:cubicBezTo>
                    <a:pt x="4070" y="0"/>
                    <a:pt x="0" y="8640"/>
                    <a:pt x="801" y="9474"/>
                  </a:cubicBezTo>
                  <a:cubicBezTo>
                    <a:pt x="873" y="9545"/>
                    <a:pt x="1007" y="9578"/>
                    <a:pt x="1194" y="9578"/>
                  </a:cubicBezTo>
                  <a:cubicBezTo>
                    <a:pt x="3085" y="9578"/>
                    <a:pt x="10274" y="6205"/>
                    <a:pt x="10274" y="6205"/>
                  </a:cubicBezTo>
                  <a:lnTo>
                    <a:pt x="4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Google Shape;2333;p61">
              <a:extLst>
                <a:ext uri="{FF2B5EF4-FFF2-40B4-BE49-F238E27FC236}">
                  <a16:creationId xmlns:a16="http://schemas.microsoft.com/office/drawing/2014/main" id="{4D11714C-E48B-39FB-9414-868C85F7B214}"/>
                </a:ext>
              </a:extLst>
            </p:cNvPr>
            <p:cNvSpPr/>
            <p:nvPr/>
          </p:nvSpPr>
          <p:spPr>
            <a:xfrm>
              <a:off x="4955060" y="2253950"/>
              <a:ext cx="257725" cy="239450"/>
            </a:xfrm>
            <a:custGeom>
              <a:avLst/>
              <a:gdLst/>
              <a:ahLst/>
              <a:cxnLst/>
              <a:rect l="l" t="t" r="r" b="b"/>
              <a:pathLst>
                <a:path w="10309" h="9578" extrusionOk="0">
                  <a:moveTo>
                    <a:pt x="6239" y="0"/>
                  </a:moveTo>
                  <a:lnTo>
                    <a:pt x="1" y="6205"/>
                  </a:lnTo>
                  <a:cubicBezTo>
                    <a:pt x="1" y="6205"/>
                    <a:pt x="7190" y="9578"/>
                    <a:pt x="9082" y="9578"/>
                  </a:cubicBezTo>
                  <a:cubicBezTo>
                    <a:pt x="9268" y="9578"/>
                    <a:pt x="9403" y="9545"/>
                    <a:pt x="9474" y="9474"/>
                  </a:cubicBezTo>
                  <a:cubicBezTo>
                    <a:pt x="10308" y="8640"/>
                    <a:pt x="6239" y="0"/>
                    <a:pt x="6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Google Shape;2334;p61">
              <a:extLst>
                <a:ext uri="{FF2B5EF4-FFF2-40B4-BE49-F238E27FC236}">
                  <a16:creationId xmlns:a16="http://schemas.microsoft.com/office/drawing/2014/main" id="{B52C98A8-8320-A230-9F69-E6F7097F8E00}"/>
                </a:ext>
              </a:extLst>
            </p:cNvPr>
            <p:cNvSpPr/>
            <p:nvPr/>
          </p:nvSpPr>
          <p:spPr>
            <a:xfrm>
              <a:off x="4503085" y="1819350"/>
              <a:ext cx="256875" cy="239475"/>
            </a:xfrm>
            <a:custGeom>
              <a:avLst/>
              <a:gdLst/>
              <a:ahLst/>
              <a:cxnLst/>
              <a:rect l="l" t="t" r="r" b="b"/>
              <a:pathLst>
                <a:path w="10275" h="9579" extrusionOk="0">
                  <a:moveTo>
                    <a:pt x="1205" y="0"/>
                  </a:moveTo>
                  <a:cubicBezTo>
                    <a:pt x="1015" y="0"/>
                    <a:pt x="876" y="33"/>
                    <a:pt x="801" y="105"/>
                  </a:cubicBezTo>
                  <a:cubicBezTo>
                    <a:pt x="0" y="906"/>
                    <a:pt x="4070" y="9579"/>
                    <a:pt x="4070" y="9579"/>
                  </a:cubicBezTo>
                  <a:lnTo>
                    <a:pt x="10274" y="3341"/>
                  </a:lnTo>
                  <a:cubicBezTo>
                    <a:pt x="10274" y="3341"/>
                    <a:pt x="3124" y="0"/>
                    <a:pt x="1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Google Shape;2335;p61">
              <a:extLst>
                <a:ext uri="{FF2B5EF4-FFF2-40B4-BE49-F238E27FC236}">
                  <a16:creationId xmlns:a16="http://schemas.microsoft.com/office/drawing/2014/main" id="{0A6F3701-30B7-2628-8769-046A5E10CA0B}"/>
                </a:ext>
              </a:extLst>
            </p:cNvPr>
            <p:cNvSpPr/>
            <p:nvPr/>
          </p:nvSpPr>
          <p:spPr>
            <a:xfrm>
              <a:off x="4537285" y="1822800"/>
              <a:ext cx="642975" cy="642150"/>
            </a:xfrm>
            <a:custGeom>
              <a:avLst/>
              <a:gdLst/>
              <a:ahLst/>
              <a:cxnLst/>
              <a:rect l="l" t="t" r="r" b="b"/>
              <a:pathLst>
                <a:path w="25719" h="25686" extrusionOk="0">
                  <a:moveTo>
                    <a:pt x="12876" y="1"/>
                  </a:moveTo>
                  <a:cubicBezTo>
                    <a:pt x="5771" y="1"/>
                    <a:pt x="0" y="5738"/>
                    <a:pt x="0" y="12843"/>
                  </a:cubicBezTo>
                  <a:cubicBezTo>
                    <a:pt x="0" y="19948"/>
                    <a:pt x="5771" y="25686"/>
                    <a:pt x="12876" y="25686"/>
                  </a:cubicBezTo>
                  <a:cubicBezTo>
                    <a:pt x="19981" y="25686"/>
                    <a:pt x="25718" y="19948"/>
                    <a:pt x="25718" y="12843"/>
                  </a:cubicBezTo>
                  <a:cubicBezTo>
                    <a:pt x="25718" y="5738"/>
                    <a:pt x="19981" y="1"/>
                    <a:pt x="12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2336;p61">
              <a:extLst>
                <a:ext uri="{FF2B5EF4-FFF2-40B4-BE49-F238E27FC236}">
                  <a16:creationId xmlns:a16="http://schemas.microsoft.com/office/drawing/2014/main" id="{6C8D832B-4BD8-5EB6-40BB-1E8A2743BDD1}"/>
                </a:ext>
              </a:extLst>
            </p:cNvPr>
            <p:cNvSpPr/>
            <p:nvPr/>
          </p:nvSpPr>
          <p:spPr>
            <a:xfrm>
              <a:off x="4724085" y="196040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0"/>
                  </a:moveTo>
                  <a:cubicBezTo>
                    <a:pt x="567" y="0"/>
                    <a:pt x="0" y="568"/>
                    <a:pt x="0" y="1268"/>
                  </a:cubicBezTo>
                  <a:cubicBezTo>
                    <a:pt x="0" y="1969"/>
                    <a:pt x="567" y="2536"/>
                    <a:pt x="1268" y="2536"/>
                  </a:cubicBezTo>
                  <a:cubicBezTo>
                    <a:pt x="1968" y="2536"/>
                    <a:pt x="2535" y="1969"/>
                    <a:pt x="2535" y="1268"/>
                  </a:cubicBezTo>
                  <a:cubicBezTo>
                    <a:pt x="2535" y="568"/>
                    <a:pt x="1968" y="0"/>
                    <a:pt x="1268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Google Shape;2337;p61">
              <a:extLst>
                <a:ext uri="{FF2B5EF4-FFF2-40B4-BE49-F238E27FC236}">
                  <a16:creationId xmlns:a16="http://schemas.microsoft.com/office/drawing/2014/main" id="{C3561E1A-B725-12CF-F9C9-70667AABBD17}"/>
                </a:ext>
              </a:extLst>
            </p:cNvPr>
            <p:cNvSpPr/>
            <p:nvPr/>
          </p:nvSpPr>
          <p:spPr>
            <a:xfrm>
              <a:off x="4942560" y="196040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0"/>
                  </a:moveTo>
                  <a:cubicBezTo>
                    <a:pt x="568" y="0"/>
                    <a:pt x="1" y="568"/>
                    <a:pt x="1" y="1268"/>
                  </a:cubicBezTo>
                  <a:cubicBezTo>
                    <a:pt x="1" y="1969"/>
                    <a:pt x="568" y="2536"/>
                    <a:pt x="1268" y="2536"/>
                  </a:cubicBezTo>
                  <a:cubicBezTo>
                    <a:pt x="1969" y="2536"/>
                    <a:pt x="2536" y="1969"/>
                    <a:pt x="2536" y="1268"/>
                  </a:cubicBezTo>
                  <a:cubicBezTo>
                    <a:pt x="2536" y="568"/>
                    <a:pt x="1969" y="0"/>
                    <a:pt x="1268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2338;p61">
              <a:extLst>
                <a:ext uri="{FF2B5EF4-FFF2-40B4-BE49-F238E27FC236}">
                  <a16:creationId xmlns:a16="http://schemas.microsoft.com/office/drawing/2014/main" id="{C12F1C78-F74A-9B92-05B2-9AAFA275E59E}"/>
                </a:ext>
              </a:extLst>
            </p:cNvPr>
            <p:cNvSpPr/>
            <p:nvPr/>
          </p:nvSpPr>
          <p:spPr>
            <a:xfrm>
              <a:off x="4823310" y="1987425"/>
              <a:ext cx="101775" cy="49725"/>
            </a:xfrm>
            <a:custGeom>
              <a:avLst/>
              <a:gdLst/>
              <a:ahLst/>
              <a:cxnLst/>
              <a:rect l="l" t="t" r="r" b="b"/>
              <a:pathLst>
                <a:path w="4071" h="1989" extrusionOk="0">
                  <a:moveTo>
                    <a:pt x="3172" y="1"/>
                  </a:moveTo>
                  <a:cubicBezTo>
                    <a:pt x="2670" y="1"/>
                    <a:pt x="2430" y="621"/>
                    <a:pt x="1768" y="621"/>
                  </a:cubicBezTo>
                  <a:cubicBezTo>
                    <a:pt x="1415" y="621"/>
                    <a:pt x="885" y="133"/>
                    <a:pt x="448" y="133"/>
                  </a:cubicBezTo>
                  <a:cubicBezTo>
                    <a:pt x="348" y="133"/>
                    <a:pt x="254" y="159"/>
                    <a:pt x="167" y="220"/>
                  </a:cubicBezTo>
                  <a:cubicBezTo>
                    <a:pt x="34" y="320"/>
                    <a:pt x="1" y="521"/>
                    <a:pt x="67" y="754"/>
                  </a:cubicBezTo>
                  <a:cubicBezTo>
                    <a:pt x="212" y="723"/>
                    <a:pt x="360" y="708"/>
                    <a:pt x="509" y="708"/>
                  </a:cubicBezTo>
                  <a:cubicBezTo>
                    <a:pt x="841" y="708"/>
                    <a:pt x="1179" y="783"/>
                    <a:pt x="1502" y="921"/>
                  </a:cubicBezTo>
                  <a:cubicBezTo>
                    <a:pt x="1969" y="1154"/>
                    <a:pt x="2402" y="1521"/>
                    <a:pt x="2636" y="1988"/>
                  </a:cubicBezTo>
                  <a:cubicBezTo>
                    <a:pt x="3770" y="1521"/>
                    <a:pt x="4070" y="287"/>
                    <a:pt x="3436" y="54"/>
                  </a:cubicBezTo>
                  <a:cubicBezTo>
                    <a:pt x="3340" y="17"/>
                    <a:pt x="3253" y="1"/>
                    <a:pt x="3172" y="1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Google Shape;2339;p61">
              <a:extLst>
                <a:ext uri="{FF2B5EF4-FFF2-40B4-BE49-F238E27FC236}">
                  <a16:creationId xmlns:a16="http://schemas.microsoft.com/office/drawing/2014/main" id="{06128E86-C7F8-88EE-D0CF-0869A333B421}"/>
                </a:ext>
              </a:extLst>
            </p:cNvPr>
            <p:cNvSpPr/>
            <p:nvPr/>
          </p:nvSpPr>
          <p:spPr>
            <a:xfrm>
              <a:off x="4824985" y="2005125"/>
              <a:ext cx="64225" cy="36050"/>
            </a:xfrm>
            <a:custGeom>
              <a:avLst/>
              <a:gdLst/>
              <a:ahLst/>
              <a:cxnLst/>
              <a:rect l="l" t="t" r="r" b="b"/>
              <a:pathLst>
                <a:path w="2569" h="1442" extrusionOk="0">
                  <a:moveTo>
                    <a:pt x="442" y="0"/>
                  </a:moveTo>
                  <a:cubicBezTo>
                    <a:pt x="293" y="0"/>
                    <a:pt x="145" y="15"/>
                    <a:pt x="0" y="46"/>
                  </a:cubicBezTo>
                  <a:cubicBezTo>
                    <a:pt x="151" y="620"/>
                    <a:pt x="823" y="1441"/>
                    <a:pt x="1767" y="1441"/>
                  </a:cubicBezTo>
                  <a:cubicBezTo>
                    <a:pt x="1865" y="1441"/>
                    <a:pt x="1965" y="1433"/>
                    <a:pt x="2068" y="1414"/>
                  </a:cubicBezTo>
                  <a:cubicBezTo>
                    <a:pt x="2269" y="1380"/>
                    <a:pt x="2435" y="1347"/>
                    <a:pt x="2569" y="1280"/>
                  </a:cubicBezTo>
                  <a:cubicBezTo>
                    <a:pt x="2302" y="813"/>
                    <a:pt x="1902" y="413"/>
                    <a:pt x="1435" y="213"/>
                  </a:cubicBezTo>
                  <a:cubicBezTo>
                    <a:pt x="1112" y="75"/>
                    <a:pt x="774" y="0"/>
                    <a:pt x="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2340;p61">
              <a:extLst>
                <a:ext uri="{FF2B5EF4-FFF2-40B4-BE49-F238E27FC236}">
                  <a16:creationId xmlns:a16="http://schemas.microsoft.com/office/drawing/2014/main" id="{048358B7-A169-15A3-2096-960518977E6B}"/>
                </a:ext>
              </a:extLst>
            </p:cNvPr>
            <p:cNvSpPr/>
            <p:nvPr/>
          </p:nvSpPr>
          <p:spPr>
            <a:xfrm>
              <a:off x="4628160" y="199375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extrusionOk="0">
                  <a:moveTo>
                    <a:pt x="1369" y="1"/>
                  </a:moveTo>
                  <a:cubicBezTo>
                    <a:pt x="635" y="1"/>
                    <a:pt x="1" y="601"/>
                    <a:pt x="1" y="1368"/>
                  </a:cubicBezTo>
                  <a:cubicBezTo>
                    <a:pt x="1" y="2136"/>
                    <a:pt x="635" y="2736"/>
                    <a:pt x="1369" y="2736"/>
                  </a:cubicBezTo>
                  <a:cubicBezTo>
                    <a:pt x="2136" y="2736"/>
                    <a:pt x="2736" y="2136"/>
                    <a:pt x="2736" y="1368"/>
                  </a:cubicBezTo>
                  <a:cubicBezTo>
                    <a:pt x="2736" y="601"/>
                    <a:pt x="2136" y="1"/>
                    <a:pt x="1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Google Shape;2341;p61">
              <a:extLst>
                <a:ext uri="{FF2B5EF4-FFF2-40B4-BE49-F238E27FC236}">
                  <a16:creationId xmlns:a16="http://schemas.microsoft.com/office/drawing/2014/main" id="{B15E21F8-4392-B9FC-95AC-E1E5A63C9615}"/>
                </a:ext>
              </a:extLst>
            </p:cNvPr>
            <p:cNvSpPr/>
            <p:nvPr/>
          </p:nvSpPr>
          <p:spPr>
            <a:xfrm>
              <a:off x="5032635" y="1993750"/>
              <a:ext cx="69225" cy="68425"/>
            </a:xfrm>
            <a:custGeom>
              <a:avLst/>
              <a:gdLst/>
              <a:ahLst/>
              <a:cxnLst/>
              <a:rect l="l" t="t" r="r" b="b"/>
              <a:pathLst>
                <a:path w="2769" h="2737" extrusionOk="0">
                  <a:moveTo>
                    <a:pt x="1368" y="1"/>
                  </a:moveTo>
                  <a:cubicBezTo>
                    <a:pt x="634" y="1"/>
                    <a:pt x="0" y="601"/>
                    <a:pt x="0" y="1368"/>
                  </a:cubicBezTo>
                  <a:cubicBezTo>
                    <a:pt x="0" y="2136"/>
                    <a:pt x="634" y="2736"/>
                    <a:pt x="1368" y="2736"/>
                  </a:cubicBezTo>
                  <a:cubicBezTo>
                    <a:pt x="2135" y="2736"/>
                    <a:pt x="2769" y="2136"/>
                    <a:pt x="2769" y="1368"/>
                  </a:cubicBezTo>
                  <a:cubicBezTo>
                    <a:pt x="2769" y="601"/>
                    <a:pt x="2135" y="1"/>
                    <a:pt x="1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2342;p61">
              <a:extLst>
                <a:ext uri="{FF2B5EF4-FFF2-40B4-BE49-F238E27FC236}">
                  <a16:creationId xmlns:a16="http://schemas.microsoft.com/office/drawing/2014/main" id="{F8741E6C-256B-31BB-87A6-2B0FD40D22D3}"/>
                </a:ext>
              </a:extLst>
            </p:cNvPr>
            <p:cNvSpPr/>
            <p:nvPr/>
          </p:nvSpPr>
          <p:spPr>
            <a:xfrm>
              <a:off x="4948410" y="1862000"/>
              <a:ext cx="233525" cy="304400"/>
            </a:xfrm>
            <a:custGeom>
              <a:avLst/>
              <a:gdLst/>
              <a:ahLst/>
              <a:cxnLst/>
              <a:rect l="l" t="t" r="r" b="b"/>
              <a:pathLst>
                <a:path w="9341" h="12176" extrusionOk="0">
                  <a:moveTo>
                    <a:pt x="0" y="0"/>
                  </a:moveTo>
                  <a:lnTo>
                    <a:pt x="0" y="0"/>
                  </a:lnTo>
                  <a:cubicBezTo>
                    <a:pt x="3669" y="1468"/>
                    <a:pt x="6605" y="4504"/>
                    <a:pt x="7739" y="8306"/>
                  </a:cubicBezTo>
                  <a:cubicBezTo>
                    <a:pt x="8106" y="9540"/>
                    <a:pt x="8306" y="10841"/>
                    <a:pt x="8339" y="12176"/>
                  </a:cubicBezTo>
                  <a:cubicBezTo>
                    <a:pt x="9340" y="6772"/>
                    <a:pt x="5404" y="10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oogle Shape;2343;p61">
            <a:extLst>
              <a:ext uri="{FF2B5EF4-FFF2-40B4-BE49-F238E27FC236}">
                <a16:creationId xmlns:a16="http://schemas.microsoft.com/office/drawing/2014/main" id="{591942CA-E17F-190C-8145-422B4A22B096}"/>
              </a:ext>
            </a:extLst>
          </p:cNvPr>
          <p:cNvGrpSpPr/>
          <p:nvPr/>
        </p:nvGrpSpPr>
        <p:grpSpPr>
          <a:xfrm>
            <a:off x="1967275" y="3597061"/>
            <a:ext cx="820585" cy="821353"/>
            <a:chOff x="1939345" y="1701888"/>
            <a:chExt cx="907325" cy="908175"/>
          </a:xfrm>
        </p:grpSpPr>
        <p:sp>
          <p:nvSpPr>
            <p:cNvPr id="24" name="Google Shape;2344;p61">
              <a:extLst>
                <a:ext uri="{FF2B5EF4-FFF2-40B4-BE49-F238E27FC236}">
                  <a16:creationId xmlns:a16="http://schemas.microsoft.com/office/drawing/2014/main" id="{58671E12-68E0-1C96-FEB2-F5CA0F423415}"/>
                </a:ext>
              </a:extLst>
            </p:cNvPr>
            <p:cNvSpPr/>
            <p:nvPr/>
          </p:nvSpPr>
          <p:spPr>
            <a:xfrm>
              <a:off x="1939345" y="1701888"/>
              <a:ext cx="907325" cy="908175"/>
            </a:xfrm>
            <a:custGeom>
              <a:avLst/>
              <a:gdLst/>
              <a:ahLst/>
              <a:cxnLst/>
              <a:rect l="l" t="t" r="r" b="b"/>
              <a:pathLst>
                <a:path w="36293" h="36327" extrusionOk="0">
                  <a:moveTo>
                    <a:pt x="18146" y="0"/>
                  </a:moveTo>
                  <a:cubicBezTo>
                    <a:pt x="8106" y="0"/>
                    <a:pt x="0" y="8139"/>
                    <a:pt x="0" y="18180"/>
                  </a:cubicBezTo>
                  <a:cubicBezTo>
                    <a:pt x="0" y="28187"/>
                    <a:pt x="8106" y="36326"/>
                    <a:pt x="18146" y="36326"/>
                  </a:cubicBezTo>
                  <a:cubicBezTo>
                    <a:pt x="28154" y="36326"/>
                    <a:pt x="36293" y="28187"/>
                    <a:pt x="36293" y="18180"/>
                  </a:cubicBezTo>
                  <a:cubicBezTo>
                    <a:pt x="36293" y="8139"/>
                    <a:pt x="28154" y="0"/>
                    <a:pt x="18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Google Shape;2345;p61">
              <a:extLst>
                <a:ext uri="{FF2B5EF4-FFF2-40B4-BE49-F238E27FC236}">
                  <a16:creationId xmlns:a16="http://schemas.microsoft.com/office/drawing/2014/main" id="{158B04D2-E25D-C113-8B7A-00FC8FFAB0BE}"/>
                </a:ext>
              </a:extLst>
            </p:cNvPr>
            <p:cNvSpPr/>
            <p:nvPr/>
          </p:nvSpPr>
          <p:spPr>
            <a:xfrm>
              <a:off x="1951845" y="1754413"/>
              <a:ext cx="881500" cy="803100"/>
            </a:xfrm>
            <a:custGeom>
              <a:avLst/>
              <a:gdLst/>
              <a:ahLst/>
              <a:cxnLst/>
              <a:rect l="l" t="t" r="r" b="b"/>
              <a:pathLst>
                <a:path w="35260" h="32124" extrusionOk="0">
                  <a:moveTo>
                    <a:pt x="17630" y="1"/>
                  </a:moveTo>
                  <a:cubicBezTo>
                    <a:pt x="13519" y="1"/>
                    <a:pt x="9407" y="1569"/>
                    <a:pt x="6272" y="4704"/>
                  </a:cubicBezTo>
                  <a:cubicBezTo>
                    <a:pt x="1" y="10975"/>
                    <a:pt x="1" y="21149"/>
                    <a:pt x="6272" y="27420"/>
                  </a:cubicBezTo>
                  <a:cubicBezTo>
                    <a:pt x="9407" y="30556"/>
                    <a:pt x="13519" y="32124"/>
                    <a:pt x="17630" y="32124"/>
                  </a:cubicBezTo>
                  <a:cubicBezTo>
                    <a:pt x="21741" y="32124"/>
                    <a:pt x="25852" y="30556"/>
                    <a:pt x="28988" y="27420"/>
                  </a:cubicBezTo>
                  <a:cubicBezTo>
                    <a:pt x="35259" y="21149"/>
                    <a:pt x="35259" y="10975"/>
                    <a:pt x="28988" y="4704"/>
                  </a:cubicBezTo>
                  <a:cubicBezTo>
                    <a:pt x="25852" y="1569"/>
                    <a:pt x="21741" y="1"/>
                    <a:pt x="17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Google Shape;2346;p61">
              <a:extLst>
                <a:ext uri="{FF2B5EF4-FFF2-40B4-BE49-F238E27FC236}">
                  <a16:creationId xmlns:a16="http://schemas.microsoft.com/office/drawing/2014/main" id="{1FF1B70E-2E34-EECF-F39E-0E002D0D3001}"/>
                </a:ext>
              </a:extLst>
            </p:cNvPr>
            <p:cNvSpPr/>
            <p:nvPr/>
          </p:nvSpPr>
          <p:spPr>
            <a:xfrm>
              <a:off x="2221195" y="1889513"/>
              <a:ext cx="74250" cy="74250"/>
            </a:xfrm>
            <a:custGeom>
              <a:avLst/>
              <a:gdLst/>
              <a:ahLst/>
              <a:cxnLst/>
              <a:rect l="l" t="t" r="r" b="b"/>
              <a:pathLst>
                <a:path w="2970" h="2970" extrusionOk="0">
                  <a:moveTo>
                    <a:pt x="1469" y="1"/>
                  </a:moveTo>
                  <a:cubicBezTo>
                    <a:pt x="668" y="1"/>
                    <a:pt x="1" y="634"/>
                    <a:pt x="1" y="1468"/>
                  </a:cubicBezTo>
                  <a:cubicBezTo>
                    <a:pt x="1" y="2302"/>
                    <a:pt x="668" y="2969"/>
                    <a:pt x="1469" y="2969"/>
                  </a:cubicBezTo>
                  <a:cubicBezTo>
                    <a:pt x="2303" y="2969"/>
                    <a:pt x="2970" y="2302"/>
                    <a:pt x="2970" y="1468"/>
                  </a:cubicBezTo>
                  <a:cubicBezTo>
                    <a:pt x="2970" y="634"/>
                    <a:pt x="2303" y="1"/>
                    <a:pt x="1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Google Shape;2347;p61">
              <a:extLst>
                <a:ext uri="{FF2B5EF4-FFF2-40B4-BE49-F238E27FC236}">
                  <a16:creationId xmlns:a16="http://schemas.microsoft.com/office/drawing/2014/main" id="{756D9497-00EF-966D-1A4C-2E78F37223DF}"/>
                </a:ext>
              </a:extLst>
            </p:cNvPr>
            <p:cNvSpPr/>
            <p:nvPr/>
          </p:nvSpPr>
          <p:spPr>
            <a:xfrm>
              <a:off x="2453045" y="1890363"/>
              <a:ext cx="74225" cy="74225"/>
            </a:xfrm>
            <a:custGeom>
              <a:avLst/>
              <a:gdLst/>
              <a:ahLst/>
              <a:cxnLst/>
              <a:rect l="l" t="t" r="r" b="b"/>
              <a:pathLst>
                <a:path w="2969" h="2969" extrusionOk="0">
                  <a:moveTo>
                    <a:pt x="1501" y="0"/>
                  </a:moveTo>
                  <a:cubicBezTo>
                    <a:pt x="667" y="0"/>
                    <a:pt x="0" y="634"/>
                    <a:pt x="0" y="1468"/>
                  </a:cubicBezTo>
                  <a:cubicBezTo>
                    <a:pt x="0" y="2302"/>
                    <a:pt x="667" y="2969"/>
                    <a:pt x="1501" y="2969"/>
                  </a:cubicBezTo>
                  <a:cubicBezTo>
                    <a:pt x="2335" y="2969"/>
                    <a:pt x="2969" y="2302"/>
                    <a:pt x="2969" y="1468"/>
                  </a:cubicBezTo>
                  <a:cubicBezTo>
                    <a:pt x="2969" y="634"/>
                    <a:pt x="2302" y="0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2348;p61">
              <a:extLst>
                <a:ext uri="{FF2B5EF4-FFF2-40B4-BE49-F238E27FC236}">
                  <a16:creationId xmlns:a16="http://schemas.microsoft.com/office/drawing/2014/main" id="{9C85D860-C490-AD5F-B186-3C237E282653}"/>
                </a:ext>
              </a:extLst>
            </p:cNvPr>
            <p:cNvSpPr/>
            <p:nvPr/>
          </p:nvSpPr>
          <p:spPr>
            <a:xfrm>
              <a:off x="2108620" y="1927888"/>
              <a:ext cx="80925" cy="80900"/>
            </a:xfrm>
            <a:custGeom>
              <a:avLst/>
              <a:gdLst/>
              <a:ahLst/>
              <a:cxnLst/>
              <a:rect l="l" t="t" r="r" b="b"/>
              <a:pathLst>
                <a:path w="3237" h="3236" extrusionOk="0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02"/>
                    <a:pt x="735" y="3236"/>
                    <a:pt x="1635" y="3236"/>
                  </a:cubicBezTo>
                  <a:cubicBezTo>
                    <a:pt x="2502" y="3236"/>
                    <a:pt x="3236" y="2502"/>
                    <a:pt x="3236" y="1635"/>
                  </a:cubicBezTo>
                  <a:cubicBezTo>
                    <a:pt x="3236" y="734"/>
                    <a:pt x="2502" y="0"/>
                    <a:pt x="1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2349;p61">
              <a:extLst>
                <a:ext uri="{FF2B5EF4-FFF2-40B4-BE49-F238E27FC236}">
                  <a16:creationId xmlns:a16="http://schemas.microsoft.com/office/drawing/2014/main" id="{2A6CDD6F-4F0E-832D-C877-56125BD23C0B}"/>
                </a:ext>
              </a:extLst>
            </p:cNvPr>
            <p:cNvSpPr/>
            <p:nvPr/>
          </p:nvSpPr>
          <p:spPr>
            <a:xfrm>
              <a:off x="2559770" y="1928713"/>
              <a:ext cx="80100" cy="80925"/>
            </a:xfrm>
            <a:custGeom>
              <a:avLst/>
              <a:gdLst/>
              <a:ahLst/>
              <a:cxnLst/>
              <a:rect l="l" t="t" r="r" b="b"/>
              <a:pathLst>
                <a:path w="3204" h="3237" extrusionOk="0">
                  <a:moveTo>
                    <a:pt x="1602" y="0"/>
                  </a:moveTo>
                  <a:cubicBezTo>
                    <a:pt x="701" y="0"/>
                    <a:pt x="1" y="734"/>
                    <a:pt x="1" y="1635"/>
                  </a:cubicBezTo>
                  <a:cubicBezTo>
                    <a:pt x="1" y="2502"/>
                    <a:pt x="701" y="3236"/>
                    <a:pt x="1602" y="3236"/>
                  </a:cubicBezTo>
                  <a:cubicBezTo>
                    <a:pt x="2469" y="3236"/>
                    <a:pt x="3203" y="2502"/>
                    <a:pt x="3203" y="1635"/>
                  </a:cubicBezTo>
                  <a:cubicBezTo>
                    <a:pt x="3203" y="734"/>
                    <a:pt x="2469" y="0"/>
                    <a:pt x="1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Google Shape;2350;p61">
              <a:extLst>
                <a:ext uri="{FF2B5EF4-FFF2-40B4-BE49-F238E27FC236}">
                  <a16:creationId xmlns:a16="http://schemas.microsoft.com/office/drawing/2014/main" id="{3AAC1CD3-1FA7-C59F-629F-C39D363A544D}"/>
                </a:ext>
              </a:extLst>
            </p:cNvPr>
            <p:cNvSpPr/>
            <p:nvPr/>
          </p:nvSpPr>
          <p:spPr>
            <a:xfrm>
              <a:off x="2329620" y="1944563"/>
              <a:ext cx="84250" cy="47975"/>
            </a:xfrm>
            <a:custGeom>
              <a:avLst/>
              <a:gdLst/>
              <a:ahLst/>
              <a:cxnLst/>
              <a:rect l="l" t="t" r="r" b="b"/>
              <a:pathLst>
                <a:path w="3370" h="1919" extrusionOk="0">
                  <a:moveTo>
                    <a:pt x="3336" y="0"/>
                  </a:moveTo>
                  <a:lnTo>
                    <a:pt x="3336" y="0"/>
                  </a:lnTo>
                  <a:cubicBezTo>
                    <a:pt x="3125" y="797"/>
                    <a:pt x="2388" y="1478"/>
                    <a:pt x="1644" y="1478"/>
                  </a:cubicBezTo>
                  <a:cubicBezTo>
                    <a:pt x="1329" y="1478"/>
                    <a:pt x="1012" y="1356"/>
                    <a:pt x="734" y="1068"/>
                  </a:cubicBezTo>
                  <a:cubicBezTo>
                    <a:pt x="467" y="767"/>
                    <a:pt x="234" y="401"/>
                    <a:pt x="0" y="34"/>
                  </a:cubicBezTo>
                  <a:lnTo>
                    <a:pt x="0" y="34"/>
                  </a:lnTo>
                  <a:cubicBezTo>
                    <a:pt x="112" y="1125"/>
                    <a:pt x="863" y="1919"/>
                    <a:pt x="1697" y="1919"/>
                  </a:cubicBezTo>
                  <a:cubicBezTo>
                    <a:pt x="2112" y="1919"/>
                    <a:pt x="2548" y="1722"/>
                    <a:pt x="2936" y="1268"/>
                  </a:cubicBezTo>
                  <a:cubicBezTo>
                    <a:pt x="3236" y="901"/>
                    <a:pt x="3369" y="434"/>
                    <a:pt x="3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Google Shape;2351;p61">
              <a:extLst>
                <a:ext uri="{FF2B5EF4-FFF2-40B4-BE49-F238E27FC236}">
                  <a16:creationId xmlns:a16="http://schemas.microsoft.com/office/drawing/2014/main" id="{08B7E17D-5FB8-E74E-CDAD-D3E4D70EEEF5}"/>
                </a:ext>
              </a:extLst>
            </p:cNvPr>
            <p:cNvSpPr/>
            <p:nvPr/>
          </p:nvSpPr>
          <p:spPr>
            <a:xfrm>
              <a:off x="2467220" y="2064038"/>
              <a:ext cx="179325" cy="164850"/>
            </a:xfrm>
            <a:custGeom>
              <a:avLst/>
              <a:gdLst/>
              <a:ahLst/>
              <a:cxnLst/>
              <a:rect l="l" t="t" r="r" b="b"/>
              <a:pathLst>
                <a:path w="7173" h="6594" extrusionOk="0">
                  <a:moveTo>
                    <a:pt x="4438" y="1"/>
                  </a:moveTo>
                  <a:cubicBezTo>
                    <a:pt x="3509" y="1"/>
                    <a:pt x="2567" y="515"/>
                    <a:pt x="2168" y="1359"/>
                  </a:cubicBezTo>
                  <a:cubicBezTo>
                    <a:pt x="2035" y="1626"/>
                    <a:pt x="1968" y="1893"/>
                    <a:pt x="1768" y="2126"/>
                  </a:cubicBezTo>
                  <a:cubicBezTo>
                    <a:pt x="1435" y="2493"/>
                    <a:pt x="868" y="2560"/>
                    <a:pt x="601" y="2993"/>
                  </a:cubicBezTo>
                  <a:cubicBezTo>
                    <a:pt x="0" y="3894"/>
                    <a:pt x="667" y="5795"/>
                    <a:pt x="1635" y="6229"/>
                  </a:cubicBezTo>
                  <a:cubicBezTo>
                    <a:pt x="2122" y="6473"/>
                    <a:pt x="2702" y="6593"/>
                    <a:pt x="3289" y="6593"/>
                  </a:cubicBezTo>
                  <a:cubicBezTo>
                    <a:pt x="4069" y="6593"/>
                    <a:pt x="4862" y="6381"/>
                    <a:pt x="5471" y="5962"/>
                  </a:cubicBezTo>
                  <a:cubicBezTo>
                    <a:pt x="6572" y="5228"/>
                    <a:pt x="7172" y="3794"/>
                    <a:pt x="6972" y="2493"/>
                  </a:cubicBezTo>
                  <a:cubicBezTo>
                    <a:pt x="6838" y="1592"/>
                    <a:pt x="6338" y="759"/>
                    <a:pt x="5571" y="292"/>
                  </a:cubicBezTo>
                  <a:cubicBezTo>
                    <a:pt x="5224" y="93"/>
                    <a:pt x="4832" y="1"/>
                    <a:pt x="4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2" name="Google Shape;2352;p61">
              <a:extLst>
                <a:ext uri="{FF2B5EF4-FFF2-40B4-BE49-F238E27FC236}">
                  <a16:creationId xmlns:a16="http://schemas.microsoft.com/office/drawing/2014/main" id="{817D203E-03B7-10E6-AF31-501CF2A2DC64}"/>
                </a:ext>
              </a:extLst>
            </p:cNvPr>
            <p:cNvSpPr/>
            <p:nvPr/>
          </p:nvSpPr>
          <p:spPr>
            <a:xfrm>
              <a:off x="2203145" y="2052963"/>
              <a:ext cx="188200" cy="127025"/>
            </a:xfrm>
            <a:custGeom>
              <a:avLst/>
              <a:gdLst/>
              <a:ahLst/>
              <a:cxnLst/>
              <a:rect l="l" t="t" r="r" b="b"/>
              <a:pathLst>
                <a:path w="7528" h="5081" extrusionOk="0">
                  <a:moveTo>
                    <a:pt x="3588" y="0"/>
                  </a:moveTo>
                  <a:cubicBezTo>
                    <a:pt x="1046" y="0"/>
                    <a:pt x="0" y="3376"/>
                    <a:pt x="2257" y="4671"/>
                  </a:cubicBezTo>
                  <a:cubicBezTo>
                    <a:pt x="2738" y="4937"/>
                    <a:pt x="3284" y="5081"/>
                    <a:pt x="3821" y="5081"/>
                  </a:cubicBezTo>
                  <a:cubicBezTo>
                    <a:pt x="4292" y="5081"/>
                    <a:pt x="4755" y="4971"/>
                    <a:pt x="5159" y="4737"/>
                  </a:cubicBezTo>
                  <a:cubicBezTo>
                    <a:pt x="7528" y="3403"/>
                    <a:pt x="6027" y="34"/>
                    <a:pt x="3625" y="1"/>
                  </a:cubicBezTo>
                  <a:cubicBezTo>
                    <a:pt x="3612" y="1"/>
                    <a:pt x="3600" y="0"/>
                    <a:pt x="35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Google Shape;2353;p61">
              <a:extLst>
                <a:ext uri="{FF2B5EF4-FFF2-40B4-BE49-F238E27FC236}">
                  <a16:creationId xmlns:a16="http://schemas.microsoft.com/office/drawing/2014/main" id="{6F6561DB-B647-6050-2BE6-37D5ACD35429}"/>
                </a:ext>
              </a:extLst>
            </p:cNvPr>
            <p:cNvSpPr/>
            <p:nvPr/>
          </p:nvSpPr>
          <p:spPr>
            <a:xfrm>
              <a:off x="2629220" y="2245713"/>
              <a:ext cx="107575" cy="122500"/>
            </a:xfrm>
            <a:custGeom>
              <a:avLst/>
              <a:gdLst/>
              <a:ahLst/>
              <a:cxnLst/>
              <a:rect l="l" t="t" r="r" b="b"/>
              <a:pathLst>
                <a:path w="4303" h="4900" extrusionOk="0">
                  <a:moveTo>
                    <a:pt x="3164" y="0"/>
                  </a:moveTo>
                  <a:cubicBezTo>
                    <a:pt x="2427" y="0"/>
                    <a:pt x="1455" y="643"/>
                    <a:pt x="859" y="1764"/>
                  </a:cubicBezTo>
                  <a:cubicBezTo>
                    <a:pt x="1" y="3431"/>
                    <a:pt x="494" y="4900"/>
                    <a:pt x="1517" y="4900"/>
                  </a:cubicBezTo>
                  <a:cubicBezTo>
                    <a:pt x="1886" y="4900"/>
                    <a:pt x="2325" y="4708"/>
                    <a:pt x="2794" y="4266"/>
                  </a:cubicBezTo>
                  <a:cubicBezTo>
                    <a:pt x="3461" y="3632"/>
                    <a:pt x="3994" y="2631"/>
                    <a:pt x="4128" y="1697"/>
                  </a:cubicBezTo>
                  <a:cubicBezTo>
                    <a:pt x="4302" y="525"/>
                    <a:pt x="3830" y="0"/>
                    <a:pt x="3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Google Shape;2354;p61">
              <a:extLst>
                <a:ext uri="{FF2B5EF4-FFF2-40B4-BE49-F238E27FC236}">
                  <a16:creationId xmlns:a16="http://schemas.microsoft.com/office/drawing/2014/main" id="{3AE805FA-40AC-768E-D70E-6B5C744AF923}"/>
                </a:ext>
              </a:extLst>
            </p:cNvPr>
            <p:cNvSpPr/>
            <p:nvPr/>
          </p:nvSpPr>
          <p:spPr>
            <a:xfrm>
              <a:off x="2236795" y="2279838"/>
              <a:ext cx="229600" cy="186550"/>
            </a:xfrm>
            <a:custGeom>
              <a:avLst/>
              <a:gdLst/>
              <a:ahLst/>
              <a:cxnLst/>
              <a:rect l="l" t="t" r="r" b="b"/>
              <a:pathLst>
                <a:path w="9184" h="7462" extrusionOk="0">
                  <a:moveTo>
                    <a:pt x="2410" y="0"/>
                  </a:moveTo>
                  <a:cubicBezTo>
                    <a:pt x="559" y="0"/>
                    <a:pt x="0" y="2296"/>
                    <a:pt x="945" y="4269"/>
                  </a:cubicBezTo>
                  <a:cubicBezTo>
                    <a:pt x="1645" y="5703"/>
                    <a:pt x="2846" y="7004"/>
                    <a:pt x="4414" y="7371"/>
                  </a:cubicBezTo>
                  <a:cubicBezTo>
                    <a:pt x="4669" y="7432"/>
                    <a:pt x="4934" y="7461"/>
                    <a:pt x="5201" y="7461"/>
                  </a:cubicBezTo>
                  <a:cubicBezTo>
                    <a:pt x="6541" y="7461"/>
                    <a:pt x="7927" y="6715"/>
                    <a:pt x="8317" y="5436"/>
                  </a:cubicBezTo>
                  <a:cubicBezTo>
                    <a:pt x="9184" y="2567"/>
                    <a:pt x="5681" y="1200"/>
                    <a:pt x="3680" y="299"/>
                  </a:cubicBezTo>
                  <a:cubicBezTo>
                    <a:pt x="3206" y="93"/>
                    <a:pt x="2782" y="0"/>
                    <a:pt x="2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5" name="Google Shape;2355;p61">
              <a:extLst>
                <a:ext uri="{FF2B5EF4-FFF2-40B4-BE49-F238E27FC236}">
                  <a16:creationId xmlns:a16="http://schemas.microsoft.com/office/drawing/2014/main" id="{207EF80E-C466-F3FD-F279-E876401C3719}"/>
                </a:ext>
              </a:extLst>
            </p:cNvPr>
            <p:cNvSpPr/>
            <p:nvPr/>
          </p:nvSpPr>
          <p:spPr>
            <a:xfrm>
              <a:off x="2469720" y="1781113"/>
              <a:ext cx="317750" cy="413650"/>
            </a:xfrm>
            <a:custGeom>
              <a:avLst/>
              <a:gdLst/>
              <a:ahLst/>
              <a:cxnLst/>
              <a:rect l="l" t="t" r="r" b="b"/>
              <a:pathLst>
                <a:path w="12710" h="16546" extrusionOk="0">
                  <a:moveTo>
                    <a:pt x="0" y="0"/>
                  </a:moveTo>
                  <a:lnTo>
                    <a:pt x="0" y="0"/>
                  </a:lnTo>
                  <a:cubicBezTo>
                    <a:pt x="4971" y="2002"/>
                    <a:pt x="8973" y="6105"/>
                    <a:pt x="10508" y="11275"/>
                  </a:cubicBezTo>
                  <a:cubicBezTo>
                    <a:pt x="11042" y="12976"/>
                    <a:pt x="11308" y="14744"/>
                    <a:pt x="11342" y="16545"/>
                  </a:cubicBezTo>
                  <a:cubicBezTo>
                    <a:pt x="12709" y="9207"/>
                    <a:pt x="7339" y="14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6" name="Google Shape;2356;p61">
            <a:extLst>
              <a:ext uri="{FF2B5EF4-FFF2-40B4-BE49-F238E27FC236}">
                <a16:creationId xmlns:a16="http://schemas.microsoft.com/office/drawing/2014/main" id="{449BA30A-2FC6-72DD-458C-F586D6B284B5}"/>
              </a:ext>
            </a:extLst>
          </p:cNvPr>
          <p:cNvGrpSpPr/>
          <p:nvPr/>
        </p:nvGrpSpPr>
        <p:grpSpPr>
          <a:xfrm>
            <a:off x="5742219" y="3623459"/>
            <a:ext cx="1481294" cy="768559"/>
            <a:chOff x="5634030" y="1731075"/>
            <a:chExt cx="1637875" cy="849800"/>
          </a:xfrm>
        </p:grpSpPr>
        <p:sp>
          <p:nvSpPr>
            <p:cNvPr id="1157" name="Google Shape;2357;p61">
              <a:extLst>
                <a:ext uri="{FF2B5EF4-FFF2-40B4-BE49-F238E27FC236}">
                  <a16:creationId xmlns:a16="http://schemas.microsoft.com/office/drawing/2014/main" id="{2650DCAA-F79A-FBF2-06DD-EDCB1BD5CE6F}"/>
                </a:ext>
              </a:extLst>
            </p:cNvPr>
            <p:cNvSpPr/>
            <p:nvPr/>
          </p:nvSpPr>
          <p:spPr>
            <a:xfrm>
              <a:off x="5634030" y="1731075"/>
              <a:ext cx="1604500" cy="849800"/>
            </a:xfrm>
            <a:custGeom>
              <a:avLst/>
              <a:gdLst/>
              <a:ahLst/>
              <a:cxnLst/>
              <a:rect l="l" t="t" r="r" b="b"/>
              <a:pathLst>
                <a:path w="64180" h="33992" extrusionOk="0">
                  <a:moveTo>
                    <a:pt x="31523" y="0"/>
                  </a:moveTo>
                  <a:cubicBezTo>
                    <a:pt x="24652" y="0"/>
                    <a:pt x="18581" y="4037"/>
                    <a:pt x="15912" y="10208"/>
                  </a:cubicBezTo>
                  <a:cubicBezTo>
                    <a:pt x="14511" y="10074"/>
                    <a:pt x="12343" y="9908"/>
                    <a:pt x="10141" y="9908"/>
                  </a:cubicBezTo>
                  <a:cubicBezTo>
                    <a:pt x="7573" y="9908"/>
                    <a:pt x="768" y="9908"/>
                    <a:pt x="401" y="14277"/>
                  </a:cubicBezTo>
                  <a:cubicBezTo>
                    <a:pt x="1" y="18580"/>
                    <a:pt x="5238" y="22016"/>
                    <a:pt x="16379" y="24718"/>
                  </a:cubicBezTo>
                  <a:cubicBezTo>
                    <a:pt x="19281" y="30389"/>
                    <a:pt x="25085" y="33991"/>
                    <a:pt x="31523" y="33991"/>
                  </a:cubicBezTo>
                  <a:cubicBezTo>
                    <a:pt x="36393" y="33991"/>
                    <a:pt x="40930" y="31923"/>
                    <a:pt x="44166" y="28321"/>
                  </a:cubicBezTo>
                  <a:cubicBezTo>
                    <a:pt x="45367" y="28354"/>
                    <a:pt x="46534" y="28387"/>
                    <a:pt x="47635" y="28387"/>
                  </a:cubicBezTo>
                  <a:cubicBezTo>
                    <a:pt x="60177" y="28387"/>
                    <a:pt x="61978" y="26086"/>
                    <a:pt x="62646" y="25185"/>
                  </a:cubicBezTo>
                  <a:cubicBezTo>
                    <a:pt x="64180" y="23217"/>
                    <a:pt x="63813" y="21449"/>
                    <a:pt x="63446" y="20582"/>
                  </a:cubicBezTo>
                  <a:cubicBezTo>
                    <a:pt x="61745" y="16279"/>
                    <a:pt x="52605" y="14144"/>
                    <a:pt x="48102" y="13343"/>
                  </a:cubicBezTo>
                  <a:cubicBezTo>
                    <a:pt x="46434" y="5638"/>
                    <a:pt x="39562" y="0"/>
                    <a:pt x="3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Google Shape;2358;p61">
              <a:extLst>
                <a:ext uri="{FF2B5EF4-FFF2-40B4-BE49-F238E27FC236}">
                  <a16:creationId xmlns:a16="http://schemas.microsoft.com/office/drawing/2014/main" id="{172893E0-2290-B16F-E72E-DE3FD0B7DF84}"/>
                </a:ext>
              </a:extLst>
            </p:cNvPr>
            <p:cNvSpPr/>
            <p:nvPr/>
          </p:nvSpPr>
          <p:spPr>
            <a:xfrm>
              <a:off x="6049330" y="1782775"/>
              <a:ext cx="745550" cy="745550"/>
            </a:xfrm>
            <a:custGeom>
              <a:avLst/>
              <a:gdLst/>
              <a:ahLst/>
              <a:cxnLst/>
              <a:rect l="l" t="t" r="r" b="b"/>
              <a:pathLst>
                <a:path w="29822" h="29822" extrusionOk="0">
                  <a:moveTo>
                    <a:pt x="14911" y="1"/>
                  </a:moveTo>
                  <a:cubicBezTo>
                    <a:pt x="6672" y="1"/>
                    <a:pt x="1" y="6672"/>
                    <a:pt x="1" y="14911"/>
                  </a:cubicBezTo>
                  <a:cubicBezTo>
                    <a:pt x="1" y="23151"/>
                    <a:pt x="6672" y="29822"/>
                    <a:pt x="14911" y="29822"/>
                  </a:cubicBezTo>
                  <a:cubicBezTo>
                    <a:pt x="23117" y="29822"/>
                    <a:pt x="29822" y="23151"/>
                    <a:pt x="29822" y="14911"/>
                  </a:cubicBezTo>
                  <a:cubicBezTo>
                    <a:pt x="29822" y="6672"/>
                    <a:pt x="23117" y="1"/>
                    <a:pt x="14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9" name="Google Shape;2359;p61">
              <a:extLst>
                <a:ext uri="{FF2B5EF4-FFF2-40B4-BE49-F238E27FC236}">
                  <a16:creationId xmlns:a16="http://schemas.microsoft.com/office/drawing/2014/main" id="{BB4E4AD1-CD2D-1FDF-C4A5-5ED70717D7FC}"/>
                </a:ext>
              </a:extLst>
            </p:cNvPr>
            <p:cNvSpPr/>
            <p:nvPr/>
          </p:nvSpPr>
          <p:spPr>
            <a:xfrm>
              <a:off x="6158580" y="1944550"/>
              <a:ext cx="74250" cy="74250"/>
            </a:xfrm>
            <a:custGeom>
              <a:avLst/>
              <a:gdLst/>
              <a:ahLst/>
              <a:cxnLst/>
              <a:rect l="l" t="t" r="r" b="b"/>
              <a:pathLst>
                <a:path w="2970" h="2970" extrusionOk="0">
                  <a:moveTo>
                    <a:pt x="1468" y="1"/>
                  </a:moveTo>
                  <a:cubicBezTo>
                    <a:pt x="668" y="1"/>
                    <a:pt x="0" y="668"/>
                    <a:pt x="0" y="1469"/>
                  </a:cubicBezTo>
                  <a:cubicBezTo>
                    <a:pt x="0" y="2303"/>
                    <a:pt x="668" y="2970"/>
                    <a:pt x="1468" y="2970"/>
                  </a:cubicBezTo>
                  <a:cubicBezTo>
                    <a:pt x="2302" y="2970"/>
                    <a:pt x="2969" y="2303"/>
                    <a:pt x="2969" y="1469"/>
                  </a:cubicBezTo>
                  <a:cubicBezTo>
                    <a:pt x="2969" y="668"/>
                    <a:pt x="2302" y="1"/>
                    <a:pt x="1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0" name="Google Shape;2360;p61">
              <a:extLst>
                <a:ext uri="{FF2B5EF4-FFF2-40B4-BE49-F238E27FC236}">
                  <a16:creationId xmlns:a16="http://schemas.microsoft.com/office/drawing/2014/main" id="{C9F88CE8-CC2A-2716-D811-1EF6461D979A}"/>
                </a:ext>
              </a:extLst>
            </p:cNvPr>
            <p:cNvSpPr/>
            <p:nvPr/>
          </p:nvSpPr>
          <p:spPr>
            <a:xfrm>
              <a:off x="6576380" y="1945400"/>
              <a:ext cx="74250" cy="74250"/>
            </a:xfrm>
            <a:custGeom>
              <a:avLst/>
              <a:gdLst/>
              <a:ahLst/>
              <a:cxnLst/>
              <a:rect l="l" t="t" r="r" b="b"/>
              <a:pathLst>
                <a:path w="2970" h="2970" extrusionOk="0">
                  <a:moveTo>
                    <a:pt x="1501" y="0"/>
                  </a:moveTo>
                  <a:cubicBezTo>
                    <a:pt x="668" y="0"/>
                    <a:pt x="0" y="667"/>
                    <a:pt x="0" y="1468"/>
                  </a:cubicBezTo>
                  <a:cubicBezTo>
                    <a:pt x="0" y="2302"/>
                    <a:pt x="668" y="2969"/>
                    <a:pt x="1501" y="2969"/>
                  </a:cubicBezTo>
                  <a:cubicBezTo>
                    <a:pt x="2302" y="2969"/>
                    <a:pt x="2969" y="2302"/>
                    <a:pt x="2969" y="1468"/>
                  </a:cubicBezTo>
                  <a:cubicBezTo>
                    <a:pt x="2969" y="667"/>
                    <a:pt x="2302" y="0"/>
                    <a:pt x="1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1" name="Google Shape;2361;p61">
              <a:extLst>
                <a:ext uri="{FF2B5EF4-FFF2-40B4-BE49-F238E27FC236}">
                  <a16:creationId xmlns:a16="http://schemas.microsoft.com/office/drawing/2014/main" id="{B0757736-4488-F610-658C-B092AFEEA60E}"/>
                </a:ext>
              </a:extLst>
            </p:cNvPr>
            <p:cNvSpPr/>
            <p:nvPr/>
          </p:nvSpPr>
          <p:spPr>
            <a:xfrm>
              <a:off x="6363730" y="1959575"/>
              <a:ext cx="77575" cy="44275"/>
            </a:xfrm>
            <a:custGeom>
              <a:avLst/>
              <a:gdLst/>
              <a:ahLst/>
              <a:cxnLst/>
              <a:rect l="l" t="t" r="r" b="b"/>
              <a:pathLst>
                <a:path w="3103" h="1771" extrusionOk="0">
                  <a:moveTo>
                    <a:pt x="3069" y="0"/>
                  </a:moveTo>
                  <a:lnTo>
                    <a:pt x="3069" y="0"/>
                  </a:lnTo>
                  <a:cubicBezTo>
                    <a:pt x="2883" y="744"/>
                    <a:pt x="2212" y="1358"/>
                    <a:pt x="1529" y="1358"/>
                  </a:cubicBezTo>
                  <a:cubicBezTo>
                    <a:pt x="1231" y="1358"/>
                    <a:pt x="931" y="1241"/>
                    <a:pt x="667" y="968"/>
                  </a:cubicBezTo>
                  <a:cubicBezTo>
                    <a:pt x="401" y="734"/>
                    <a:pt x="200" y="367"/>
                    <a:pt x="0" y="34"/>
                  </a:cubicBezTo>
                  <a:lnTo>
                    <a:pt x="0" y="34"/>
                  </a:lnTo>
                  <a:cubicBezTo>
                    <a:pt x="89" y="1036"/>
                    <a:pt x="774" y="1771"/>
                    <a:pt x="1556" y="1771"/>
                  </a:cubicBezTo>
                  <a:cubicBezTo>
                    <a:pt x="1945" y="1771"/>
                    <a:pt x="2359" y="1589"/>
                    <a:pt x="2736" y="1168"/>
                  </a:cubicBezTo>
                  <a:cubicBezTo>
                    <a:pt x="3002" y="834"/>
                    <a:pt x="3103" y="401"/>
                    <a:pt x="3069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2" name="Google Shape;2362;p61">
              <a:extLst>
                <a:ext uri="{FF2B5EF4-FFF2-40B4-BE49-F238E27FC236}">
                  <a16:creationId xmlns:a16="http://schemas.microsoft.com/office/drawing/2014/main" id="{727F4E84-E44F-76FA-0646-11925D183BA5}"/>
                </a:ext>
              </a:extLst>
            </p:cNvPr>
            <p:cNvSpPr/>
            <p:nvPr/>
          </p:nvSpPr>
          <p:spPr>
            <a:xfrm>
              <a:off x="6278655" y="1912875"/>
              <a:ext cx="77600" cy="44275"/>
            </a:xfrm>
            <a:custGeom>
              <a:avLst/>
              <a:gdLst/>
              <a:ahLst/>
              <a:cxnLst/>
              <a:rect l="l" t="t" r="r" b="b"/>
              <a:pathLst>
                <a:path w="3104" h="1771" extrusionOk="0">
                  <a:moveTo>
                    <a:pt x="3070" y="0"/>
                  </a:moveTo>
                  <a:lnTo>
                    <a:pt x="3070" y="0"/>
                  </a:lnTo>
                  <a:cubicBezTo>
                    <a:pt x="2883" y="725"/>
                    <a:pt x="2204" y="1351"/>
                    <a:pt x="1517" y="1351"/>
                  </a:cubicBezTo>
                  <a:cubicBezTo>
                    <a:pt x="1223" y="1351"/>
                    <a:pt x="928" y="1237"/>
                    <a:pt x="668" y="968"/>
                  </a:cubicBezTo>
                  <a:cubicBezTo>
                    <a:pt x="401" y="701"/>
                    <a:pt x="201" y="367"/>
                    <a:pt x="1" y="34"/>
                  </a:cubicBezTo>
                  <a:lnTo>
                    <a:pt x="1" y="34"/>
                  </a:lnTo>
                  <a:cubicBezTo>
                    <a:pt x="90" y="1036"/>
                    <a:pt x="774" y="1771"/>
                    <a:pt x="1557" y="1771"/>
                  </a:cubicBezTo>
                  <a:cubicBezTo>
                    <a:pt x="1946" y="1771"/>
                    <a:pt x="2359" y="1589"/>
                    <a:pt x="2736" y="1168"/>
                  </a:cubicBezTo>
                  <a:cubicBezTo>
                    <a:pt x="3003" y="834"/>
                    <a:pt x="3103" y="401"/>
                    <a:pt x="3070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3" name="Google Shape;2363;p61">
              <a:extLst>
                <a:ext uri="{FF2B5EF4-FFF2-40B4-BE49-F238E27FC236}">
                  <a16:creationId xmlns:a16="http://schemas.microsoft.com/office/drawing/2014/main" id="{6D7BE6A0-7AD6-77F6-3979-6207E1AE7161}"/>
                </a:ext>
              </a:extLst>
            </p:cNvPr>
            <p:cNvSpPr/>
            <p:nvPr/>
          </p:nvSpPr>
          <p:spPr>
            <a:xfrm>
              <a:off x="6441280" y="1912875"/>
              <a:ext cx="77575" cy="44275"/>
            </a:xfrm>
            <a:custGeom>
              <a:avLst/>
              <a:gdLst/>
              <a:ahLst/>
              <a:cxnLst/>
              <a:rect l="l" t="t" r="r" b="b"/>
              <a:pathLst>
                <a:path w="3103" h="1771" extrusionOk="0">
                  <a:moveTo>
                    <a:pt x="3069" y="0"/>
                  </a:moveTo>
                  <a:cubicBezTo>
                    <a:pt x="2859" y="725"/>
                    <a:pt x="2190" y="1351"/>
                    <a:pt x="1498" y="1351"/>
                  </a:cubicBezTo>
                  <a:cubicBezTo>
                    <a:pt x="1203" y="1351"/>
                    <a:pt x="904" y="1237"/>
                    <a:pt x="634" y="968"/>
                  </a:cubicBezTo>
                  <a:cubicBezTo>
                    <a:pt x="401" y="701"/>
                    <a:pt x="201" y="367"/>
                    <a:pt x="1" y="34"/>
                  </a:cubicBezTo>
                  <a:lnTo>
                    <a:pt x="1" y="34"/>
                  </a:lnTo>
                  <a:cubicBezTo>
                    <a:pt x="67" y="1036"/>
                    <a:pt x="759" y="1771"/>
                    <a:pt x="1539" y="1771"/>
                  </a:cubicBezTo>
                  <a:cubicBezTo>
                    <a:pt x="1927" y="1771"/>
                    <a:pt x="2337" y="1589"/>
                    <a:pt x="2702" y="1168"/>
                  </a:cubicBezTo>
                  <a:cubicBezTo>
                    <a:pt x="2969" y="834"/>
                    <a:pt x="3103" y="401"/>
                    <a:pt x="3069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Google Shape;2364;p61">
              <a:extLst>
                <a:ext uri="{FF2B5EF4-FFF2-40B4-BE49-F238E27FC236}">
                  <a16:creationId xmlns:a16="http://schemas.microsoft.com/office/drawing/2014/main" id="{70BB201E-DD1C-62B3-3334-B60DA82ECAC2}"/>
                </a:ext>
              </a:extLst>
            </p:cNvPr>
            <p:cNvSpPr/>
            <p:nvPr/>
          </p:nvSpPr>
          <p:spPr>
            <a:xfrm>
              <a:off x="6367055" y="2028675"/>
              <a:ext cx="214275" cy="239500"/>
            </a:xfrm>
            <a:custGeom>
              <a:avLst/>
              <a:gdLst/>
              <a:ahLst/>
              <a:cxnLst/>
              <a:rect l="l" t="t" r="r" b="b"/>
              <a:pathLst>
                <a:path w="8571" h="9580" extrusionOk="0">
                  <a:moveTo>
                    <a:pt x="5223" y="1"/>
                  </a:moveTo>
                  <a:cubicBezTo>
                    <a:pt x="5183" y="1"/>
                    <a:pt x="5143" y="2"/>
                    <a:pt x="5104" y="5"/>
                  </a:cubicBezTo>
                  <a:cubicBezTo>
                    <a:pt x="3403" y="138"/>
                    <a:pt x="1535" y="1306"/>
                    <a:pt x="768" y="2874"/>
                  </a:cubicBezTo>
                  <a:cubicBezTo>
                    <a:pt x="1" y="4475"/>
                    <a:pt x="234" y="6543"/>
                    <a:pt x="1335" y="7944"/>
                  </a:cubicBezTo>
                  <a:cubicBezTo>
                    <a:pt x="2069" y="8911"/>
                    <a:pt x="3203" y="9579"/>
                    <a:pt x="4404" y="9579"/>
                  </a:cubicBezTo>
                  <a:cubicBezTo>
                    <a:pt x="4421" y="9579"/>
                    <a:pt x="4438" y="9579"/>
                    <a:pt x="4455" y="9579"/>
                  </a:cubicBezTo>
                  <a:cubicBezTo>
                    <a:pt x="6236" y="9579"/>
                    <a:pt x="7838" y="7860"/>
                    <a:pt x="7706" y="6076"/>
                  </a:cubicBezTo>
                  <a:cubicBezTo>
                    <a:pt x="7706" y="5676"/>
                    <a:pt x="7606" y="5309"/>
                    <a:pt x="7673" y="4942"/>
                  </a:cubicBezTo>
                  <a:cubicBezTo>
                    <a:pt x="7806" y="4308"/>
                    <a:pt x="8407" y="3808"/>
                    <a:pt x="8473" y="3141"/>
                  </a:cubicBezTo>
                  <a:cubicBezTo>
                    <a:pt x="8571" y="1713"/>
                    <a:pt x="6648" y="1"/>
                    <a:pt x="5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Google Shape;2365;p61">
              <a:extLst>
                <a:ext uri="{FF2B5EF4-FFF2-40B4-BE49-F238E27FC236}">
                  <a16:creationId xmlns:a16="http://schemas.microsoft.com/office/drawing/2014/main" id="{4DA3952D-B24F-2D37-5C6D-493FCFE041C3}"/>
                </a:ext>
              </a:extLst>
            </p:cNvPr>
            <p:cNvSpPr/>
            <p:nvPr/>
          </p:nvSpPr>
          <p:spPr>
            <a:xfrm>
              <a:off x="6198880" y="2015450"/>
              <a:ext cx="174875" cy="118075"/>
            </a:xfrm>
            <a:custGeom>
              <a:avLst/>
              <a:gdLst/>
              <a:ahLst/>
              <a:cxnLst/>
              <a:rect l="l" t="t" r="r" b="b"/>
              <a:pathLst>
                <a:path w="6995" h="4723" extrusionOk="0">
                  <a:moveTo>
                    <a:pt x="3321" y="0"/>
                  </a:moveTo>
                  <a:cubicBezTo>
                    <a:pt x="980" y="0"/>
                    <a:pt x="1" y="3109"/>
                    <a:pt x="2091" y="4337"/>
                  </a:cubicBezTo>
                  <a:cubicBezTo>
                    <a:pt x="2538" y="4587"/>
                    <a:pt x="3042" y="4722"/>
                    <a:pt x="3542" y="4722"/>
                  </a:cubicBezTo>
                  <a:cubicBezTo>
                    <a:pt x="3975" y="4722"/>
                    <a:pt x="4406" y="4620"/>
                    <a:pt x="4793" y="4403"/>
                  </a:cubicBezTo>
                  <a:cubicBezTo>
                    <a:pt x="6995" y="3136"/>
                    <a:pt x="5594" y="0"/>
                    <a:pt x="3359" y="0"/>
                  </a:cubicBezTo>
                  <a:cubicBezTo>
                    <a:pt x="3346" y="0"/>
                    <a:pt x="3334" y="0"/>
                    <a:pt x="3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6" name="Google Shape;2366;p61">
              <a:extLst>
                <a:ext uri="{FF2B5EF4-FFF2-40B4-BE49-F238E27FC236}">
                  <a16:creationId xmlns:a16="http://schemas.microsoft.com/office/drawing/2014/main" id="{2E7AFF81-DDF4-772B-D9FD-464111A96339}"/>
                </a:ext>
              </a:extLst>
            </p:cNvPr>
            <p:cNvSpPr/>
            <p:nvPr/>
          </p:nvSpPr>
          <p:spPr>
            <a:xfrm>
              <a:off x="6277355" y="2270975"/>
              <a:ext cx="212325" cy="172975"/>
            </a:xfrm>
            <a:custGeom>
              <a:avLst/>
              <a:gdLst/>
              <a:ahLst/>
              <a:cxnLst/>
              <a:rect l="l" t="t" r="r" b="b"/>
              <a:pathLst>
                <a:path w="8493" h="6919" extrusionOk="0">
                  <a:moveTo>
                    <a:pt x="2208" y="0"/>
                  </a:moveTo>
                  <a:cubicBezTo>
                    <a:pt x="517" y="0"/>
                    <a:pt x="0" y="2128"/>
                    <a:pt x="887" y="3956"/>
                  </a:cubicBezTo>
                  <a:cubicBezTo>
                    <a:pt x="1521" y="5290"/>
                    <a:pt x="2621" y="6491"/>
                    <a:pt x="4089" y="6825"/>
                  </a:cubicBezTo>
                  <a:cubicBezTo>
                    <a:pt x="4336" y="6888"/>
                    <a:pt x="4592" y="6919"/>
                    <a:pt x="4848" y="6919"/>
                  </a:cubicBezTo>
                  <a:cubicBezTo>
                    <a:pt x="6082" y="6919"/>
                    <a:pt x="7333" y="6211"/>
                    <a:pt x="7692" y="5024"/>
                  </a:cubicBezTo>
                  <a:cubicBezTo>
                    <a:pt x="8492" y="2388"/>
                    <a:pt x="5257" y="1087"/>
                    <a:pt x="3389" y="287"/>
                  </a:cubicBezTo>
                  <a:cubicBezTo>
                    <a:pt x="2948" y="89"/>
                    <a:pt x="2553" y="0"/>
                    <a:pt x="2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7" name="Google Shape;2367;p61">
              <a:extLst>
                <a:ext uri="{FF2B5EF4-FFF2-40B4-BE49-F238E27FC236}">
                  <a16:creationId xmlns:a16="http://schemas.microsoft.com/office/drawing/2014/main" id="{79FB242C-D872-E9D8-A651-554DECAA54CD}"/>
                </a:ext>
              </a:extLst>
            </p:cNvPr>
            <p:cNvSpPr/>
            <p:nvPr/>
          </p:nvSpPr>
          <p:spPr>
            <a:xfrm>
              <a:off x="6618605" y="2113875"/>
              <a:ext cx="152100" cy="192125"/>
            </a:xfrm>
            <a:custGeom>
              <a:avLst/>
              <a:gdLst/>
              <a:ahLst/>
              <a:cxnLst/>
              <a:rect l="l" t="t" r="r" b="b"/>
              <a:pathLst>
                <a:path w="6084" h="7685" extrusionOk="0">
                  <a:moveTo>
                    <a:pt x="3392" y="1"/>
                  </a:moveTo>
                  <a:cubicBezTo>
                    <a:pt x="1223" y="1"/>
                    <a:pt x="725" y="3175"/>
                    <a:pt x="346" y="5036"/>
                  </a:cubicBezTo>
                  <a:cubicBezTo>
                    <a:pt x="1" y="6829"/>
                    <a:pt x="914" y="7685"/>
                    <a:pt x="2081" y="7685"/>
                  </a:cubicBezTo>
                  <a:cubicBezTo>
                    <a:pt x="2716" y="7685"/>
                    <a:pt x="3426" y="7432"/>
                    <a:pt x="4049" y="6938"/>
                  </a:cubicBezTo>
                  <a:cubicBezTo>
                    <a:pt x="5116" y="6104"/>
                    <a:pt x="5984" y="4803"/>
                    <a:pt x="6017" y="3302"/>
                  </a:cubicBezTo>
                  <a:cubicBezTo>
                    <a:pt x="6084" y="1834"/>
                    <a:pt x="5116" y="233"/>
                    <a:pt x="3782" y="33"/>
                  </a:cubicBezTo>
                  <a:cubicBezTo>
                    <a:pt x="3646" y="11"/>
                    <a:pt x="3517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8" name="Google Shape;2368;p61">
              <a:extLst>
                <a:ext uri="{FF2B5EF4-FFF2-40B4-BE49-F238E27FC236}">
                  <a16:creationId xmlns:a16="http://schemas.microsoft.com/office/drawing/2014/main" id="{4E22F5CF-3E83-A985-EC06-897EF4465F1D}"/>
                </a:ext>
              </a:extLst>
            </p:cNvPr>
            <p:cNvSpPr/>
            <p:nvPr/>
          </p:nvSpPr>
          <p:spPr>
            <a:xfrm>
              <a:off x="6046980" y="2121975"/>
              <a:ext cx="212525" cy="172700"/>
            </a:xfrm>
            <a:custGeom>
              <a:avLst/>
              <a:gdLst/>
              <a:ahLst/>
              <a:cxnLst/>
              <a:rect l="l" t="t" r="r" b="b"/>
              <a:pathLst>
                <a:path w="8501" h="6908" extrusionOk="0">
                  <a:moveTo>
                    <a:pt x="2219" y="1"/>
                  </a:moveTo>
                  <a:cubicBezTo>
                    <a:pt x="504" y="1"/>
                    <a:pt x="1" y="2112"/>
                    <a:pt x="862" y="3945"/>
                  </a:cubicBezTo>
                  <a:cubicBezTo>
                    <a:pt x="1496" y="5279"/>
                    <a:pt x="2630" y="6480"/>
                    <a:pt x="4064" y="6814"/>
                  </a:cubicBezTo>
                  <a:cubicBezTo>
                    <a:pt x="4311" y="6877"/>
                    <a:pt x="4567" y="6908"/>
                    <a:pt x="4823" y="6908"/>
                  </a:cubicBezTo>
                  <a:cubicBezTo>
                    <a:pt x="6058" y="6908"/>
                    <a:pt x="7313" y="6200"/>
                    <a:pt x="7700" y="5013"/>
                  </a:cubicBezTo>
                  <a:cubicBezTo>
                    <a:pt x="8501" y="2377"/>
                    <a:pt x="5265" y="1110"/>
                    <a:pt x="3397" y="276"/>
                  </a:cubicBezTo>
                  <a:cubicBezTo>
                    <a:pt x="2956" y="86"/>
                    <a:pt x="2563" y="1"/>
                    <a:pt x="2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9" name="Google Shape;2369;p61">
              <a:extLst>
                <a:ext uri="{FF2B5EF4-FFF2-40B4-BE49-F238E27FC236}">
                  <a16:creationId xmlns:a16="http://schemas.microsoft.com/office/drawing/2014/main" id="{DB520968-675B-304B-A86F-A52CC05958A9}"/>
                </a:ext>
              </a:extLst>
            </p:cNvPr>
            <p:cNvSpPr/>
            <p:nvPr/>
          </p:nvSpPr>
          <p:spPr>
            <a:xfrm>
              <a:off x="6493830" y="1807800"/>
              <a:ext cx="294400" cy="384475"/>
            </a:xfrm>
            <a:custGeom>
              <a:avLst/>
              <a:gdLst/>
              <a:ahLst/>
              <a:cxnLst/>
              <a:rect l="l" t="t" r="r" b="b"/>
              <a:pathLst>
                <a:path w="11776" h="15379" extrusionOk="0">
                  <a:moveTo>
                    <a:pt x="0" y="0"/>
                  </a:moveTo>
                  <a:lnTo>
                    <a:pt x="0" y="0"/>
                  </a:lnTo>
                  <a:cubicBezTo>
                    <a:pt x="4603" y="1868"/>
                    <a:pt x="8306" y="5671"/>
                    <a:pt x="9740" y="10475"/>
                  </a:cubicBezTo>
                  <a:cubicBezTo>
                    <a:pt x="10207" y="12042"/>
                    <a:pt x="10474" y="13677"/>
                    <a:pt x="10508" y="15378"/>
                  </a:cubicBezTo>
                  <a:cubicBezTo>
                    <a:pt x="11775" y="8540"/>
                    <a:pt x="6805" y="13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0" name="Google Shape;2370;p61">
              <a:extLst>
                <a:ext uri="{FF2B5EF4-FFF2-40B4-BE49-F238E27FC236}">
                  <a16:creationId xmlns:a16="http://schemas.microsoft.com/office/drawing/2014/main" id="{EE90E4FA-6374-B280-406A-F34CF987DE5C}"/>
                </a:ext>
              </a:extLst>
            </p:cNvPr>
            <p:cNvSpPr/>
            <p:nvPr/>
          </p:nvSpPr>
          <p:spPr>
            <a:xfrm>
              <a:off x="5680155" y="2031400"/>
              <a:ext cx="1591750" cy="357125"/>
            </a:xfrm>
            <a:custGeom>
              <a:avLst/>
              <a:gdLst/>
              <a:ahLst/>
              <a:cxnLst/>
              <a:rect l="l" t="t" r="r" b="b"/>
              <a:pathLst>
                <a:path w="63670" h="14285" extrusionOk="0">
                  <a:moveTo>
                    <a:pt x="8314" y="0"/>
                  </a:moveTo>
                  <a:cubicBezTo>
                    <a:pt x="4599" y="0"/>
                    <a:pt x="793" y="488"/>
                    <a:pt x="624" y="2465"/>
                  </a:cubicBezTo>
                  <a:cubicBezTo>
                    <a:pt x="1" y="9444"/>
                    <a:pt x="28191" y="14285"/>
                    <a:pt x="45758" y="14285"/>
                  </a:cubicBezTo>
                  <a:cubicBezTo>
                    <a:pt x="52624" y="14285"/>
                    <a:pt x="57867" y="13545"/>
                    <a:pt x="59133" y="11905"/>
                  </a:cubicBezTo>
                  <a:cubicBezTo>
                    <a:pt x="63669" y="6067"/>
                    <a:pt x="44456" y="3132"/>
                    <a:pt x="44456" y="3132"/>
                  </a:cubicBezTo>
                  <a:lnTo>
                    <a:pt x="44456" y="3132"/>
                  </a:lnTo>
                  <a:lnTo>
                    <a:pt x="44556" y="4266"/>
                  </a:lnTo>
                  <a:cubicBezTo>
                    <a:pt x="44556" y="4266"/>
                    <a:pt x="54796" y="5967"/>
                    <a:pt x="54196" y="9403"/>
                  </a:cubicBezTo>
                  <a:cubicBezTo>
                    <a:pt x="54067" y="10138"/>
                    <a:pt x="51913" y="10445"/>
                    <a:pt x="48590" y="10445"/>
                  </a:cubicBezTo>
                  <a:cubicBezTo>
                    <a:pt x="36379" y="10445"/>
                    <a:pt x="8380" y="6292"/>
                    <a:pt x="7096" y="3932"/>
                  </a:cubicBezTo>
                  <a:cubicBezTo>
                    <a:pt x="5927" y="1852"/>
                    <a:pt x="10344" y="1540"/>
                    <a:pt x="13092" y="1540"/>
                  </a:cubicBezTo>
                  <a:cubicBezTo>
                    <a:pt x="14266" y="1540"/>
                    <a:pt x="15135" y="1597"/>
                    <a:pt x="15135" y="1597"/>
                  </a:cubicBezTo>
                  <a:lnTo>
                    <a:pt x="15468" y="463"/>
                  </a:lnTo>
                  <a:cubicBezTo>
                    <a:pt x="15468" y="463"/>
                    <a:pt x="11934" y="0"/>
                    <a:pt x="8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71" name="Google Shape;2371;p61">
            <a:extLst>
              <a:ext uri="{FF2B5EF4-FFF2-40B4-BE49-F238E27FC236}">
                <a16:creationId xmlns:a16="http://schemas.microsoft.com/office/drawing/2014/main" id="{F12D98F3-2A5E-6631-D807-26D9A14DCB34}"/>
              </a:ext>
            </a:extLst>
          </p:cNvPr>
          <p:cNvGrpSpPr/>
          <p:nvPr/>
        </p:nvGrpSpPr>
        <p:grpSpPr>
          <a:xfrm>
            <a:off x="720009" y="3588899"/>
            <a:ext cx="875663" cy="837678"/>
            <a:chOff x="720000" y="1692863"/>
            <a:chExt cx="968225" cy="926225"/>
          </a:xfrm>
        </p:grpSpPr>
        <p:sp>
          <p:nvSpPr>
            <p:cNvPr id="1172" name="Google Shape;2372;p61">
              <a:extLst>
                <a:ext uri="{FF2B5EF4-FFF2-40B4-BE49-F238E27FC236}">
                  <a16:creationId xmlns:a16="http://schemas.microsoft.com/office/drawing/2014/main" id="{C04C09E9-5418-E85F-246C-5979562CDCE3}"/>
                </a:ext>
              </a:extLst>
            </p:cNvPr>
            <p:cNvSpPr/>
            <p:nvPr/>
          </p:nvSpPr>
          <p:spPr>
            <a:xfrm>
              <a:off x="720000" y="1692863"/>
              <a:ext cx="968225" cy="926225"/>
            </a:xfrm>
            <a:custGeom>
              <a:avLst/>
              <a:gdLst/>
              <a:ahLst/>
              <a:cxnLst/>
              <a:rect l="l" t="t" r="r" b="b"/>
              <a:pathLst>
                <a:path w="38729" h="37049" extrusionOk="0">
                  <a:moveTo>
                    <a:pt x="19985" y="1"/>
                  </a:moveTo>
                  <a:cubicBezTo>
                    <a:pt x="17878" y="1"/>
                    <a:pt x="15548" y="3023"/>
                    <a:pt x="12276" y="9668"/>
                  </a:cubicBezTo>
                  <a:cubicBezTo>
                    <a:pt x="8574" y="10102"/>
                    <a:pt x="1002" y="10669"/>
                    <a:pt x="668" y="13371"/>
                  </a:cubicBezTo>
                  <a:cubicBezTo>
                    <a:pt x="401" y="14305"/>
                    <a:pt x="1" y="15839"/>
                    <a:pt x="7440" y="23245"/>
                  </a:cubicBezTo>
                  <a:cubicBezTo>
                    <a:pt x="5305" y="33585"/>
                    <a:pt x="6339" y="34786"/>
                    <a:pt x="6873" y="35453"/>
                  </a:cubicBezTo>
                  <a:cubicBezTo>
                    <a:pt x="7139" y="35787"/>
                    <a:pt x="7773" y="36354"/>
                    <a:pt x="8907" y="36354"/>
                  </a:cubicBezTo>
                  <a:cubicBezTo>
                    <a:pt x="11009" y="36354"/>
                    <a:pt x="15746" y="33619"/>
                    <a:pt x="19048" y="31517"/>
                  </a:cubicBezTo>
                  <a:cubicBezTo>
                    <a:pt x="22882" y="34397"/>
                    <a:pt x="26708" y="37048"/>
                    <a:pt x="29224" y="37048"/>
                  </a:cubicBezTo>
                  <a:cubicBezTo>
                    <a:pt x="31984" y="37048"/>
                    <a:pt x="33168" y="33858"/>
                    <a:pt x="31056" y="24279"/>
                  </a:cubicBezTo>
                  <a:cubicBezTo>
                    <a:pt x="36160" y="20176"/>
                    <a:pt x="38729" y="17107"/>
                    <a:pt x="38729" y="15105"/>
                  </a:cubicBezTo>
                  <a:cubicBezTo>
                    <a:pt x="38729" y="12670"/>
                    <a:pt x="36227" y="11336"/>
                    <a:pt x="29789" y="10402"/>
                  </a:cubicBezTo>
                  <a:lnTo>
                    <a:pt x="25986" y="7633"/>
                  </a:lnTo>
                  <a:cubicBezTo>
                    <a:pt x="23779" y="2716"/>
                    <a:pt x="21982" y="1"/>
                    <a:pt x="19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3" name="Google Shape;2373;p61">
              <a:extLst>
                <a:ext uri="{FF2B5EF4-FFF2-40B4-BE49-F238E27FC236}">
                  <a16:creationId xmlns:a16="http://schemas.microsoft.com/office/drawing/2014/main" id="{768C42D6-7A11-F5CD-40E8-0DD22EEC0A9B}"/>
                </a:ext>
              </a:extLst>
            </p:cNvPr>
            <p:cNvSpPr/>
            <p:nvPr/>
          </p:nvSpPr>
          <p:spPr>
            <a:xfrm>
              <a:off x="776725" y="1746588"/>
              <a:ext cx="859800" cy="820250"/>
            </a:xfrm>
            <a:custGeom>
              <a:avLst/>
              <a:gdLst/>
              <a:ahLst/>
              <a:cxnLst/>
              <a:rect l="l" t="t" r="r" b="b"/>
              <a:pathLst>
                <a:path w="34392" h="32810" extrusionOk="0">
                  <a:moveTo>
                    <a:pt x="17693" y="0"/>
                  </a:moveTo>
                  <a:cubicBezTo>
                    <a:pt x="15814" y="0"/>
                    <a:pt x="11342" y="9487"/>
                    <a:pt x="11342" y="9487"/>
                  </a:cubicBezTo>
                  <a:cubicBezTo>
                    <a:pt x="11342" y="9487"/>
                    <a:pt x="767" y="10355"/>
                    <a:pt x="401" y="11756"/>
                  </a:cubicBezTo>
                  <a:cubicBezTo>
                    <a:pt x="0" y="13157"/>
                    <a:pt x="7406" y="20429"/>
                    <a:pt x="7406" y="20429"/>
                  </a:cubicBezTo>
                  <a:cubicBezTo>
                    <a:pt x="7406" y="20429"/>
                    <a:pt x="5204" y="30803"/>
                    <a:pt x="6205" y="31970"/>
                  </a:cubicBezTo>
                  <a:cubicBezTo>
                    <a:pt x="6286" y="32069"/>
                    <a:pt x="6430" y="32114"/>
                    <a:pt x="6625" y="32114"/>
                  </a:cubicBezTo>
                  <a:cubicBezTo>
                    <a:pt x="8740" y="32114"/>
                    <a:pt x="16879" y="26800"/>
                    <a:pt x="16879" y="26800"/>
                  </a:cubicBezTo>
                  <a:cubicBezTo>
                    <a:pt x="16879" y="26800"/>
                    <a:pt x="24391" y="32809"/>
                    <a:pt x="26750" y="32809"/>
                  </a:cubicBezTo>
                  <a:cubicBezTo>
                    <a:pt x="26926" y="32809"/>
                    <a:pt x="27073" y="32776"/>
                    <a:pt x="27186" y="32704"/>
                  </a:cubicBezTo>
                  <a:cubicBezTo>
                    <a:pt x="28854" y="31670"/>
                    <a:pt x="26452" y="21296"/>
                    <a:pt x="26452" y="21296"/>
                  </a:cubicBezTo>
                  <a:cubicBezTo>
                    <a:pt x="26452" y="21296"/>
                    <a:pt x="34391" y="15125"/>
                    <a:pt x="34358" y="12956"/>
                  </a:cubicBezTo>
                  <a:cubicBezTo>
                    <a:pt x="34358" y="10755"/>
                    <a:pt x="23284" y="9854"/>
                    <a:pt x="23284" y="9854"/>
                  </a:cubicBezTo>
                  <a:cubicBezTo>
                    <a:pt x="23284" y="9854"/>
                    <a:pt x="19614" y="448"/>
                    <a:pt x="17813" y="14"/>
                  </a:cubicBezTo>
                  <a:cubicBezTo>
                    <a:pt x="17774" y="5"/>
                    <a:pt x="17734" y="0"/>
                    <a:pt x="17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4" name="Google Shape;2374;p61">
              <a:extLst>
                <a:ext uri="{FF2B5EF4-FFF2-40B4-BE49-F238E27FC236}">
                  <a16:creationId xmlns:a16="http://schemas.microsoft.com/office/drawing/2014/main" id="{CF1FFB5B-6E95-26FD-7871-EE01400985AD}"/>
                </a:ext>
              </a:extLst>
            </p:cNvPr>
            <p:cNvSpPr/>
            <p:nvPr/>
          </p:nvSpPr>
          <p:spPr>
            <a:xfrm>
              <a:off x="854275" y="1823338"/>
              <a:ext cx="696350" cy="664600"/>
            </a:xfrm>
            <a:custGeom>
              <a:avLst/>
              <a:gdLst/>
              <a:ahLst/>
              <a:cxnLst/>
              <a:rect l="l" t="t" r="r" b="b"/>
              <a:pathLst>
                <a:path w="27854" h="26584" extrusionOk="0">
                  <a:moveTo>
                    <a:pt x="14342" y="1"/>
                  </a:moveTo>
                  <a:cubicBezTo>
                    <a:pt x="12809" y="1"/>
                    <a:pt x="9174" y="7685"/>
                    <a:pt x="9174" y="7685"/>
                  </a:cubicBezTo>
                  <a:cubicBezTo>
                    <a:pt x="9174" y="7685"/>
                    <a:pt x="601" y="8385"/>
                    <a:pt x="301" y="9520"/>
                  </a:cubicBezTo>
                  <a:cubicBezTo>
                    <a:pt x="0" y="10687"/>
                    <a:pt x="6005" y="16558"/>
                    <a:pt x="6005" y="16558"/>
                  </a:cubicBezTo>
                  <a:cubicBezTo>
                    <a:pt x="6005" y="16558"/>
                    <a:pt x="4203" y="24964"/>
                    <a:pt x="5004" y="25898"/>
                  </a:cubicBezTo>
                  <a:cubicBezTo>
                    <a:pt x="5073" y="25981"/>
                    <a:pt x="5194" y="26019"/>
                    <a:pt x="5358" y="26019"/>
                  </a:cubicBezTo>
                  <a:cubicBezTo>
                    <a:pt x="7101" y="26019"/>
                    <a:pt x="13677" y="21728"/>
                    <a:pt x="13677" y="21728"/>
                  </a:cubicBezTo>
                  <a:cubicBezTo>
                    <a:pt x="13677" y="21728"/>
                    <a:pt x="19745" y="26583"/>
                    <a:pt x="21688" y="26583"/>
                  </a:cubicBezTo>
                  <a:cubicBezTo>
                    <a:pt x="21833" y="26583"/>
                    <a:pt x="21955" y="26556"/>
                    <a:pt x="22050" y="26498"/>
                  </a:cubicBezTo>
                  <a:cubicBezTo>
                    <a:pt x="23384" y="25664"/>
                    <a:pt x="21416" y="17292"/>
                    <a:pt x="21416" y="17292"/>
                  </a:cubicBezTo>
                  <a:cubicBezTo>
                    <a:pt x="21416" y="17292"/>
                    <a:pt x="27854" y="12288"/>
                    <a:pt x="27854" y="10487"/>
                  </a:cubicBezTo>
                  <a:cubicBezTo>
                    <a:pt x="27854" y="8719"/>
                    <a:pt x="18881" y="7985"/>
                    <a:pt x="18881" y="7985"/>
                  </a:cubicBezTo>
                  <a:cubicBezTo>
                    <a:pt x="18881" y="7985"/>
                    <a:pt x="15878" y="346"/>
                    <a:pt x="14444" y="13"/>
                  </a:cubicBezTo>
                  <a:cubicBezTo>
                    <a:pt x="14411" y="5"/>
                    <a:pt x="14377" y="1"/>
                    <a:pt x="14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3" name="Google Shape;2375;p61">
              <a:extLst>
                <a:ext uri="{FF2B5EF4-FFF2-40B4-BE49-F238E27FC236}">
                  <a16:creationId xmlns:a16="http://schemas.microsoft.com/office/drawing/2014/main" id="{0C8D5570-ED99-0372-ECC0-261219503252}"/>
                </a:ext>
              </a:extLst>
            </p:cNvPr>
            <p:cNvSpPr/>
            <p:nvPr/>
          </p:nvSpPr>
          <p:spPr>
            <a:xfrm>
              <a:off x="1282925" y="2101313"/>
              <a:ext cx="65900" cy="64300"/>
            </a:xfrm>
            <a:custGeom>
              <a:avLst/>
              <a:gdLst/>
              <a:ahLst/>
              <a:cxnLst/>
              <a:rect l="l" t="t" r="r" b="b"/>
              <a:pathLst>
                <a:path w="2636" h="2572" extrusionOk="0">
                  <a:moveTo>
                    <a:pt x="1309" y="0"/>
                  </a:moveTo>
                  <a:cubicBezTo>
                    <a:pt x="634" y="0"/>
                    <a:pt x="66" y="555"/>
                    <a:pt x="33" y="1236"/>
                  </a:cubicBezTo>
                  <a:cubicBezTo>
                    <a:pt x="0" y="1936"/>
                    <a:pt x="567" y="2537"/>
                    <a:pt x="1268" y="2570"/>
                  </a:cubicBezTo>
                  <a:cubicBezTo>
                    <a:pt x="1288" y="2571"/>
                    <a:pt x="1309" y="2572"/>
                    <a:pt x="1329" y="2572"/>
                  </a:cubicBezTo>
                  <a:cubicBezTo>
                    <a:pt x="2033" y="2572"/>
                    <a:pt x="2569" y="2017"/>
                    <a:pt x="2602" y="1336"/>
                  </a:cubicBezTo>
                  <a:cubicBezTo>
                    <a:pt x="2635" y="602"/>
                    <a:pt x="2068" y="35"/>
                    <a:pt x="1368" y="2"/>
                  </a:cubicBezTo>
                  <a:cubicBezTo>
                    <a:pt x="1348" y="1"/>
                    <a:pt x="1328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4" name="Google Shape;2376;p61">
              <a:extLst>
                <a:ext uri="{FF2B5EF4-FFF2-40B4-BE49-F238E27FC236}">
                  <a16:creationId xmlns:a16="http://schemas.microsoft.com/office/drawing/2014/main" id="{B1222500-C393-1AA2-1AB9-2CB77A9324F2}"/>
                </a:ext>
              </a:extLst>
            </p:cNvPr>
            <p:cNvSpPr/>
            <p:nvPr/>
          </p:nvSpPr>
          <p:spPr>
            <a:xfrm>
              <a:off x="1081925" y="2094663"/>
              <a:ext cx="65075" cy="64275"/>
            </a:xfrm>
            <a:custGeom>
              <a:avLst/>
              <a:gdLst/>
              <a:ahLst/>
              <a:cxnLst/>
              <a:rect l="l" t="t" r="r" b="b"/>
              <a:pathLst>
                <a:path w="2603" h="2571" extrusionOk="0">
                  <a:moveTo>
                    <a:pt x="1335" y="1"/>
                  </a:moveTo>
                  <a:cubicBezTo>
                    <a:pt x="635" y="1"/>
                    <a:pt x="34" y="535"/>
                    <a:pt x="34" y="1268"/>
                  </a:cubicBezTo>
                  <a:cubicBezTo>
                    <a:pt x="1" y="1969"/>
                    <a:pt x="535" y="2569"/>
                    <a:pt x="1269" y="2569"/>
                  </a:cubicBezTo>
                  <a:cubicBezTo>
                    <a:pt x="1289" y="2570"/>
                    <a:pt x="1310" y="2571"/>
                    <a:pt x="1331" y="2571"/>
                  </a:cubicBezTo>
                  <a:cubicBezTo>
                    <a:pt x="2004" y="2571"/>
                    <a:pt x="2570" y="2047"/>
                    <a:pt x="2603" y="1335"/>
                  </a:cubicBezTo>
                  <a:cubicBezTo>
                    <a:pt x="2603" y="635"/>
                    <a:pt x="2069" y="34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5" name="Google Shape;2377;p61">
              <a:extLst>
                <a:ext uri="{FF2B5EF4-FFF2-40B4-BE49-F238E27FC236}">
                  <a16:creationId xmlns:a16="http://schemas.microsoft.com/office/drawing/2014/main" id="{DBF3A003-4C1E-7B48-49A7-7DD930541BA3}"/>
                </a:ext>
              </a:extLst>
            </p:cNvPr>
            <p:cNvSpPr/>
            <p:nvPr/>
          </p:nvSpPr>
          <p:spPr>
            <a:xfrm>
              <a:off x="1373800" y="2138038"/>
              <a:ext cx="70925" cy="70075"/>
            </a:xfrm>
            <a:custGeom>
              <a:avLst/>
              <a:gdLst/>
              <a:ahLst/>
              <a:cxnLst/>
              <a:rect l="l" t="t" r="r" b="b"/>
              <a:pathLst>
                <a:path w="2837" h="2803" extrusionOk="0">
                  <a:moveTo>
                    <a:pt x="1469" y="0"/>
                  </a:moveTo>
                  <a:cubicBezTo>
                    <a:pt x="701" y="0"/>
                    <a:pt x="68" y="601"/>
                    <a:pt x="34" y="1368"/>
                  </a:cubicBezTo>
                  <a:cubicBezTo>
                    <a:pt x="1" y="2135"/>
                    <a:pt x="601" y="2769"/>
                    <a:pt x="1369" y="2802"/>
                  </a:cubicBezTo>
                  <a:cubicBezTo>
                    <a:pt x="2136" y="2802"/>
                    <a:pt x="2770" y="2202"/>
                    <a:pt x="2803" y="1435"/>
                  </a:cubicBezTo>
                  <a:cubicBezTo>
                    <a:pt x="2836" y="668"/>
                    <a:pt x="2236" y="34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Google Shape;2378;p61">
              <a:extLst>
                <a:ext uri="{FF2B5EF4-FFF2-40B4-BE49-F238E27FC236}">
                  <a16:creationId xmlns:a16="http://schemas.microsoft.com/office/drawing/2014/main" id="{A0D268EF-FE3D-127F-98F9-CA9A16D22E6C}"/>
                </a:ext>
              </a:extLst>
            </p:cNvPr>
            <p:cNvSpPr/>
            <p:nvPr/>
          </p:nvSpPr>
          <p:spPr>
            <a:xfrm>
              <a:off x="983525" y="2125488"/>
              <a:ext cx="70925" cy="69325"/>
            </a:xfrm>
            <a:custGeom>
              <a:avLst/>
              <a:gdLst/>
              <a:ahLst/>
              <a:cxnLst/>
              <a:rect l="l" t="t" r="r" b="b"/>
              <a:pathLst>
                <a:path w="2837" h="2773" extrusionOk="0">
                  <a:moveTo>
                    <a:pt x="1408" y="1"/>
                  </a:moveTo>
                  <a:cubicBezTo>
                    <a:pt x="668" y="1"/>
                    <a:pt x="67" y="590"/>
                    <a:pt x="34" y="1336"/>
                  </a:cubicBezTo>
                  <a:cubicBezTo>
                    <a:pt x="1" y="2104"/>
                    <a:pt x="601" y="2771"/>
                    <a:pt x="1368" y="2771"/>
                  </a:cubicBezTo>
                  <a:cubicBezTo>
                    <a:pt x="1389" y="2772"/>
                    <a:pt x="1409" y="2772"/>
                    <a:pt x="1429" y="2772"/>
                  </a:cubicBezTo>
                  <a:cubicBezTo>
                    <a:pt x="2169" y="2772"/>
                    <a:pt x="2770" y="2183"/>
                    <a:pt x="2803" y="1436"/>
                  </a:cubicBezTo>
                  <a:cubicBezTo>
                    <a:pt x="2836" y="669"/>
                    <a:pt x="2236" y="35"/>
                    <a:pt x="1469" y="2"/>
                  </a:cubicBezTo>
                  <a:cubicBezTo>
                    <a:pt x="1448" y="1"/>
                    <a:pt x="1428" y="1"/>
                    <a:pt x="1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Google Shape;2379;p61">
              <a:extLst>
                <a:ext uri="{FF2B5EF4-FFF2-40B4-BE49-F238E27FC236}">
                  <a16:creationId xmlns:a16="http://schemas.microsoft.com/office/drawing/2014/main" id="{EA5550D9-A4AE-6690-45AB-6E387C7BB959}"/>
                </a:ext>
              </a:extLst>
            </p:cNvPr>
            <p:cNvSpPr/>
            <p:nvPr/>
          </p:nvSpPr>
          <p:spPr>
            <a:xfrm>
              <a:off x="1180350" y="2144713"/>
              <a:ext cx="72575" cy="42775"/>
            </a:xfrm>
            <a:custGeom>
              <a:avLst/>
              <a:gdLst/>
              <a:ahLst/>
              <a:cxnLst/>
              <a:rect l="l" t="t" r="r" b="b"/>
              <a:pathLst>
                <a:path w="2903" h="1711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367"/>
                    <a:pt x="100" y="767"/>
                    <a:pt x="334" y="1101"/>
                  </a:cubicBezTo>
                  <a:cubicBezTo>
                    <a:pt x="668" y="1527"/>
                    <a:pt x="1057" y="1711"/>
                    <a:pt x="1431" y="1711"/>
                  </a:cubicBezTo>
                  <a:cubicBezTo>
                    <a:pt x="2140" y="1711"/>
                    <a:pt x="2793" y="1051"/>
                    <a:pt x="2902" y="134"/>
                  </a:cubicBezTo>
                  <a:lnTo>
                    <a:pt x="2902" y="134"/>
                  </a:lnTo>
                  <a:cubicBezTo>
                    <a:pt x="2702" y="434"/>
                    <a:pt x="2502" y="767"/>
                    <a:pt x="2268" y="1001"/>
                  </a:cubicBezTo>
                  <a:cubicBezTo>
                    <a:pt x="2021" y="1230"/>
                    <a:pt x="1751" y="1328"/>
                    <a:pt x="1487" y="1328"/>
                  </a:cubicBezTo>
                  <a:cubicBezTo>
                    <a:pt x="827" y="1328"/>
                    <a:pt x="200" y="715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" name="Google Shape;2380;p61">
              <a:extLst>
                <a:ext uri="{FF2B5EF4-FFF2-40B4-BE49-F238E27FC236}">
                  <a16:creationId xmlns:a16="http://schemas.microsoft.com/office/drawing/2014/main" id="{0C13A963-A2C4-490E-9CCB-15AC6A4F833C}"/>
                </a:ext>
              </a:extLst>
            </p:cNvPr>
            <p:cNvSpPr/>
            <p:nvPr/>
          </p:nvSpPr>
          <p:spPr>
            <a:xfrm>
              <a:off x="1257900" y="1867838"/>
              <a:ext cx="273550" cy="197675"/>
            </a:xfrm>
            <a:custGeom>
              <a:avLst/>
              <a:gdLst/>
              <a:ahLst/>
              <a:cxnLst/>
              <a:rect l="l" t="t" r="r" b="b"/>
              <a:pathLst>
                <a:path w="10942" h="7907" extrusionOk="0">
                  <a:moveTo>
                    <a:pt x="0" y="1"/>
                  </a:moveTo>
                  <a:lnTo>
                    <a:pt x="0" y="1"/>
                  </a:lnTo>
                  <a:cubicBezTo>
                    <a:pt x="667" y="1902"/>
                    <a:pt x="1702" y="4504"/>
                    <a:pt x="2435" y="6439"/>
                  </a:cubicBezTo>
                  <a:cubicBezTo>
                    <a:pt x="5304" y="6672"/>
                    <a:pt x="8139" y="7239"/>
                    <a:pt x="10941" y="7906"/>
                  </a:cubicBezTo>
                  <a:cubicBezTo>
                    <a:pt x="9040" y="6939"/>
                    <a:pt x="6972" y="6305"/>
                    <a:pt x="4870" y="5972"/>
                  </a:cubicBezTo>
                  <a:cubicBezTo>
                    <a:pt x="4211" y="5852"/>
                    <a:pt x="3579" y="5786"/>
                    <a:pt x="2949" y="5725"/>
                  </a:cubicBezTo>
                  <a:lnTo>
                    <a:pt x="2949" y="5725"/>
                  </a:lnTo>
                  <a:cubicBezTo>
                    <a:pt x="2135" y="3733"/>
                    <a:pt x="1192" y="180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99" name="Google Shape;2381;p61">
            <a:extLst>
              <a:ext uri="{FF2B5EF4-FFF2-40B4-BE49-F238E27FC236}">
                <a16:creationId xmlns:a16="http://schemas.microsoft.com/office/drawing/2014/main" id="{B6AE2855-6A9A-18B0-3E52-2114DA267F8F}"/>
              </a:ext>
            </a:extLst>
          </p:cNvPr>
          <p:cNvGrpSpPr/>
          <p:nvPr/>
        </p:nvGrpSpPr>
        <p:grpSpPr>
          <a:xfrm>
            <a:off x="3159463" y="3552938"/>
            <a:ext cx="889229" cy="909600"/>
            <a:chOff x="3097790" y="1653100"/>
            <a:chExt cx="983225" cy="1005750"/>
          </a:xfrm>
        </p:grpSpPr>
        <p:sp>
          <p:nvSpPr>
            <p:cNvPr id="1200" name="Google Shape;2382;p61">
              <a:extLst>
                <a:ext uri="{FF2B5EF4-FFF2-40B4-BE49-F238E27FC236}">
                  <a16:creationId xmlns:a16="http://schemas.microsoft.com/office/drawing/2014/main" id="{DCB4D2AC-A928-4086-EED1-AC038E9F73BE}"/>
                </a:ext>
              </a:extLst>
            </p:cNvPr>
            <p:cNvSpPr/>
            <p:nvPr/>
          </p:nvSpPr>
          <p:spPr>
            <a:xfrm>
              <a:off x="3097790" y="1653100"/>
              <a:ext cx="983225" cy="1005750"/>
            </a:xfrm>
            <a:custGeom>
              <a:avLst/>
              <a:gdLst/>
              <a:ahLst/>
              <a:cxnLst/>
              <a:rect l="l" t="t" r="r" b="b"/>
              <a:pathLst>
                <a:path w="39329" h="40230" extrusionOk="0">
                  <a:moveTo>
                    <a:pt x="21583" y="0"/>
                  </a:moveTo>
                  <a:cubicBezTo>
                    <a:pt x="19114" y="0"/>
                    <a:pt x="16913" y="1235"/>
                    <a:pt x="15512" y="2269"/>
                  </a:cubicBezTo>
                  <a:cubicBezTo>
                    <a:pt x="14378" y="3103"/>
                    <a:pt x="12977" y="3636"/>
                    <a:pt x="11476" y="4203"/>
                  </a:cubicBezTo>
                  <a:cubicBezTo>
                    <a:pt x="10475" y="4570"/>
                    <a:pt x="9407" y="4937"/>
                    <a:pt x="8407" y="5438"/>
                  </a:cubicBezTo>
                  <a:cubicBezTo>
                    <a:pt x="6739" y="6271"/>
                    <a:pt x="5271" y="7339"/>
                    <a:pt x="3837" y="8373"/>
                  </a:cubicBezTo>
                  <a:cubicBezTo>
                    <a:pt x="3437" y="8673"/>
                    <a:pt x="2936" y="9040"/>
                    <a:pt x="2503" y="9574"/>
                  </a:cubicBezTo>
                  <a:cubicBezTo>
                    <a:pt x="2069" y="10108"/>
                    <a:pt x="1802" y="10641"/>
                    <a:pt x="1635" y="11142"/>
                  </a:cubicBezTo>
                  <a:cubicBezTo>
                    <a:pt x="1" y="15178"/>
                    <a:pt x="468" y="19781"/>
                    <a:pt x="2769" y="22983"/>
                  </a:cubicBezTo>
                  <a:cubicBezTo>
                    <a:pt x="2269" y="24518"/>
                    <a:pt x="2469" y="26086"/>
                    <a:pt x="2703" y="27387"/>
                  </a:cubicBezTo>
                  <a:cubicBezTo>
                    <a:pt x="3603" y="32157"/>
                    <a:pt x="6105" y="34292"/>
                    <a:pt x="7006" y="34725"/>
                  </a:cubicBezTo>
                  <a:lnTo>
                    <a:pt x="14111" y="38094"/>
                  </a:lnTo>
                  <a:cubicBezTo>
                    <a:pt x="15579" y="38795"/>
                    <a:pt x="17246" y="39562"/>
                    <a:pt x="19048" y="39962"/>
                  </a:cubicBezTo>
                  <a:cubicBezTo>
                    <a:pt x="19848" y="40129"/>
                    <a:pt x="20682" y="40229"/>
                    <a:pt x="21549" y="40229"/>
                  </a:cubicBezTo>
                  <a:cubicBezTo>
                    <a:pt x="25419" y="40229"/>
                    <a:pt x="29088" y="38428"/>
                    <a:pt x="31423" y="35459"/>
                  </a:cubicBezTo>
                  <a:cubicBezTo>
                    <a:pt x="32290" y="34358"/>
                    <a:pt x="32924" y="33191"/>
                    <a:pt x="33525" y="32057"/>
                  </a:cubicBezTo>
                  <a:cubicBezTo>
                    <a:pt x="34125" y="30889"/>
                    <a:pt x="34726" y="29788"/>
                    <a:pt x="35459" y="28921"/>
                  </a:cubicBezTo>
                  <a:cubicBezTo>
                    <a:pt x="35693" y="28654"/>
                    <a:pt x="35993" y="28387"/>
                    <a:pt x="36260" y="28120"/>
                  </a:cubicBezTo>
                  <a:cubicBezTo>
                    <a:pt x="37027" y="27387"/>
                    <a:pt x="37861" y="26553"/>
                    <a:pt x="38428" y="25385"/>
                  </a:cubicBezTo>
                  <a:cubicBezTo>
                    <a:pt x="39329" y="23551"/>
                    <a:pt x="39162" y="21649"/>
                    <a:pt x="39029" y="19981"/>
                  </a:cubicBezTo>
                  <a:cubicBezTo>
                    <a:pt x="38995" y="19714"/>
                    <a:pt x="38995" y="19481"/>
                    <a:pt x="38962" y="19247"/>
                  </a:cubicBezTo>
                  <a:cubicBezTo>
                    <a:pt x="38929" y="18680"/>
                    <a:pt x="38929" y="18080"/>
                    <a:pt x="38895" y="17480"/>
                  </a:cubicBezTo>
                  <a:cubicBezTo>
                    <a:pt x="38828" y="14844"/>
                    <a:pt x="38728" y="11842"/>
                    <a:pt x="36894" y="9407"/>
                  </a:cubicBezTo>
                  <a:cubicBezTo>
                    <a:pt x="35660" y="7739"/>
                    <a:pt x="33958" y="6772"/>
                    <a:pt x="32424" y="5938"/>
                  </a:cubicBezTo>
                  <a:cubicBezTo>
                    <a:pt x="31223" y="5237"/>
                    <a:pt x="30056" y="4570"/>
                    <a:pt x="29322" y="3703"/>
                  </a:cubicBezTo>
                  <a:cubicBezTo>
                    <a:pt x="29222" y="3570"/>
                    <a:pt x="29155" y="3436"/>
                    <a:pt x="29055" y="3336"/>
                  </a:cubicBezTo>
                  <a:cubicBezTo>
                    <a:pt x="28521" y="2602"/>
                    <a:pt x="27754" y="1601"/>
                    <a:pt x="26420" y="1201"/>
                  </a:cubicBezTo>
                  <a:cubicBezTo>
                    <a:pt x="26086" y="1101"/>
                    <a:pt x="25752" y="1068"/>
                    <a:pt x="25519" y="1034"/>
                  </a:cubicBezTo>
                  <a:cubicBezTo>
                    <a:pt x="25452" y="1034"/>
                    <a:pt x="25386" y="1034"/>
                    <a:pt x="25319" y="1001"/>
                  </a:cubicBezTo>
                  <a:cubicBezTo>
                    <a:pt x="25185" y="968"/>
                    <a:pt x="24952" y="868"/>
                    <a:pt x="24718" y="768"/>
                  </a:cubicBezTo>
                  <a:cubicBezTo>
                    <a:pt x="24552" y="667"/>
                    <a:pt x="24351" y="601"/>
                    <a:pt x="24185" y="501"/>
                  </a:cubicBezTo>
                  <a:cubicBezTo>
                    <a:pt x="23384" y="167"/>
                    <a:pt x="22517" y="0"/>
                    <a:pt x="21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Google Shape;2383;p61">
              <a:extLst>
                <a:ext uri="{FF2B5EF4-FFF2-40B4-BE49-F238E27FC236}">
                  <a16:creationId xmlns:a16="http://schemas.microsoft.com/office/drawing/2014/main" id="{ECC2F45F-BC9C-A6E3-2279-E3D0A76A1579}"/>
                </a:ext>
              </a:extLst>
            </p:cNvPr>
            <p:cNvSpPr/>
            <p:nvPr/>
          </p:nvSpPr>
          <p:spPr>
            <a:xfrm>
              <a:off x="3150340" y="1705050"/>
              <a:ext cx="879825" cy="901575"/>
            </a:xfrm>
            <a:custGeom>
              <a:avLst/>
              <a:gdLst/>
              <a:ahLst/>
              <a:cxnLst/>
              <a:rect l="l" t="t" r="r" b="b"/>
              <a:pathLst>
                <a:path w="35193" h="36063" extrusionOk="0">
                  <a:moveTo>
                    <a:pt x="19464" y="0"/>
                  </a:moveTo>
                  <a:cubicBezTo>
                    <a:pt x="17780" y="0"/>
                    <a:pt x="16041" y="838"/>
                    <a:pt x="14644" y="1892"/>
                  </a:cubicBezTo>
                  <a:cubicBezTo>
                    <a:pt x="12442" y="3493"/>
                    <a:pt x="9674" y="4027"/>
                    <a:pt x="7205" y="5261"/>
                  </a:cubicBezTo>
                  <a:cubicBezTo>
                    <a:pt x="5704" y="5995"/>
                    <a:pt x="4303" y="6995"/>
                    <a:pt x="2936" y="7996"/>
                  </a:cubicBezTo>
                  <a:cubicBezTo>
                    <a:pt x="2602" y="8230"/>
                    <a:pt x="2269" y="8463"/>
                    <a:pt x="2002" y="8797"/>
                  </a:cubicBezTo>
                  <a:cubicBezTo>
                    <a:pt x="1768" y="9097"/>
                    <a:pt x="1601" y="9464"/>
                    <a:pt x="1435" y="9831"/>
                  </a:cubicBezTo>
                  <a:cubicBezTo>
                    <a:pt x="0" y="13400"/>
                    <a:pt x="434" y="17837"/>
                    <a:pt x="3069" y="20605"/>
                  </a:cubicBezTo>
                  <a:cubicBezTo>
                    <a:pt x="2235" y="21873"/>
                    <a:pt x="2335" y="23407"/>
                    <a:pt x="2635" y="24908"/>
                  </a:cubicBezTo>
                  <a:cubicBezTo>
                    <a:pt x="3436" y="29045"/>
                    <a:pt x="5471" y="30612"/>
                    <a:pt x="5771" y="30746"/>
                  </a:cubicBezTo>
                  <a:cubicBezTo>
                    <a:pt x="8139" y="31880"/>
                    <a:pt x="10541" y="33014"/>
                    <a:pt x="12909" y="34148"/>
                  </a:cubicBezTo>
                  <a:cubicBezTo>
                    <a:pt x="14344" y="34815"/>
                    <a:pt x="15812" y="35516"/>
                    <a:pt x="17379" y="35849"/>
                  </a:cubicBezTo>
                  <a:cubicBezTo>
                    <a:pt x="18055" y="35993"/>
                    <a:pt x="18744" y="36063"/>
                    <a:pt x="19432" y="36063"/>
                  </a:cubicBezTo>
                  <a:cubicBezTo>
                    <a:pt x="22586" y="36063"/>
                    <a:pt x="25743" y="34605"/>
                    <a:pt x="27687" y="32113"/>
                  </a:cubicBezTo>
                  <a:cubicBezTo>
                    <a:pt x="29288" y="30045"/>
                    <a:pt x="30055" y="27443"/>
                    <a:pt x="31790" y="25475"/>
                  </a:cubicBezTo>
                  <a:cubicBezTo>
                    <a:pt x="32690" y="24475"/>
                    <a:pt x="33858" y="23641"/>
                    <a:pt x="34425" y="22407"/>
                  </a:cubicBezTo>
                  <a:cubicBezTo>
                    <a:pt x="35192" y="20839"/>
                    <a:pt x="34892" y="19037"/>
                    <a:pt x="34792" y="17303"/>
                  </a:cubicBezTo>
                  <a:cubicBezTo>
                    <a:pt x="34592" y="14301"/>
                    <a:pt x="34925" y="10998"/>
                    <a:pt x="33124" y="8563"/>
                  </a:cubicBezTo>
                  <a:cubicBezTo>
                    <a:pt x="31223" y="6061"/>
                    <a:pt x="27587" y="5394"/>
                    <a:pt x="25585" y="2926"/>
                  </a:cubicBezTo>
                  <a:cubicBezTo>
                    <a:pt x="25051" y="2259"/>
                    <a:pt x="24551" y="1391"/>
                    <a:pt x="23717" y="1125"/>
                  </a:cubicBezTo>
                  <a:cubicBezTo>
                    <a:pt x="23417" y="1058"/>
                    <a:pt x="23117" y="1058"/>
                    <a:pt x="22783" y="991"/>
                  </a:cubicBezTo>
                  <a:cubicBezTo>
                    <a:pt x="22249" y="858"/>
                    <a:pt x="21782" y="591"/>
                    <a:pt x="21249" y="357"/>
                  </a:cubicBezTo>
                  <a:cubicBezTo>
                    <a:pt x="20673" y="110"/>
                    <a:pt x="20072" y="0"/>
                    <a:pt x="19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Google Shape;2384;p61">
              <a:extLst>
                <a:ext uri="{FF2B5EF4-FFF2-40B4-BE49-F238E27FC236}">
                  <a16:creationId xmlns:a16="http://schemas.microsoft.com/office/drawing/2014/main" id="{4A4F7470-4F30-5C57-D846-639634D0D4D9}"/>
                </a:ext>
              </a:extLst>
            </p:cNvPr>
            <p:cNvSpPr/>
            <p:nvPr/>
          </p:nvSpPr>
          <p:spPr>
            <a:xfrm>
              <a:off x="3268740" y="1811525"/>
              <a:ext cx="259400" cy="158050"/>
            </a:xfrm>
            <a:custGeom>
              <a:avLst/>
              <a:gdLst/>
              <a:ahLst/>
              <a:cxnLst/>
              <a:rect l="l" t="t" r="r" b="b"/>
              <a:pathLst>
                <a:path w="10376" h="6322" extrusionOk="0">
                  <a:moveTo>
                    <a:pt x="9113" y="0"/>
                  </a:moveTo>
                  <a:cubicBezTo>
                    <a:pt x="8173" y="0"/>
                    <a:pt x="7389" y="744"/>
                    <a:pt x="6572" y="1135"/>
                  </a:cubicBezTo>
                  <a:cubicBezTo>
                    <a:pt x="5572" y="1669"/>
                    <a:pt x="4504" y="2136"/>
                    <a:pt x="3370" y="2436"/>
                  </a:cubicBezTo>
                  <a:cubicBezTo>
                    <a:pt x="2603" y="2636"/>
                    <a:pt x="1769" y="2770"/>
                    <a:pt x="1102" y="3203"/>
                  </a:cubicBezTo>
                  <a:cubicBezTo>
                    <a:pt x="435" y="3670"/>
                    <a:pt x="1" y="4571"/>
                    <a:pt x="368" y="5272"/>
                  </a:cubicBezTo>
                  <a:cubicBezTo>
                    <a:pt x="701" y="5905"/>
                    <a:pt x="1435" y="6106"/>
                    <a:pt x="2136" y="6206"/>
                  </a:cubicBezTo>
                  <a:cubicBezTo>
                    <a:pt x="2622" y="6281"/>
                    <a:pt x="3118" y="6322"/>
                    <a:pt x="3616" y="6322"/>
                  </a:cubicBezTo>
                  <a:cubicBezTo>
                    <a:pt x="4656" y="6322"/>
                    <a:pt x="5702" y="6145"/>
                    <a:pt x="6672" y="5739"/>
                  </a:cubicBezTo>
                  <a:cubicBezTo>
                    <a:pt x="8073" y="5172"/>
                    <a:pt x="9341" y="4104"/>
                    <a:pt x="9975" y="2703"/>
                  </a:cubicBezTo>
                  <a:cubicBezTo>
                    <a:pt x="10208" y="2203"/>
                    <a:pt x="10375" y="1636"/>
                    <a:pt x="10342" y="1069"/>
                  </a:cubicBezTo>
                  <a:cubicBezTo>
                    <a:pt x="10308" y="902"/>
                    <a:pt x="10275" y="702"/>
                    <a:pt x="10175" y="535"/>
                  </a:cubicBezTo>
                  <a:cubicBezTo>
                    <a:pt x="9975" y="201"/>
                    <a:pt x="9574" y="35"/>
                    <a:pt x="9174" y="1"/>
                  </a:cubicBezTo>
                  <a:cubicBezTo>
                    <a:pt x="9154" y="0"/>
                    <a:pt x="9133" y="0"/>
                    <a:pt x="9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Google Shape;2385;p61">
              <a:extLst>
                <a:ext uri="{FF2B5EF4-FFF2-40B4-BE49-F238E27FC236}">
                  <a16:creationId xmlns:a16="http://schemas.microsoft.com/office/drawing/2014/main" id="{4C0E08EE-9225-5012-83C9-95BB11504C09}"/>
                </a:ext>
              </a:extLst>
            </p:cNvPr>
            <p:cNvSpPr/>
            <p:nvPr/>
          </p:nvSpPr>
          <p:spPr>
            <a:xfrm>
              <a:off x="3525590" y="1744975"/>
              <a:ext cx="73425" cy="60025"/>
            </a:xfrm>
            <a:custGeom>
              <a:avLst/>
              <a:gdLst/>
              <a:ahLst/>
              <a:cxnLst/>
              <a:rect l="l" t="t" r="r" b="b"/>
              <a:pathLst>
                <a:path w="2937" h="2401" extrusionOk="0">
                  <a:moveTo>
                    <a:pt x="2022" y="1"/>
                  </a:moveTo>
                  <a:cubicBezTo>
                    <a:pt x="1482" y="1"/>
                    <a:pt x="867" y="363"/>
                    <a:pt x="568" y="662"/>
                  </a:cubicBezTo>
                  <a:cubicBezTo>
                    <a:pt x="234" y="962"/>
                    <a:pt x="1" y="1396"/>
                    <a:pt x="68" y="1829"/>
                  </a:cubicBezTo>
                  <a:cubicBezTo>
                    <a:pt x="68" y="1963"/>
                    <a:pt x="101" y="2063"/>
                    <a:pt x="201" y="2163"/>
                  </a:cubicBezTo>
                  <a:cubicBezTo>
                    <a:pt x="335" y="2341"/>
                    <a:pt x="557" y="2400"/>
                    <a:pt x="789" y="2400"/>
                  </a:cubicBezTo>
                  <a:cubicBezTo>
                    <a:pt x="905" y="2400"/>
                    <a:pt x="1024" y="2385"/>
                    <a:pt x="1135" y="2363"/>
                  </a:cubicBezTo>
                  <a:cubicBezTo>
                    <a:pt x="1669" y="2196"/>
                    <a:pt x="2203" y="1863"/>
                    <a:pt x="2536" y="1396"/>
                  </a:cubicBezTo>
                  <a:cubicBezTo>
                    <a:pt x="2803" y="1062"/>
                    <a:pt x="2936" y="562"/>
                    <a:pt x="2670" y="261"/>
                  </a:cubicBezTo>
                  <a:cubicBezTo>
                    <a:pt x="2493" y="75"/>
                    <a:pt x="2265" y="1"/>
                    <a:pt x="2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Google Shape;2386;p61">
              <a:extLst>
                <a:ext uri="{FF2B5EF4-FFF2-40B4-BE49-F238E27FC236}">
                  <a16:creationId xmlns:a16="http://schemas.microsoft.com/office/drawing/2014/main" id="{A181072D-B5F8-FA68-B5D6-466D65CE4954}"/>
                </a:ext>
              </a:extLst>
            </p:cNvPr>
            <p:cNvSpPr/>
            <p:nvPr/>
          </p:nvSpPr>
          <p:spPr>
            <a:xfrm>
              <a:off x="3557290" y="1832475"/>
              <a:ext cx="125125" cy="108625"/>
            </a:xfrm>
            <a:custGeom>
              <a:avLst/>
              <a:gdLst/>
              <a:ahLst/>
              <a:cxnLst/>
              <a:rect l="l" t="t" r="r" b="b"/>
              <a:pathLst>
                <a:path w="5005" h="4345" extrusionOk="0">
                  <a:moveTo>
                    <a:pt x="2418" y="1"/>
                  </a:moveTo>
                  <a:cubicBezTo>
                    <a:pt x="1569" y="1"/>
                    <a:pt x="461" y="410"/>
                    <a:pt x="134" y="1065"/>
                  </a:cubicBezTo>
                  <a:cubicBezTo>
                    <a:pt x="1" y="1365"/>
                    <a:pt x="34" y="1665"/>
                    <a:pt x="67" y="1965"/>
                  </a:cubicBezTo>
                  <a:cubicBezTo>
                    <a:pt x="167" y="2432"/>
                    <a:pt x="301" y="2899"/>
                    <a:pt x="501" y="3366"/>
                  </a:cubicBezTo>
                  <a:cubicBezTo>
                    <a:pt x="601" y="3600"/>
                    <a:pt x="734" y="3867"/>
                    <a:pt x="968" y="4033"/>
                  </a:cubicBezTo>
                  <a:cubicBezTo>
                    <a:pt x="1201" y="4233"/>
                    <a:pt x="1535" y="4267"/>
                    <a:pt x="1802" y="4300"/>
                  </a:cubicBezTo>
                  <a:cubicBezTo>
                    <a:pt x="1981" y="4328"/>
                    <a:pt x="2167" y="4344"/>
                    <a:pt x="2351" y="4344"/>
                  </a:cubicBezTo>
                  <a:cubicBezTo>
                    <a:pt x="2611" y="4344"/>
                    <a:pt x="2868" y="4312"/>
                    <a:pt x="3103" y="4233"/>
                  </a:cubicBezTo>
                  <a:cubicBezTo>
                    <a:pt x="3636" y="4033"/>
                    <a:pt x="4003" y="3633"/>
                    <a:pt x="4370" y="3233"/>
                  </a:cubicBezTo>
                  <a:cubicBezTo>
                    <a:pt x="4537" y="2999"/>
                    <a:pt x="4737" y="2799"/>
                    <a:pt x="4804" y="2499"/>
                  </a:cubicBezTo>
                  <a:cubicBezTo>
                    <a:pt x="5004" y="1598"/>
                    <a:pt x="3803" y="297"/>
                    <a:pt x="2936" y="64"/>
                  </a:cubicBezTo>
                  <a:cubicBezTo>
                    <a:pt x="2784" y="21"/>
                    <a:pt x="260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Google Shape;2387;p61">
              <a:extLst>
                <a:ext uri="{FF2B5EF4-FFF2-40B4-BE49-F238E27FC236}">
                  <a16:creationId xmlns:a16="http://schemas.microsoft.com/office/drawing/2014/main" id="{C6AE5F65-127F-C037-C22D-A9504DE88CCA}"/>
                </a:ext>
              </a:extLst>
            </p:cNvPr>
            <p:cNvSpPr/>
            <p:nvPr/>
          </p:nvSpPr>
          <p:spPr>
            <a:xfrm>
              <a:off x="3757440" y="1827750"/>
              <a:ext cx="112600" cy="93100"/>
            </a:xfrm>
            <a:custGeom>
              <a:avLst/>
              <a:gdLst/>
              <a:ahLst/>
              <a:cxnLst/>
              <a:rect l="l" t="t" r="r" b="b"/>
              <a:pathLst>
                <a:path w="4504" h="3724" extrusionOk="0">
                  <a:moveTo>
                    <a:pt x="1150" y="1"/>
                  </a:moveTo>
                  <a:cubicBezTo>
                    <a:pt x="896" y="1"/>
                    <a:pt x="639" y="100"/>
                    <a:pt x="401" y="353"/>
                  </a:cubicBezTo>
                  <a:cubicBezTo>
                    <a:pt x="34" y="787"/>
                    <a:pt x="0" y="1454"/>
                    <a:pt x="167" y="1987"/>
                  </a:cubicBezTo>
                  <a:cubicBezTo>
                    <a:pt x="467" y="2821"/>
                    <a:pt x="1201" y="3455"/>
                    <a:pt x="2035" y="3655"/>
                  </a:cubicBezTo>
                  <a:cubicBezTo>
                    <a:pt x="2215" y="3700"/>
                    <a:pt x="2402" y="3723"/>
                    <a:pt x="2589" y="3723"/>
                  </a:cubicBezTo>
                  <a:cubicBezTo>
                    <a:pt x="3097" y="3723"/>
                    <a:pt x="3604" y="3554"/>
                    <a:pt x="3970" y="3188"/>
                  </a:cubicBezTo>
                  <a:cubicBezTo>
                    <a:pt x="4437" y="2721"/>
                    <a:pt x="4503" y="1821"/>
                    <a:pt x="3970" y="1354"/>
                  </a:cubicBezTo>
                  <a:cubicBezTo>
                    <a:pt x="3469" y="887"/>
                    <a:pt x="2702" y="853"/>
                    <a:pt x="2135" y="420"/>
                  </a:cubicBezTo>
                  <a:cubicBezTo>
                    <a:pt x="1845" y="188"/>
                    <a:pt x="1500" y="1"/>
                    <a:pt x="1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Google Shape;2388;p61">
              <a:extLst>
                <a:ext uri="{FF2B5EF4-FFF2-40B4-BE49-F238E27FC236}">
                  <a16:creationId xmlns:a16="http://schemas.microsoft.com/office/drawing/2014/main" id="{010379E8-59E2-C8F6-F261-FE2B3D7DDF98}"/>
                </a:ext>
              </a:extLst>
            </p:cNvPr>
            <p:cNvSpPr/>
            <p:nvPr/>
          </p:nvSpPr>
          <p:spPr>
            <a:xfrm>
              <a:off x="3849990" y="1958750"/>
              <a:ext cx="110950" cy="86975"/>
            </a:xfrm>
            <a:custGeom>
              <a:avLst/>
              <a:gdLst/>
              <a:ahLst/>
              <a:cxnLst/>
              <a:rect l="l" t="t" r="r" b="b"/>
              <a:pathLst>
                <a:path w="4438" h="3479" extrusionOk="0">
                  <a:moveTo>
                    <a:pt x="2122" y="1"/>
                  </a:moveTo>
                  <a:cubicBezTo>
                    <a:pt x="1315" y="1"/>
                    <a:pt x="639" y="676"/>
                    <a:pt x="301" y="1351"/>
                  </a:cubicBezTo>
                  <a:cubicBezTo>
                    <a:pt x="134" y="1718"/>
                    <a:pt x="1" y="2085"/>
                    <a:pt x="68" y="2485"/>
                  </a:cubicBezTo>
                  <a:cubicBezTo>
                    <a:pt x="134" y="2818"/>
                    <a:pt x="368" y="3152"/>
                    <a:pt x="668" y="3319"/>
                  </a:cubicBezTo>
                  <a:cubicBezTo>
                    <a:pt x="852" y="3429"/>
                    <a:pt x="1056" y="3478"/>
                    <a:pt x="1257" y="3478"/>
                  </a:cubicBezTo>
                  <a:cubicBezTo>
                    <a:pt x="1422" y="3478"/>
                    <a:pt x="1586" y="3445"/>
                    <a:pt x="1735" y="3386"/>
                  </a:cubicBezTo>
                  <a:cubicBezTo>
                    <a:pt x="2269" y="3152"/>
                    <a:pt x="2603" y="2552"/>
                    <a:pt x="3103" y="2285"/>
                  </a:cubicBezTo>
                  <a:cubicBezTo>
                    <a:pt x="3470" y="2085"/>
                    <a:pt x="3904" y="1985"/>
                    <a:pt x="4070" y="1618"/>
                  </a:cubicBezTo>
                  <a:cubicBezTo>
                    <a:pt x="4437" y="784"/>
                    <a:pt x="2936" y="150"/>
                    <a:pt x="2336" y="16"/>
                  </a:cubicBezTo>
                  <a:cubicBezTo>
                    <a:pt x="2264" y="6"/>
                    <a:pt x="2192" y="1"/>
                    <a:pt x="21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Google Shape;2389;p61">
              <a:extLst>
                <a:ext uri="{FF2B5EF4-FFF2-40B4-BE49-F238E27FC236}">
                  <a16:creationId xmlns:a16="http://schemas.microsoft.com/office/drawing/2014/main" id="{3E686AA8-DE18-128C-4334-F903F1F5A9C7}"/>
                </a:ext>
              </a:extLst>
            </p:cNvPr>
            <p:cNvSpPr/>
            <p:nvPr/>
          </p:nvSpPr>
          <p:spPr>
            <a:xfrm>
              <a:off x="3912890" y="2048325"/>
              <a:ext cx="92250" cy="123650"/>
            </a:xfrm>
            <a:custGeom>
              <a:avLst/>
              <a:gdLst/>
              <a:ahLst/>
              <a:cxnLst/>
              <a:rect l="l" t="t" r="r" b="b"/>
              <a:pathLst>
                <a:path w="3690" h="4946" extrusionOk="0">
                  <a:moveTo>
                    <a:pt x="1853" y="0"/>
                  </a:moveTo>
                  <a:cubicBezTo>
                    <a:pt x="1" y="0"/>
                    <a:pt x="394" y="2691"/>
                    <a:pt x="787" y="3805"/>
                  </a:cubicBezTo>
                  <a:cubicBezTo>
                    <a:pt x="921" y="4172"/>
                    <a:pt x="1054" y="4506"/>
                    <a:pt x="1354" y="4739"/>
                  </a:cubicBezTo>
                  <a:cubicBezTo>
                    <a:pt x="1519" y="4868"/>
                    <a:pt x="1734" y="4946"/>
                    <a:pt x="1934" y="4946"/>
                  </a:cubicBezTo>
                  <a:cubicBezTo>
                    <a:pt x="2097" y="4946"/>
                    <a:pt x="2250" y="4893"/>
                    <a:pt x="2355" y="4773"/>
                  </a:cubicBezTo>
                  <a:cubicBezTo>
                    <a:pt x="2455" y="4706"/>
                    <a:pt x="2522" y="4573"/>
                    <a:pt x="2589" y="4473"/>
                  </a:cubicBezTo>
                  <a:cubicBezTo>
                    <a:pt x="2722" y="4206"/>
                    <a:pt x="2855" y="3939"/>
                    <a:pt x="2955" y="3639"/>
                  </a:cubicBezTo>
                  <a:cubicBezTo>
                    <a:pt x="3356" y="2538"/>
                    <a:pt x="3689" y="69"/>
                    <a:pt x="1955" y="3"/>
                  </a:cubicBezTo>
                  <a:cubicBezTo>
                    <a:pt x="1920" y="1"/>
                    <a:pt x="1886" y="0"/>
                    <a:pt x="18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Google Shape;2390;p61">
              <a:extLst>
                <a:ext uri="{FF2B5EF4-FFF2-40B4-BE49-F238E27FC236}">
                  <a16:creationId xmlns:a16="http://schemas.microsoft.com/office/drawing/2014/main" id="{5456C5C8-5E76-01F3-A3FF-C4D1EE1549EF}"/>
                </a:ext>
              </a:extLst>
            </p:cNvPr>
            <p:cNvSpPr/>
            <p:nvPr/>
          </p:nvSpPr>
          <p:spPr>
            <a:xfrm>
              <a:off x="3824140" y="2254175"/>
              <a:ext cx="134300" cy="167025"/>
            </a:xfrm>
            <a:custGeom>
              <a:avLst/>
              <a:gdLst/>
              <a:ahLst/>
              <a:cxnLst/>
              <a:rect l="l" t="t" r="r" b="b"/>
              <a:pathLst>
                <a:path w="5372" h="6681" extrusionOk="0">
                  <a:moveTo>
                    <a:pt x="3349" y="1"/>
                  </a:moveTo>
                  <a:cubicBezTo>
                    <a:pt x="2327" y="1"/>
                    <a:pt x="1313" y="969"/>
                    <a:pt x="835" y="1776"/>
                  </a:cubicBezTo>
                  <a:cubicBezTo>
                    <a:pt x="268" y="2676"/>
                    <a:pt x="34" y="3744"/>
                    <a:pt x="34" y="4778"/>
                  </a:cubicBezTo>
                  <a:cubicBezTo>
                    <a:pt x="1" y="5178"/>
                    <a:pt x="34" y="5612"/>
                    <a:pt x="234" y="5979"/>
                  </a:cubicBezTo>
                  <a:cubicBezTo>
                    <a:pt x="401" y="6346"/>
                    <a:pt x="735" y="6679"/>
                    <a:pt x="1168" y="6679"/>
                  </a:cubicBezTo>
                  <a:cubicBezTo>
                    <a:pt x="1186" y="6680"/>
                    <a:pt x="1204" y="6681"/>
                    <a:pt x="1222" y="6681"/>
                  </a:cubicBezTo>
                  <a:cubicBezTo>
                    <a:pt x="1765" y="6681"/>
                    <a:pt x="2209" y="6194"/>
                    <a:pt x="2403" y="5645"/>
                  </a:cubicBezTo>
                  <a:cubicBezTo>
                    <a:pt x="2636" y="5112"/>
                    <a:pt x="2703" y="4511"/>
                    <a:pt x="2970" y="4011"/>
                  </a:cubicBezTo>
                  <a:cubicBezTo>
                    <a:pt x="3270" y="3510"/>
                    <a:pt x="3737" y="3143"/>
                    <a:pt x="4170" y="2743"/>
                  </a:cubicBezTo>
                  <a:cubicBezTo>
                    <a:pt x="5205" y="1742"/>
                    <a:pt x="5371" y="408"/>
                    <a:pt x="3703" y="41"/>
                  </a:cubicBezTo>
                  <a:cubicBezTo>
                    <a:pt x="3586" y="14"/>
                    <a:pt x="3467" y="1"/>
                    <a:pt x="3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Google Shape;2391;p61">
              <a:extLst>
                <a:ext uri="{FF2B5EF4-FFF2-40B4-BE49-F238E27FC236}">
                  <a16:creationId xmlns:a16="http://schemas.microsoft.com/office/drawing/2014/main" id="{52315BA2-C9E0-F129-32CA-14FDEA3CDA18}"/>
                </a:ext>
              </a:extLst>
            </p:cNvPr>
            <p:cNvSpPr/>
            <p:nvPr/>
          </p:nvSpPr>
          <p:spPr>
            <a:xfrm>
              <a:off x="3617340" y="2393500"/>
              <a:ext cx="121775" cy="69500"/>
            </a:xfrm>
            <a:custGeom>
              <a:avLst/>
              <a:gdLst/>
              <a:ahLst/>
              <a:cxnLst/>
              <a:rect l="l" t="t" r="r" b="b"/>
              <a:pathLst>
                <a:path w="4871" h="2780" extrusionOk="0">
                  <a:moveTo>
                    <a:pt x="2025" y="1"/>
                  </a:moveTo>
                  <a:cubicBezTo>
                    <a:pt x="1462" y="1"/>
                    <a:pt x="928" y="150"/>
                    <a:pt x="534" y="573"/>
                  </a:cubicBezTo>
                  <a:cubicBezTo>
                    <a:pt x="100" y="1040"/>
                    <a:pt x="0" y="1874"/>
                    <a:pt x="434" y="2341"/>
                  </a:cubicBezTo>
                  <a:cubicBezTo>
                    <a:pt x="704" y="2641"/>
                    <a:pt x="1110" y="2779"/>
                    <a:pt x="1530" y="2779"/>
                  </a:cubicBezTo>
                  <a:cubicBezTo>
                    <a:pt x="1576" y="2779"/>
                    <a:pt x="1622" y="2777"/>
                    <a:pt x="1668" y="2774"/>
                  </a:cubicBezTo>
                  <a:cubicBezTo>
                    <a:pt x="2102" y="2741"/>
                    <a:pt x="2535" y="2607"/>
                    <a:pt x="2969" y="2441"/>
                  </a:cubicBezTo>
                  <a:cubicBezTo>
                    <a:pt x="3269" y="2307"/>
                    <a:pt x="3603" y="2207"/>
                    <a:pt x="3903" y="2074"/>
                  </a:cubicBezTo>
                  <a:cubicBezTo>
                    <a:pt x="4137" y="2007"/>
                    <a:pt x="4370" y="1907"/>
                    <a:pt x="4537" y="1740"/>
                  </a:cubicBezTo>
                  <a:cubicBezTo>
                    <a:pt x="4737" y="1607"/>
                    <a:pt x="4870" y="1373"/>
                    <a:pt x="4837" y="1140"/>
                  </a:cubicBezTo>
                  <a:cubicBezTo>
                    <a:pt x="4804" y="806"/>
                    <a:pt x="4437" y="573"/>
                    <a:pt x="4103" y="473"/>
                  </a:cubicBezTo>
                  <a:cubicBezTo>
                    <a:pt x="3521" y="247"/>
                    <a:pt x="2749" y="1"/>
                    <a:pt x="2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Google Shape;2392;p61">
              <a:extLst>
                <a:ext uri="{FF2B5EF4-FFF2-40B4-BE49-F238E27FC236}">
                  <a16:creationId xmlns:a16="http://schemas.microsoft.com/office/drawing/2014/main" id="{382672F3-FB22-4742-D561-89CE322A06FC}"/>
                </a:ext>
              </a:extLst>
            </p:cNvPr>
            <p:cNvSpPr/>
            <p:nvPr/>
          </p:nvSpPr>
          <p:spPr>
            <a:xfrm>
              <a:off x="3617340" y="2489450"/>
              <a:ext cx="159300" cy="85175"/>
            </a:xfrm>
            <a:custGeom>
              <a:avLst/>
              <a:gdLst/>
              <a:ahLst/>
              <a:cxnLst/>
              <a:rect l="l" t="t" r="r" b="b"/>
              <a:pathLst>
                <a:path w="6372" h="3407" extrusionOk="0">
                  <a:moveTo>
                    <a:pt x="4794" y="1"/>
                  </a:moveTo>
                  <a:cubicBezTo>
                    <a:pt x="3667" y="1"/>
                    <a:pt x="2434" y="383"/>
                    <a:pt x="1468" y="838"/>
                  </a:cubicBezTo>
                  <a:cubicBezTo>
                    <a:pt x="934" y="1104"/>
                    <a:pt x="467" y="1505"/>
                    <a:pt x="200" y="2038"/>
                  </a:cubicBezTo>
                  <a:cubicBezTo>
                    <a:pt x="34" y="2405"/>
                    <a:pt x="0" y="2906"/>
                    <a:pt x="300" y="3173"/>
                  </a:cubicBezTo>
                  <a:cubicBezTo>
                    <a:pt x="467" y="3373"/>
                    <a:pt x="767" y="3406"/>
                    <a:pt x="1034" y="3406"/>
                  </a:cubicBezTo>
                  <a:cubicBezTo>
                    <a:pt x="2469" y="3373"/>
                    <a:pt x="3569" y="2138"/>
                    <a:pt x="4937" y="1705"/>
                  </a:cubicBezTo>
                  <a:cubicBezTo>
                    <a:pt x="5271" y="1605"/>
                    <a:pt x="5604" y="1538"/>
                    <a:pt x="5904" y="1371"/>
                  </a:cubicBezTo>
                  <a:cubicBezTo>
                    <a:pt x="6171" y="1171"/>
                    <a:pt x="6371" y="838"/>
                    <a:pt x="6271" y="504"/>
                  </a:cubicBezTo>
                  <a:cubicBezTo>
                    <a:pt x="6138" y="170"/>
                    <a:pt x="5738" y="70"/>
                    <a:pt x="5371" y="37"/>
                  </a:cubicBezTo>
                  <a:cubicBezTo>
                    <a:pt x="5183" y="12"/>
                    <a:pt x="4990" y="1"/>
                    <a:pt x="4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Google Shape;2393;p61">
              <a:extLst>
                <a:ext uri="{FF2B5EF4-FFF2-40B4-BE49-F238E27FC236}">
                  <a16:creationId xmlns:a16="http://schemas.microsoft.com/office/drawing/2014/main" id="{5F55085A-F632-3D9A-D93D-FC287C73E31A}"/>
                </a:ext>
              </a:extLst>
            </p:cNvPr>
            <p:cNvSpPr/>
            <p:nvPr/>
          </p:nvSpPr>
          <p:spPr>
            <a:xfrm>
              <a:off x="3361790" y="2392025"/>
              <a:ext cx="97950" cy="99700"/>
            </a:xfrm>
            <a:custGeom>
              <a:avLst/>
              <a:gdLst/>
              <a:ahLst/>
              <a:cxnLst/>
              <a:rect l="l" t="t" r="r" b="b"/>
              <a:pathLst>
                <a:path w="3918" h="3988" extrusionOk="0">
                  <a:moveTo>
                    <a:pt x="1730" y="1"/>
                  </a:moveTo>
                  <a:cubicBezTo>
                    <a:pt x="863" y="1"/>
                    <a:pt x="0" y="900"/>
                    <a:pt x="349" y="1799"/>
                  </a:cubicBezTo>
                  <a:cubicBezTo>
                    <a:pt x="482" y="2166"/>
                    <a:pt x="816" y="2433"/>
                    <a:pt x="1082" y="2733"/>
                  </a:cubicBezTo>
                  <a:cubicBezTo>
                    <a:pt x="1383" y="3067"/>
                    <a:pt x="1649" y="3434"/>
                    <a:pt x="2016" y="3700"/>
                  </a:cubicBezTo>
                  <a:cubicBezTo>
                    <a:pt x="2251" y="3871"/>
                    <a:pt x="2555" y="3988"/>
                    <a:pt x="2848" y="3988"/>
                  </a:cubicBezTo>
                  <a:cubicBezTo>
                    <a:pt x="3012" y="3988"/>
                    <a:pt x="3174" y="3951"/>
                    <a:pt x="3317" y="3867"/>
                  </a:cubicBezTo>
                  <a:cubicBezTo>
                    <a:pt x="3684" y="3667"/>
                    <a:pt x="3818" y="3233"/>
                    <a:pt x="3851" y="2800"/>
                  </a:cubicBezTo>
                  <a:cubicBezTo>
                    <a:pt x="3918" y="1766"/>
                    <a:pt x="3117" y="431"/>
                    <a:pt x="2116" y="65"/>
                  </a:cubicBezTo>
                  <a:cubicBezTo>
                    <a:pt x="1990" y="21"/>
                    <a:pt x="1860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2" name="Google Shape;2394;p61">
              <a:extLst>
                <a:ext uri="{FF2B5EF4-FFF2-40B4-BE49-F238E27FC236}">
                  <a16:creationId xmlns:a16="http://schemas.microsoft.com/office/drawing/2014/main" id="{4D9ADECE-3C5B-6F93-73A4-66CC4B2DC51C}"/>
                </a:ext>
              </a:extLst>
            </p:cNvPr>
            <p:cNvSpPr/>
            <p:nvPr/>
          </p:nvSpPr>
          <p:spPr>
            <a:xfrm>
              <a:off x="3230040" y="2016775"/>
              <a:ext cx="98775" cy="99675"/>
            </a:xfrm>
            <a:custGeom>
              <a:avLst/>
              <a:gdLst/>
              <a:ahLst/>
              <a:cxnLst/>
              <a:rect l="l" t="t" r="r" b="b"/>
              <a:pathLst>
                <a:path w="3951" h="3987" extrusionOk="0">
                  <a:moveTo>
                    <a:pt x="1730" y="0"/>
                  </a:moveTo>
                  <a:cubicBezTo>
                    <a:pt x="863" y="0"/>
                    <a:pt x="0" y="899"/>
                    <a:pt x="348" y="1798"/>
                  </a:cubicBezTo>
                  <a:cubicBezTo>
                    <a:pt x="515" y="2165"/>
                    <a:pt x="815" y="2432"/>
                    <a:pt x="1082" y="2732"/>
                  </a:cubicBezTo>
                  <a:cubicBezTo>
                    <a:pt x="1416" y="3033"/>
                    <a:pt x="1682" y="3433"/>
                    <a:pt x="2049" y="3700"/>
                  </a:cubicBezTo>
                  <a:cubicBezTo>
                    <a:pt x="2284" y="3871"/>
                    <a:pt x="2574" y="3987"/>
                    <a:pt x="2858" y="3987"/>
                  </a:cubicBezTo>
                  <a:cubicBezTo>
                    <a:pt x="3016" y="3987"/>
                    <a:pt x="3173" y="3950"/>
                    <a:pt x="3317" y="3867"/>
                  </a:cubicBezTo>
                  <a:cubicBezTo>
                    <a:pt x="3684" y="3666"/>
                    <a:pt x="3851" y="3233"/>
                    <a:pt x="3884" y="2799"/>
                  </a:cubicBezTo>
                  <a:cubicBezTo>
                    <a:pt x="3951" y="1765"/>
                    <a:pt x="3150" y="431"/>
                    <a:pt x="2116" y="64"/>
                  </a:cubicBezTo>
                  <a:cubicBezTo>
                    <a:pt x="1990" y="20"/>
                    <a:pt x="1860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3" name="Google Shape;2395;p61">
              <a:extLst>
                <a:ext uri="{FF2B5EF4-FFF2-40B4-BE49-F238E27FC236}">
                  <a16:creationId xmlns:a16="http://schemas.microsoft.com/office/drawing/2014/main" id="{FBF036CF-43D1-512E-6BD5-D03032308056}"/>
                </a:ext>
              </a:extLst>
            </p:cNvPr>
            <p:cNvSpPr/>
            <p:nvPr/>
          </p:nvSpPr>
          <p:spPr>
            <a:xfrm>
              <a:off x="3244565" y="2193850"/>
              <a:ext cx="91750" cy="147550"/>
            </a:xfrm>
            <a:custGeom>
              <a:avLst/>
              <a:gdLst/>
              <a:ahLst/>
              <a:cxnLst/>
              <a:rect l="l" t="t" r="r" b="b"/>
              <a:pathLst>
                <a:path w="3670" h="5902" extrusionOk="0">
                  <a:moveTo>
                    <a:pt x="1380" y="1"/>
                  </a:moveTo>
                  <a:cubicBezTo>
                    <a:pt x="693" y="1"/>
                    <a:pt x="183" y="775"/>
                    <a:pt x="234" y="1587"/>
                  </a:cubicBezTo>
                  <a:cubicBezTo>
                    <a:pt x="234" y="2021"/>
                    <a:pt x="334" y="2421"/>
                    <a:pt x="334" y="2855"/>
                  </a:cubicBezTo>
                  <a:cubicBezTo>
                    <a:pt x="334" y="3655"/>
                    <a:pt x="1" y="4522"/>
                    <a:pt x="401" y="5190"/>
                  </a:cubicBezTo>
                  <a:cubicBezTo>
                    <a:pt x="638" y="5664"/>
                    <a:pt x="1165" y="5901"/>
                    <a:pt x="1701" y="5901"/>
                  </a:cubicBezTo>
                  <a:cubicBezTo>
                    <a:pt x="1768" y="5901"/>
                    <a:pt x="1835" y="5897"/>
                    <a:pt x="1902" y="5890"/>
                  </a:cubicBezTo>
                  <a:cubicBezTo>
                    <a:pt x="2469" y="5790"/>
                    <a:pt x="2969" y="5390"/>
                    <a:pt x="3270" y="4889"/>
                  </a:cubicBezTo>
                  <a:cubicBezTo>
                    <a:pt x="3536" y="4389"/>
                    <a:pt x="3670" y="3789"/>
                    <a:pt x="3637" y="3188"/>
                  </a:cubicBezTo>
                  <a:cubicBezTo>
                    <a:pt x="3603" y="2054"/>
                    <a:pt x="3003" y="953"/>
                    <a:pt x="2069" y="253"/>
                  </a:cubicBezTo>
                  <a:cubicBezTo>
                    <a:pt x="1830" y="77"/>
                    <a:pt x="1596" y="1"/>
                    <a:pt x="1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4" name="Google Shape;2396;p61">
              <a:extLst>
                <a:ext uri="{FF2B5EF4-FFF2-40B4-BE49-F238E27FC236}">
                  <a16:creationId xmlns:a16="http://schemas.microsoft.com/office/drawing/2014/main" id="{CD6E6D82-28C5-4437-2EFB-C7FB7E3BB833}"/>
                </a:ext>
              </a:extLst>
            </p:cNvPr>
            <p:cNvSpPr/>
            <p:nvPr/>
          </p:nvSpPr>
          <p:spPr>
            <a:xfrm>
              <a:off x="3466390" y="2078950"/>
              <a:ext cx="75075" cy="70650"/>
            </a:xfrm>
            <a:custGeom>
              <a:avLst/>
              <a:gdLst/>
              <a:ahLst/>
              <a:cxnLst/>
              <a:rect l="l" t="t" r="r" b="b"/>
              <a:pathLst>
                <a:path w="3003" h="2826" extrusionOk="0">
                  <a:moveTo>
                    <a:pt x="1511" y="0"/>
                  </a:moveTo>
                  <a:cubicBezTo>
                    <a:pt x="1453" y="0"/>
                    <a:pt x="1394" y="4"/>
                    <a:pt x="1335" y="12"/>
                  </a:cubicBezTo>
                  <a:cubicBezTo>
                    <a:pt x="534" y="112"/>
                    <a:pt x="1" y="812"/>
                    <a:pt x="101" y="1580"/>
                  </a:cubicBezTo>
                  <a:cubicBezTo>
                    <a:pt x="193" y="2288"/>
                    <a:pt x="797" y="2825"/>
                    <a:pt x="1492" y="2825"/>
                  </a:cubicBezTo>
                  <a:cubicBezTo>
                    <a:pt x="1551" y="2825"/>
                    <a:pt x="1609" y="2822"/>
                    <a:pt x="1668" y="2814"/>
                  </a:cubicBezTo>
                  <a:cubicBezTo>
                    <a:pt x="2436" y="2714"/>
                    <a:pt x="3003" y="2013"/>
                    <a:pt x="2903" y="1246"/>
                  </a:cubicBezTo>
                  <a:cubicBezTo>
                    <a:pt x="2810" y="538"/>
                    <a:pt x="2207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5" name="Google Shape;2397;p61">
              <a:extLst>
                <a:ext uri="{FF2B5EF4-FFF2-40B4-BE49-F238E27FC236}">
                  <a16:creationId xmlns:a16="http://schemas.microsoft.com/office/drawing/2014/main" id="{C24008CB-67CA-B2EA-42BB-F768570A0A94}"/>
                </a:ext>
              </a:extLst>
            </p:cNvPr>
            <p:cNvSpPr/>
            <p:nvPr/>
          </p:nvSpPr>
          <p:spPr>
            <a:xfrm>
              <a:off x="3707390" y="2049750"/>
              <a:ext cx="75075" cy="70650"/>
            </a:xfrm>
            <a:custGeom>
              <a:avLst/>
              <a:gdLst/>
              <a:ahLst/>
              <a:cxnLst/>
              <a:rect l="l" t="t" r="r" b="b"/>
              <a:pathLst>
                <a:path w="3003" h="2826" extrusionOk="0">
                  <a:moveTo>
                    <a:pt x="1521" y="0"/>
                  </a:moveTo>
                  <a:cubicBezTo>
                    <a:pt x="1459" y="0"/>
                    <a:pt x="1397" y="4"/>
                    <a:pt x="1335" y="12"/>
                  </a:cubicBezTo>
                  <a:cubicBezTo>
                    <a:pt x="568" y="79"/>
                    <a:pt x="1" y="813"/>
                    <a:pt x="101" y="1580"/>
                  </a:cubicBezTo>
                  <a:cubicBezTo>
                    <a:pt x="193" y="2288"/>
                    <a:pt x="797" y="2826"/>
                    <a:pt x="1519" y="2826"/>
                  </a:cubicBezTo>
                  <a:cubicBezTo>
                    <a:pt x="1579" y="2826"/>
                    <a:pt x="1640" y="2822"/>
                    <a:pt x="1702" y="2814"/>
                  </a:cubicBezTo>
                  <a:cubicBezTo>
                    <a:pt x="2469" y="2714"/>
                    <a:pt x="3003" y="2014"/>
                    <a:pt x="2903" y="1213"/>
                  </a:cubicBezTo>
                  <a:cubicBezTo>
                    <a:pt x="2842" y="508"/>
                    <a:pt x="221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6" name="Google Shape;2398;p61">
              <a:extLst>
                <a:ext uri="{FF2B5EF4-FFF2-40B4-BE49-F238E27FC236}">
                  <a16:creationId xmlns:a16="http://schemas.microsoft.com/office/drawing/2014/main" id="{C191ABD2-6483-9404-99A3-ACA2B87C2C6F}"/>
                </a:ext>
              </a:extLst>
            </p:cNvPr>
            <p:cNvSpPr/>
            <p:nvPr/>
          </p:nvSpPr>
          <p:spPr>
            <a:xfrm>
              <a:off x="3579815" y="2089200"/>
              <a:ext cx="111775" cy="56775"/>
            </a:xfrm>
            <a:custGeom>
              <a:avLst/>
              <a:gdLst/>
              <a:ahLst/>
              <a:cxnLst/>
              <a:rect l="l" t="t" r="r" b="b"/>
              <a:pathLst>
                <a:path w="4471" h="2271" extrusionOk="0">
                  <a:moveTo>
                    <a:pt x="3498" y="0"/>
                  </a:moveTo>
                  <a:cubicBezTo>
                    <a:pt x="2874" y="0"/>
                    <a:pt x="2715" y="813"/>
                    <a:pt x="1968" y="903"/>
                  </a:cubicBezTo>
                  <a:cubicBezTo>
                    <a:pt x="1957" y="904"/>
                    <a:pt x="1946" y="904"/>
                    <a:pt x="1934" y="904"/>
                  </a:cubicBezTo>
                  <a:cubicBezTo>
                    <a:pt x="1555" y="904"/>
                    <a:pt x="986" y="513"/>
                    <a:pt x="533" y="513"/>
                  </a:cubicBezTo>
                  <a:cubicBezTo>
                    <a:pt x="384" y="513"/>
                    <a:pt x="247" y="556"/>
                    <a:pt x="134" y="669"/>
                  </a:cubicBezTo>
                  <a:cubicBezTo>
                    <a:pt x="0" y="769"/>
                    <a:pt x="0" y="1003"/>
                    <a:pt x="100" y="1236"/>
                  </a:cubicBezTo>
                  <a:cubicBezTo>
                    <a:pt x="336" y="1173"/>
                    <a:pt x="588" y="1140"/>
                    <a:pt x="843" y="1140"/>
                  </a:cubicBezTo>
                  <a:cubicBezTo>
                    <a:pt x="1129" y="1140"/>
                    <a:pt x="1420" y="1182"/>
                    <a:pt x="1701" y="1270"/>
                  </a:cubicBezTo>
                  <a:cubicBezTo>
                    <a:pt x="2268" y="1437"/>
                    <a:pt x="2769" y="1803"/>
                    <a:pt x="3136" y="2270"/>
                  </a:cubicBezTo>
                  <a:cubicBezTo>
                    <a:pt x="4270" y="1603"/>
                    <a:pt x="4470" y="202"/>
                    <a:pt x="3736" y="36"/>
                  </a:cubicBezTo>
                  <a:cubicBezTo>
                    <a:pt x="3649" y="11"/>
                    <a:pt x="3571" y="0"/>
                    <a:pt x="3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7" name="Google Shape;2399;p61">
              <a:extLst>
                <a:ext uri="{FF2B5EF4-FFF2-40B4-BE49-F238E27FC236}">
                  <a16:creationId xmlns:a16="http://schemas.microsoft.com/office/drawing/2014/main" id="{564EE63C-4BD1-05A1-33A9-845B36502A5B}"/>
                </a:ext>
              </a:extLst>
            </p:cNvPr>
            <p:cNvSpPr/>
            <p:nvPr/>
          </p:nvSpPr>
          <p:spPr>
            <a:xfrm>
              <a:off x="3582315" y="2117600"/>
              <a:ext cx="75075" cy="36275"/>
            </a:xfrm>
            <a:custGeom>
              <a:avLst/>
              <a:gdLst/>
              <a:ahLst/>
              <a:cxnLst/>
              <a:rect l="l" t="t" r="r" b="b"/>
              <a:pathLst>
                <a:path w="3003" h="1451" extrusionOk="0">
                  <a:moveTo>
                    <a:pt x="788" y="0"/>
                  </a:moveTo>
                  <a:cubicBezTo>
                    <a:pt x="517" y="0"/>
                    <a:pt x="250" y="34"/>
                    <a:pt x="0" y="100"/>
                  </a:cubicBezTo>
                  <a:cubicBezTo>
                    <a:pt x="226" y="692"/>
                    <a:pt x="975" y="1451"/>
                    <a:pt x="1926" y="1451"/>
                  </a:cubicBezTo>
                  <a:cubicBezTo>
                    <a:pt x="2101" y="1451"/>
                    <a:pt x="2282" y="1425"/>
                    <a:pt x="2469" y="1368"/>
                  </a:cubicBezTo>
                  <a:cubicBezTo>
                    <a:pt x="2669" y="1301"/>
                    <a:pt x="2869" y="1235"/>
                    <a:pt x="3002" y="1134"/>
                  </a:cubicBezTo>
                  <a:cubicBezTo>
                    <a:pt x="2669" y="667"/>
                    <a:pt x="2168" y="301"/>
                    <a:pt x="1601" y="100"/>
                  </a:cubicBezTo>
                  <a:cubicBezTo>
                    <a:pt x="1335" y="34"/>
                    <a:pt x="1059" y="0"/>
                    <a:pt x="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8" name="Google Shape;2400;p61">
              <a:extLst>
                <a:ext uri="{FF2B5EF4-FFF2-40B4-BE49-F238E27FC236}">
                  <a16:creationId xmlns:a16="http://schemas.microsoft.com/office/drawing/2014/main" id="{6492A8E7-9BC0-1A33-BEF4-880B10BC827B}"/>
                </a:ext>
              </a:extLst>
            </p:cNvPr>
            <p:cNvSpPr/>
            <p:nvPr/>
          </p:nvSpPr>
          <p:spPr>
            <a:xfrm>
              <a:off x="3365490" y="2128175"/>
              <a:ext cx="80925" cy="76450"/>
            </a:xfrm>
            <a:custGeom>
              <a:avLst/>
              <a:gdLst/>
              <a:ahLst/>
              <a:cxnLst/>
              <a:rect l="l" t="t" r="r" b="b"/>
              <a:pathLst>
                <a:path w="3237" h="3058" extrusionOk="0">
                  <a:moveTo>
                    <a:pt x="1617" y="0"/>
                  </a:moveTo>
                  <a:cubicBezTo>
                    <a:pt x="1556" y="0"/>
                    <a:pt x="1496" y="4"/>
                    <a:pt x="1435" y="11"/>
                  </a:cubicBezTo>
                  <a:cubicBezTo>
                    <a:pt x="567" y="111"/>
                    <a:pt x="0" y="878"/>
                    <a:pt x="100" y="1712"/>
                  </a:cubicBezTo>
                  <a:cubicBezTo>
                    <a:pt x="193" y="2513"/>
                    <a:pt x="854" y="3058"/>
                    <a:pt x="1611" y="3058"/>
                  </a:cubicBezTo>
                  <a:cubicBezTo>
                    <a:pt x="1674" y="3058"/>
                    <a:pt x="1738" y="3054"/>
                    <a:pt x="1802" y="3046"/>
                  </a:cubicBezTo>
                  <a:cubicBezTo>
                    <a:pt x="2636" y="2946"/>
                    <a:pt x="3236" y="2179"/>
                    <a:pt x="3136" y="1345"/>
                  </a:cubicBezTo>
                  <a:cubicBezTo>
                    <a:pt x="3043" y="572"/>
                    <a:pt x="2377" y="0"/>
                    <a:pt x="1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9" name="Google Shape;2401;p61">
              <a:extLst>
                <a:ext uri="{FF2B5EF4-FFF2-40B4-BE49-F238E27FC236}">
                  <a16:creationId xmlns:a16="http://schemas.microsoft.com/office/drawing/2014/main" id="{221E4A9D-7573-D558-7D84-E95C01CF8E65}"/>
                </a:ext>
              </a:extLst>
            </p:cNvPr>
            <p:cNvSpPr/>
            <p:nvPr/>
          </p:nvSpPr>
          <p:spPr>
            <a:xfrm>
              <a:off x="3812465" y="2073950"/>
              <a:ext cx="80925" cy="76475"/>
            </a:xfrm>
            <a:custGeom>
              <a:avLst/>
              <a:gdLst/>
              <a:ahLst/>
              <a:cxnLst/>
              <a:rect l="l" t="t" r="r" b="b"/>
              <a:pathLst>
                <a:path w="3237" h="3059" extrusionOk="0">
                  <a:moveTo>
                    <a:pt x="1625" y="0"/>
                  </a:moveTo>
                  <a:cubicBezTo>
                    <a:pt x="1563" y="0"/>
                    <a:pt x="1499" y="4"/>
                    <a:pt x="1435" y="12"/>
                  </a:cubicBezTo>
                  <a:cubicBezTo>
                    <a:pt x="601" y="112"/>
                    <a:pt x="1" y="879"/>
                    <a:pt x="101" y="1713"/>
                  </a:cubicBezTo>
                  <a:cubicBezTo>
                    <a:pt x="194" y="2486"/>
                    <a:pt x="859" y="3058"/>
                    <a:pt x="1620" y="3058"/>
                  </a:cubicBezTo>
                  <a:cubicBezTo>
                    <a:pt x="1680" y="3058"/>
                    <a:pt x="1741" y="3055"/>
                    <a:pt x="1802" y="3047"/>
                  </a:cubicBezTo>
                  <a:cubicBezTo>
                    <a:pt x="2636" y="2947"/>
                    <a:pt x="3236" y="2180"/>
                    <a:pt x="3136" y="1346"/>
                  </a:cubicBezTo>
                  <a:cubicBezTo>
                    <a:pt x="3044" y="545"/>
                    <a:pt x="2383" y="0"/>
                    <a:pt x="1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0" name="Google Shape;2402;p61">
              <a:extLst>
                <a:ext uri="{FF2B5EF4-FFF2-40B4-BE49-F238E27FC236}">
                  <a16:creationId xmlns:a16="http://schemas.microsoft.com/office/drawing/2014/main" id="{A6807FC0-374C-A5D7-C2F3-96F9F2374EA2}"/>
                </a:ext>
              </a:extLst>
            </p:cNvPr>
            <p:cNvSpPr/>
            <p:nvPr/>
          </p:nvSpPr>
          <p:spPr>
            <a:xfrm>
              <a:off x="3694065" y="1753175"/>
              <a:ext cx="275200" cy="276875"/>
            </a:xfrm>
            <a:custGeom>
              <a:avLst/>
              <a:gdLst/>
              <a:ahLst/>
              <a:cxnLst/>
              <a:rect l="l" t="t" r="r" b="b"/>
              <a:pathLst>
                <a:path w="11008" h="11075" extrusionOk="0">
                  <a:moveTo>
                    <a:pt x="0" y="0"/>
                  </a:moveTo>
                  <a:cubicBezTo>
                    <a:pt x="1168" y="767"/>
                    <a:pt x="2135" y="1768"/>
                    <a:pt x="2802" y="2936"/>
                  </a:cubicBezTo>
                  <a:cubicBezTo>
                    <a:pt x="2969" y="3202"/>
                    <a:pt x="3102" y="3536"/>
                    <a:pt x="3403" y="3836"/>
                  </a:cubicBezTo>
                  <a:cubicBezTo>
                    <a:pt x="3736" y="4136"/>
                    <a:pt x="4103" y="4237"/>
                    <a:pt x="4403" y="4370"/>
                  </a:cubicBezTo>
                  <a:lnTo>
                    <a:pt x="6305" y="5104"/>
                  </a:lnTo>
                  <a:cubicBezTo>
                    <a:pt x="7539" y="5571"/>
                    <a:pt x="8873" y="6004"/>
                    <a:pt x="9474" y="7272"/>
                  </a:cubicBezTo>
                  <a:cubicBezTo>
                    <a:pt x="10074" y="8440"/>
                    <a:pt x="10241" y="9907"/>
                    <a:pt x="11008" y="11075"/>
                  </a:cubicBezTo>
                  <a:cubicBezTo>
                    <a:pt x="10408" y="9807"/>
                    <a:pt x="10441" y="8406"/>
                    <a:pt x="9874" y="7072"/>
                  </a:cubicBezTo>
                  <a:cubicBezTo>
                    <a:pt x="9340" y="5671"/>
                    <a:pt x="7806" y="5070"/>
                    <a:pt x="6538" y="4603"/>
                  </a:cubicBezTo>
                  <a:lnTo>
                    <a:pt x="4570" y="3870"/>
                  </a:lnTo>
                  <a:cubicBezTo>
                    <a:pt x="4270" y="3736"/>
                    <a:pt x="3936" y="3669"/>
                    <a:pt x="3736" y="3469"/>
                  </a:cubicBezTo>
                  <a:cubicBezTo>
                    <a:pt x="3536" y="3303"/>
                    <a:pt x="3369" y="3002"/>
                    <a:pt x="3169" y="2702"/>
                  </a:cubicBezTo>
                  <a:cubicBezTo>
                    <a:pt x="2402" y="1501"/>
                    <a:pt x="1268" y="56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1" name="Google Shape;2403;p61">
            <a:extLst>
              <a:ext uri="{FF2B5EF4-FFF2-40B4-BE49-F238E27FC236}">
                <a16:creationId xmlns:a16="http://schemas.microsoft.com/office/drawing/2014/main" id="{94574187-F256-F013-C736-EE3268BC1EB5}"/>
              </a:ext>
            </a:extLst>
          </p:cNvPr>
          <p:cNvGrpSpPr/>
          <p:nvPr/>
        </p:nvGrpSpPr>
        <p:grpSpPr>
          <a:xfrm>
            <a:off x="7595117" y="3597434"/>
            <a:ext cx="828883" cy="820607"/>
            <a:chOff x="7523025" y="1702300"/>
            <a:chExt cx="916500" cy="907350"/>
          </a:xfrm>
        </p:grpSpPr>
        <p:sp>
          <p:nvSpPr>
            <p:cNvPr id="1222" name="Google Shape;2404;p61">
              <a:extLst>
                <a:ext uri="{FF2B5EF4-FFF2-40B4-BE49-F238E27FC236}">
                  <a16:creationId xmlns:a16="http://schemas.microsoft.com/office/drawing/2014/main" id="{5EA6B91E-C5B8-37AE-3DA1-4EC4C04E665E}"/>
                </a:ext>
              </a:extLst>
            </p:cNvPr>
            <p:cNvSpPr/>
            <p:nvPr/>
          </p:nvSpPr>
          <p:spPr>
            <a:xfrm>
              <a:off x="7528025" y="1702300"/>
              <a:ext cx="907350" cy="907350"/>
            </a:xfrm>
            <a:custGeom>
              <a:avLst/>
              <a:gdLst/>
              <a:ahLst/>
              <a:cxnLst/>
              <a:rect l="l" t="t" r="r" b="b"/>
              <a:pathLst>
                <a:path w="36294" h="36294" extrusionOk="0">
                  <a:moveTo>
                    <a:pt x="18147" y="1"/>
                  </a:moveTo>
                  <a:cubicBezTo>
                    <a:pt x="8106" y="1"/>
                    <a:pt x="0" y="8107"/>
                    <a:pt x="0" y="18147"/>
                  </a:cubicBezTo>
                  <a:cubicBezTo>
                    <a:pt x="0" y="28154"/>
                    <a:pt x="8106" y="36293"/>
                    <a:pt x="18147" y="36293"/>
                  </a:cubicBezTo>
                  <a:cubicBezTo>
                    <a:pt x="28154" y="36293"/>
                    <a:pt x="36293" y="28154"/>
                    <a:pt x="36293" y="18147"/>
                  </a:cubicBezTo>
                  <a:cubicBezTo>
                    <a:pt x="36293" y="8107"/>
                    <a:pt x="28154" y="1"/>
                    <a:pt x="18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400000" algn="bl" rotWithShape="0">
                <a:srgbClr val="000000">
                  <a:alpha val="6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3" name="Google Shape;2405;p61">
              <a:extLst>
                <a:ext uri="{FF2B5EF4-FFF2-40B4-BE49-F238E27FC236}">
                  <a16:creationId xmlns:a16="http://schemas.microsoft.com/office/drawing/2014/main" id="{3638F0F3-3EAF-BCB8-8003-13C82133A481}"/>
                </a:ext>
              </a:extLst>
            </p:cNvPr>
            <p:cNvSpPr/>
            <p:nvPr/>
          </p:nvSpPr>
          <p:spPr>
            <a:xfrm>
              <a:off x="7591000" y="2081850"/>
              <a:ext cx="231050" cy="357875"/>
            </a:xfrm>
            <a:custGeom>
              <a:avLst/>
              <a:gdLst/>
              <a:ahLst/>
              <a:cxnLst/>
              <a:rect l="l" t="t" r="r" b="b"/>
              <a:pathLst>
                <a:path w="9242" h="14315" extrusionOk="0">
                  <a:moveTo>
                    <a:pt x="4722" y="0"/>
                  </a:moveTo>
                  <a:cubicBezTo>
                    <a:pt x="2414" y="0"/>
                    <a:pt x="1" y="2286"/>
                    <a:pt x="917" y="7101"/>
                  </a:cubicBezTo>
                  <a:cubicBezTo>
                    <a:pt x="922" y="7101"/>
                    <a:pt x="926" y="7101"/>
                    <a:pt x="930" y="7101"/>
                  </a:cubicBezTo>
                  <a:cubicBezTo>
                    <a:pt x="3108" y="7101"/>
                    <a:pt x="2821" y="14315"/>
                    <a:pt x="4865" y="14315"/>
                  </a:cubicBezTo>
                  <a:cubicBezTo>
                    <a:pt x="5155" y="14315"/>
                    <a:pt x="5491" y="14170"/>
                    <a:pt x="5887" y="13840"/>
                  </a:cubicBezTo>
                  <a:cubicBezTo>
                    <a:pt x="6288" y="10637"/>
                    <a:pt x="2785" y="8035"/>
                    <a:pt x="7889" y="6634"/>
                  </a:cubicBezTo>
                  <a:cubicBezTo>
                    <a:pt x="9241" y="2294"/>
                    <a:pt x="7034" y="0"/>
                    <a:pt x="4722" y="0"/>
                  </a:cubicBezTo>
                  <a:close/>
                </a:path>
              </a:pathLst>
            </a:custGeom>
            <a:solidFill>
              <a:srgbClr val="8FC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Google Shape;2406;p61">
              <a:extLst>
                <a:ext uri="{FF2B5EF4-FFF2-40B4-BE49-F238E27FC236}">
                  <a16:creationId xmlns:a16="http://schemas.microsoft.com/office/drawing/2014/main" id="{8E9CE0EA-D20D-57C0-96E4-79B899FF6564}"/>
                </a:ext>
              </a:extLst>
            </p:cNvPr>
            <p:cNvSpPr/>
            <p:nvPr/>
          </p:nvSpPr>
          <p:spPr>
            <a:xfrm>
              <a:off x="7834075" y="1924950"/>
              <a:ext cx="560425" cy="502900"/>
            </a:xfrm>
            <a:custGeom>
              <a:avLst/>
              <a:gdLst/>
              <a:ahLst/>
              <a:cxnLst/>
              <a:rect l="l" t="t" r="r" b="b"/>
              <a:pathLst>
                <a:path w="22417" h="20116" extrusionOk="0">
                  <a:moveTo>
                    <a:pt x="16284" y="0"/>
                  </a:moveTo>
                  <a:cubicBezTo>
                    <a:pt x="13835" y="0"/>
                    <a:pt x="10996" y="2622"/>
                    <a:pt x="8140" y="2670"/>
                  </a:cubicBezTo>
                  <a:cubicBezTo>
                    <a:pt x="1" y="6839"/>
                    <a:pt x="9474" y="7873"/>
                    <a:pt x="10475" y="11276"/>
                  </a:cubicBezTo>
                  <a:cubicBezTo>
                    <a:pt x="10641" y="17714"/>
                    <a:pt x="17913" y="14378"/>
                    <a:pt x="17713" y="20116"/>
                  </a:cubicBezTo>
                  <a:cubicBezTo>
                    <a:pt x="20815" y="15179"/>
                    <a:pt x="22417" y="7607"/>
                    <a:pt x="18947" y="1502"/>
                  </a:cubicBezTo>
                  <a:cubicBezTo>
                    <a:pt x="18134" y="398"/>
                    <a:pt x="17238" y="0"/>
                    <a:pt x="16284" y="0"/>
                  </a:cubicBezTo>
                  <a:close/>
                </a:path>
              </a:pathLst>
            </a:custGeom>
            <a:solidFill>
              <a:srgbClr val="8FC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5" name="Google Shape;2407;p61">
              <a:extLst>
                <a:ext uri="{FF2B5EF4-FFF2-40B4-BE49-F238E27FC236}">
                  <a16:creationId xmlns:a16="http://schemas.microsoft.com/office/drawing/2014/main" id="{907B2018-EB3E-8947-C26B-BD9FCE06D694}"/>
                </a:ext>
              </a:extLst>
            </p:cNvPr>
            <p:cNvSpPr/>
            <p:nvPr/>
          </p:nvSpPr>
          <p:spPr>
            <a:xfrm>
              <a:off x="7523025" y="1753900"/>
              <a:ext cx="916500" cy="803325"/>
            </a:xfrm>
            <a:custGeom>
              <a:avLst/>
              <a:gdLst/>
              <a:ahLst/>
              <a:cxnLst/>
              <a:rect l="l" t="t" r="r" b="b"/>
              <a:pathLst>
                <a:path w="36660" h="32133" extrusionOk="0">
                  <a:moveTo>
                    <a:pt x="18351" y="0"/>
                  </a:moveTo>
                  <a:cubicBezTo>
                    <a:pt x="12970" y="0"/>
                    <a:pt x="7711" y="2703"/>
                    <a:pt x="4670" y="7610"/>
                  </a:cubicBezTo>
                  <a:cubicBezTo>
                    <a:pt x="0" y="15182"/>
                    <a:pt x="2335" y="25056"/>
                    <a:pt x="9907" y="29726"/>
                  </a:cubicBezTo>
                  <a:cubicBezTo>
                    <a:pt x="12538" y="31356"/>
                    <a:pt x="15458" y="32133"/>
                    <a:pt x="18342" y="32133"/>
                  </a:cubicBezTo>
                  <a:cubicBezTo>
                    <a:pt x="23723" y="32133"/>
                    <a:pt x="28983" y="29430"/>
                    <a:pt x="32023" y="24522"/>
                  </a:cubicBezTo>
                  <a:cubicBezTo>
                    <a:pt x="36660" y="16984"/>
                    <a:pt x="34358" y="7077"/>
                    <a:pt x="26786" y="2407"/>
                  </a:cubicBezTo>
                  <a:cubicBezTo>
                    <a:pt x="24155" y="777"/>
                    <a:pt x="21236" y="0"/>
                    <a:pt x="18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6" name="Google Shape;2408;p61">
              <a:extLst>
                <a:ext uri="{FF2B5EF4-FFF2-40B4-BE49-F238E27FC236}">
                  <a16:creationId xmlns:a16="http://schemas.microsoft.com/office/drawing/2014/main" id="{AA6DE453-3BC9-D58D-89F0-C6EBC3E22B1B}"/>
                </a:ext>
              </a:extLst>
            </p:cNvPr>
            <p:cNvSpPr/>
            <p:nvPr/>
          </p:nvSpPr>
          <p:spPr>
            <a:xfrm>
              <a:off x="7682300" y="1877800"/>
              <a:ext cx="472875" cy="664500"/>
            </a:xfrm>
            <a:custGeom>
              <a:avLst/>
              <a:gdLst/>
              <a:ahLst/>
              <a:cxnLst/>
              <a:rect l="l" t="t" r="r" b="b"/>
              <a:pathLst>
                <a:path w="18915" h="26580" extrusionOk="0">
                  <a:moveTo>
                    <a:pt x="7231" y="0"/>
                  </a:moveTo>
                  <a:cubicBezTo>
                    <a:pt x="6681" y="0"/>
                    <a:pt x="6068" y="103"/>
                    <a:pt x="5404" y="319"/>
                  </a:cubicBezTo>
                  <a:cubicBezTo>
                    <a:pt x="3903" y="786"/>
                    <a:pt x="2502" y="1420"/>
                    <a:pt x="1235" y="2187"/>
                  </a:cubicBezTo>
                  <a:cubicBezTo>
                    <a:pt x="701" y="2554"/>
                    <a:pt x="101" y="2988"/>
                    <a:pt x="67" y="3555"/>
                  </a:cubicBezTo>
                  <a:cubicBezTo>
                    <a:pt x="1" y="4122"/>
                    <a:pt x="434" y="4589"/>
                    <a:pt x="901" y="4989"/>
                  </a:cubicBezTo>
                  <a:cubicBezTo>
                    <a:pt x="1768" y="5757"/>
                    <a:pt x="2836" y="6357"/>
                    <a:pt x="3970" y="6791"/>
                  </a:cubicBezTo>
                  <a:cubicBezTo>
                    <a:pt x="4737" y="7091"/>
                    <a:pt x="5638" y="7324"/>
                    <a:pt x="6172" y="7891"/>
                  </a:cubicBezTo>
                  <a:cubicBezTo>
                    <a:pt x="6605" y="8358"/>
                    <a:pt x="6772" y="8992"/>
                    <a:pt x="7106" y="9493"/>
                  </a:cubicBezTo>
                  <a:cubicBezTo>
                    <a:pt x="7606" y="10226"/>
                    <a:pt x="8440" y="10693"/>
                    <a:pt x="9240" y="11194"/>
                  </a:cubicBezTo>
                  <a:cubicBezTo>
                    <a:pt x="9707" y="11494"/>
                    <a:pt x="10208" y="11828"/>
                    <a:pt x="10308" y="12295"/>
                  </a:cubicBezTo>
                  <a:cubicBezTo>
                    <a:pt x="10408" y="12662"/>
                    <a:pt x="10275" y="12995"/>
                    <a:pt x="10174" y="13362"/>
                  </a:cubicBezTo>
                  <a:lnTo>
                    <a:pt x="9741" y="14530"/>
                  </a:lnTo>
                  <a:cubicBezTo>
                    <a:pt x="9607" y="14830"/>
                    <a:pt x="9507" y="15163"/>
                    <a:pt x="9207" y="15363"/>
                  </a:cubicBezTo>
                  <a:cubicBezTo>
                    <a:pt x="8673" y="15797"/>
                    <a:pt x="7806" y="15664"/>
                    <a:pt x="7039" y="15730"/>
                  </a:cubicBezTo>
                  <a:cubicBezTo>
                    <a:pt x="5404" y="15864"/>
                    <a:pt x="4103" y="17131"/>
                    <a:pt x="3937" y="18499"/>
                  </a:cubicBezTo>
                  <a:cubicBezTo>
                    <a:pt x="3837" y="19333"/>
                    <a:pt x="4070" y="20134"/>
                    <a:pt x="4270" y="20901"/>
                  </a:cubicBezTo>
                  <a:cubicBezTo>
                    <a:pt x="4370" y="21368"/>
                    <a:pt x="4470" y="21868"/>
                    <a:pt x="4504" y="22335"/>
                  </a:cubicBezTo>
                  <a:cubicBezTo>
                    <a:pt x="4504" y="23002"/>
                    <a:pt x="4837" y="23636"/>
                    <a:pt x="5404" y="24036"/>
                  </a:cubicBezTo>
                  <a:cubicBezTo>
                    <a:pt x="5504" y="24136"/>
                    <a:pt x="5605" y="24170"/>
                    <a:pt x="5605" y="24170"/>
                  </a:cubicBezTo>
                  <a:cubicBezTo>
                    <a:pt x="7372" y="25504"/>
                    <a:pt x="9107" y="26238"/>
                    <a:pt x="10174" y="26505"/>
                  </a:cubicBezTo>
                  <a:cubicBezTo>
                    <a:pt x="10375" y="26555"/>
                    <a:pt x="10566" y="26580"/>
                    <a:pt x="10754" y="26580"/>
                  </a:cubicBezTo>
                  <a:cubicBezTo>
                    <a:pt x="10942" y="26580"/>
                    <a:pt x="11125" y="26555"/>
                    <a:pt x="11309" y="26505"/>
                  </a:cubicBezTo>
                  <a:lnTo>
                    <a:pt x="14945" y="25504"/>
                  </a:lnTo>
                  <a:cubicBezTo>
                    <a:pt x="15078" y="25471"/>
                    <a:pt x="15178" y="25471"/>
                    <a:pt x="15311" y="25471"/>
                  </a:cubicBezTo>
                  <a:cubicBezTo>
                    <a:pt x="15345" y="25471"/>
                    <a:pt x="15412" y="25437"/>
                    <a:pt x="15478" y="25437"/>
                  </a:cubicBezTo>
                  <a:cubicBezTo>
                    <a:pt x="16946" y="25104"/>
                    <a:pt x="17913" y="23836"/>
                    <a:pt x="18280" y="22569"/>
                  </a:cubicBezTo>
                  <a:cubicBezTo>
                    <a:pt x="18914" y="20167"/>
                    <a:pt x="17713" y="17365"/>
                    <a:pt x="15078" y="16264"/>
                  </a:cubicBezTo>
                  <a:cubicBezTo>
                    <a:pt x="14744" y="16131"/>
                    <a:pt x="14377" y="15997"/>
                    <a:pt x="14011" y="15997"/>
                  </a:cubicBezTo>
                  <a:cubicBezTo>
                    <a:pt x="13894" y="15997"/>
                    <a:pt x="13777" y="16006"/>
                    <a:pt x="13664" y="16006"/>
                  </a:cubicBezTo>
                  <a:cubicBezTo>
                    <a:pt x="13552" y="16006"/>
                    <a:pt x="13443" y="15997"/>
                    <a:pt x="13343" y="15964"/>
                  </a:cubicBezTo>
                  <a:cubicBezTo>
                    <a:pt x="13110" y="15897"/>
                    <a:pt x="12910" y="15764"/>
                    <a:pt x="12743" y="15630"/>
                  </a:cubicBezTo>
                  <a:cubicBezTo>
                    <a:pt x="12509" y="15464"/>
                    <a:pt x="12243" y="15263"/>
                    <a:pt x="12009" y="15097"/>
                  </a:cubicBezTo>
                  <a:cubicBezTo>
                    <a:pt x="11876" y="14997"/>
                    <a:pt x="11776" y="14896"/>
                    <a:pt x="11676" y="14763"/>
                  </a:cubicBezTo>
                  <a:cubicBezTo>
                    <a:pt x="11542" y="14530"/>
                    <a:pt x="11609" y="14229"/>
                    <a:pt x="11709" y="13962"/>
                  </a:cubicBezTo>
                  <a:cubicBezTo>
                    <a:pt x="12076" y="13129"/>
                    <a:pt x="12810" y="12261"/>
                    <a:pt x="12343" y="11461"/>
                  </a:cubicBezTo>
                  <a:cubicBezTo>
                    <a:pt x="11842" y="10627"/>
                    <a:pt x="10475" y="10560"/>
                    <a:pt x="9641" y="9993"/>
                  </a:cubicBezTo>
                  <a:cubicBezTo>
                    <a:pt x="8740" y="9392"/>
                    <a:pt x="8573" y="8292"/>
                    <a:pt x="8773" y="7358"/>
                  </a:cubicBezTo>
                  <a:cubicBezTo>
                    <a:pt x="9007" y="6390"/>
                    <a:pt x="9541" y="5523"/>
                    <a:pt x="9874" y="4622"/>
                  </a:cubicBezTo>
                  <a:cubicBezTo>
                    <a:pt x="9874" y="4589"/>
                    <a:pt x="9874" y="4589"/>
                    <a:pt x="9874" y="4556"/>
                  </a:cubicBezTo>
                  <a:cubicBezTo>
                    <a:pt x="10765" y="1831"/>
                    <a:pt x="9560" y="0"/>
                    <a:pt x="7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7" name="Google Shape;2409;p61">
              <a:extLst>
                <a:ext uri="{FF2B5EF4-FFF2-40B4-BE49-F238E27FC236}">
                  <a16:creationId xmlns:a16="http://schemas.microsoft.com/office/drawing/2014/main" id="{54B67790-4596-C63A-DD63-0FE90897791B}"/>
                </a:ext>
              </a:extLst>
            </p:cNvPr>
            <p:cNvSpPr/>
            <p:nvPr/>
          </p:nvSpPr>
          <p:spPr>
            <a:xfrm>
              <a:off x="7590975" y="2079875"/>
              <a:ext cx="231025" cy="358200"/>
            </a:xfrm>
            <a:custGeom>
              <a:avLst/>
              <a:gdLst/>
              <a:ahLst/>
              <a:cxnLst/>
              <a:rect l="l" t="t" r="r" b="b"/>
              <a:pathLst>
                <a:path w="9241" h="14328" extrusionOk="0">
                  <a:moveTo>
                    <a:pt x="4729" y="0"/>
                  </a:moveTo>
                  <a:cubicBezTo>
                    <a:pt x="2419" y="0"/>
                    <a:pt x="1" y="2294"/>
                    <a:pt x="918" y="7114"/>
                  </a:cubicBezTo>
                  <a:cubicBezTo>
                    <a:pt x="923" y="7114"/>
                    <a:pt x="927" y="7114"/>
                    <a:pt x="931" y="7114"/>
                  </a:cubicBezTo>
                  <a:cubicBezTo>
                    <a:pt x="3109" y="7114"/>
                    <a:pt x="2822" y="14327"/>
                    <a:pt x="4866" y="14327"/>
                  </a:cubicBezTo>
                  <a:cubicBezTo>
                    <a:pt x="5156" y="14327"/>
                    <a:pt x="5492" y="14182"/>
                    <a:pt x="5888" y="13852"/>
                  </a:cubicBezTo>
                  <a:cubicBezTo>
                    <a:pt x="6289" y="10650"/>
                    <a:pt x="2786" y="8048"/>
                    <a:pt x="7890" y="6647"/>
                  </a:cubicBezTo>
                  <a:cubicBezTo>
                    <a:pt x="9241" y="2294"/>
                    <a:pt x="7039" y="0"/>
                    <a:pt x="4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8" name="Google Shape;2410;p61">
              <a:extLst>
                <a:ext uri="{FF2B5EF4-FFF2-40B4-BE49-F238E27FC236}">
                  <a16:creationId xmlns:a16="http://schemas.microsoft.com/office/drawing/2014/main" id="{89E1831A-E19C-F5F4-FD0E-6E04B8EB3E77}"/>
                </a:ext>
              </a:extLst>
            </p:cNvPr>
            <p:cNvSpPr/>
            <p:nvPr/>
          </p:nvSpPr>
          <p:spPr>
            <a:xfrm>
              <a:off x="7834075" y="1922900"/>
              <a:ext cx="560425" cy="503275"/>
            </a:xfrm>
            <a:custGeom>
              <a:avLst/>
              <a:gdLst/>
              <a:ahLst/>
              <a:cxnLst/>
              <a:rect l="l" t="t" r="r" b="b"/>
              <a:pathLst>
                <a:path w="22417" h="20131" extrusionOk="0">
                  <a:moveTo>
                    <a:pt x="16280" y="1"/>
                  </a:moveTo>
                  <a:cubicBezTo>
                    <a:pt x="13832" y="1"/>
                    <a:pt x="10995" y="2637"/>
                    <a:pt x="8140" y="2685"/>
                  </a:cubicBezTo>
                  <a:cubicBezTo>
                    <a:pt x="1" y="6855"/>
                    <a:pt x="9474" y="7889"/>
                    <a:pt x="10475" y="11291"/>
                  </a:cubicBezTo>
                  <a:cubicBezTo>
                    <a:pt x="10641" y="17729"/>
                    <a:pt x="17913" y="14393"/>
                    <a:pt x="17713" y="20131"/>
                  </a:cubicBezTo>
                  <a:cubicBezTo>
                    <a:pt x="20815" y="15194"/>
                    <a:pt x="22417" y="7622"/>
                    <a:pt x="18947" y="1517"/>
                  </a:cubicBezTo>
                  <a:cubicBezTo>
                    <a:pt x="18132" y="403"/>
                    <a:pt x="17236" y="1"/>
                    <a:pt x="16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" name="Google Shape;2411;p61">
              <a:extLst>
                <a:ext uri="{FF2B5EF4-FFF2-40B4-BE49-F238E27FC236}">
                  <a16:creationId xmlns:a16="http://schemas.microsoft.com/office/drawing/2014/main" id="{11D57BE5-CC4E-F268-5426-782424257AD5}"/>
                </a:ext>
              </a:extLst>
            </p:cNvPr>
            <p:cNvSpPr/>
            <p:nvPr/>
          </p:nvSpPr>
          <p:spPr>
            <a:xfrm>
              <a:off x="7910800" y="1789900"/>
              <a:ext cx="324425" cy="166925"/>
            </a:xfrm>
            <a:custGeom>
              <a:avLst/>
              <a:gdLst/>
              <a:ahLst/>
              <a:cxnLst/>
              <a:rect l="l" t="t" r="r" b="b"/>
              <a:pathLst>
                <a:path w="12977" h="6677" extrusionOk="0">
                  <a:moveTo>
                    <a:pt x="4994" y="1"/>
                  </a:moveTo>
                  <a:cubicBezTo>
                    <a:pt x="3631" y="1"/>
                    <a:pt x="2270" y="222"/>
                    <a:pt x="934" y="633"/>
                  </a:cubicBezTo>
                  <a:cubicBezTo>
                    <a:pt x="267" y="833"/>
                    <a:pt x="0" y="1600"/>
                    <a:pt x="367" y="2201"/>
                  </a:cubicBezTo>
                  <a:cubicBezTo>
                    <a:pt x="601" y="2601"/>
                    <a:pt x="768" y="3035"/>
                    <a:pt x="901" y="3468"/>
                  </a:cubicBezTo>
                  <a:cubicBezTo>
                    <a:pt x="1168" y="4436"/>
                    <a:pt x="1201" y="5603"/>
                    <a:pt x="1968" y="6270"/>
                  </a:cubicBezTo>
                  <a:cubicBezTo>
                    <a:pt x="2270" y="6529"/>
                    <a:pt x="2683" y="6676"/>
                    <a:pt x="3090" y="6676"/>
                  </a:cubicBezTo>
                  <a:cubicBezTo>
                    <a:pt x="3314" y="6676"/>
                    <a:pt x="3536" y="6632"/>
                    <a:pt x="3736" y="6537"/>
                  </a:cubicBezTo>
                  <a:cubicBezTo>
                    <a:pt x="4470" y="6237"/>
                    <a:pt x="4937" y="5470"/>
                    <a:pt x="5704" y="5336"/>
                  </a:cubicBezTo>
                  <a:cubicBezTo>
                    <a:pt x="5790" y="5321"/>
                    <a:pt x="5876" y="5315"/>
                    <a:pt x="5961" y="5315"/>
                  </a:cubicBezTo>
                  <a:cubicBezTo>
                    <a:pt x="6442" y="5315"/>
                    <a:pt x="6919" y="5528"/>
                    <a:pt x="7372" y="5670"/>
                  </a:cubicBezTo>
                  <a:cubicBezTo>
                    <a:pt x="7827" y="5816"/>
                    <a:pt x="8298" y="5891"/>
                    <a:pt x="8768" y="5891"/>
                  </a:cubicBezTo>
                  <a:cubicBezTo>
                    <a:pt x="9265" y="5891"/>
                    <a:pt x="9762" y="5808"/>
                    <a:pt x="10241" y="5637"/>
                  </a:cubicBezTo>
                  <a:cubicBezTo>
                    <a:pt x="10841" y="5436"/>
                    <a:pt x="11375" y="5136"/>
                    <a:pt x="11942" y="4936"/>
                  </a:cubicBezTo>
                  <a:lnTo>
                    <a:pt x="11976" y="4936"/>
                  </a:lnTo>
                  <a:cubicBezTo>
                    <a:pt x="12709" y="4703"/>
                    <a:pt x="12976" y="3802"/>
                    <a:pt x="12476" y="3202"/>
                  </a:cubicBezTo>
                  <a:cubicBezTo>
                    <a:pt x="11208" y="1734"/>
                    <a:pt x="9507" y="666"/>
                    <a:pt x="7539" y="266"/>
                  </a:cubicBezTo>
                  <a:cubicBezTo>
                    <a:pt x="6694" y="87"/>
                    <a:pt x="5844" y="1"/>
                    <a:pt x="4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0" name="Google Shape;2412;p61">
              <a:extLst>
                <a:ext uri="{FF2B5EF4-FFF2-40B4-BE49-F238E27FC236}">
                  <a16:creationId xmlns:a16="http://schemas.microsoft.com/office/drawing/2014/main" id="{74646196-304E-2E75-03AD-245E8F19DE0A}"/>
                </a:ext>
              </a:extLst>
            </p:cNvPr>
            <p:cNvSpPr/>
            <p:nvPr/>
          </p:nvSpPr>
          <p:spPr>
            <a:xfrm>
              <a:off x="7588075" y="1786525"/>
              <a:ext cx="317750" cy="414500"/>
            </a:xfrm>
            <a:custGeom>
              <a:avLst/>
              <a:gdLst/>
              <a:ahLst/>
              <a:cxnLst/>
              <a:rect l="l" t="t" r="r" b="b"/>
              <a:pathLst>
                <a:path w="12710" h="16580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5371" y="1402"/>
                    <a:pt x="0" y="9241"/>
                    <a:pt x="1368" y="16579"/>
                  </a:cubicBezTo>
                  <a:cubicBezTo>
                    <a:pt x="1435" y="9207"/>
                    <a:pt x="5838" y="2736"/>
                    <a:pt x="12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1" name="Google Shape;2413;p61">
              <a:extLst>
                <a:ext uri="{FF2B5EF4-FFF2-40B4-BE49-F238E27FC236}">
                  <a16:creationId xmlns:a16="http://schemas.microsoft.com/office/drawing/2014/main" id="{D21873DF-009A-93CD-9913-C811AC297BA9}"/>
                </a:ext>
              </a:extLst>
            </p:cNvPr>
            <p:cNvSpPr/>
            <p:nvPr/>
          </p:nvSpPr>
          <p:spPr>
            <a:xfrm>
              <a:off x="8186000" y="1934150"/>
              <a:ext cx="80900" cy="80075"/>
            </a:xfrm>
            <a:custGeom>
              <a:avLst/>
              <a:gdLst/>
              <a:ahLst/>
              <a:cxnLst/>
              <a:rect l="l" t="t" r="r" b="b"/>
              <a:pathLst>
                <a:path w="3236" h="3203" extrusionOk="0">
                  <a:moveTo>
                    <a:pt x="1635" y="0"/>
                  </a:moveTo>
                  <a:cubicBezTo>
                    <a:pt x="734" y="0"/>
                    <a:pt x="0" y="701"/>
                    <a:pt x="0" y="1601"/>
                  </a:cubicBezTo>
                  <a:cubicBezTo>
                    <a:pt x="0" y="2502"/>
                    <a:pt x="734" y="3202"/>
                    <a:pt x="1635" y="3202"/>
                  </a:cubicBezTo>
                  <a:cubicBezTo>
                    <a:pt x="2502" y="3202"/>
                    <a:pt x="3236" y="2502"/>
                    <a:pt x="3236" y="1601"/>
                  </a:cubicBezTo>
                  <a:cubicBezTo>
                    <a:pt x="3236" y="701"/>
                    <a:pt x="2502" y="0"/>
                    <a:pt x="1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2" name="Google Shape;2414;p61">
              <a:extLst>
                <a:ext uri="{FF2B5EF4-FFF2-40B4-BE49-F238E27FC236}">
                  <a16:creationId xmlns:a16="http://schemas.microsoft.com/office/drawing/2014/main" id="{C68EA6B6-72F1-294F-F84C-99A7A2FA5488}"/>
                </a:ext>
              </a:extLst>
            </p:cNvPr>
            <p:cNvSpPr/>
            <p:nvPr/>
          </p:nvSpPr>
          <p:spPr>
            <a:xfrm>
              <a:off x="7735675" y="1934975"/>
              <a:ext cx="80075" cy="80075"/>
            </a:xfrm>
            <a:custGeom>
              <a:avLst/>
              <a:gdLst/>
              <a:ahLst/>
              <a:cxnLst/>
              <a:rect l="l" t="t" r="r" b="b"/>
              <a:pathLst>
                <a:path w="3203" h="3203" extrusionOk="0">
                  <a:moveTo>
                    <a:pt x="1602" y="0"/>
                  </a:moveTo>
                  <a:cubicBezTo>
                    <a:pt x="734" y="0"/>
                    <a:pt x="0" y="701"/>
                    <a:pt x="0" y="1602"/>
                  </a:cubicBezTo>
                  <a:cubicBezTo>
                    <a:pt x="0" y="2502"/>
                    <a:pt x="734" y="3203"/>
                    <a:pt x="1602" y="3203"/>
                  </a:cubicBezTo>
                  <a:cubicBezTo>
                    <a:pt x="2502" y="3203"/>
                    <a:pt x="3203" y="2502"/>
                    <a:pt x="3203" y="1602"/>
                  </a:cubicBezTo>
                  <a:cubicBezTo>
                    <a:pt x="3203" y="701"/>
                    <a:pt x="2502" y="0"/>
                    <a:pt x="1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3" name="Google Shape;2415;p61">
              <a:extLst>
                <a:ext uri="{FF2B5EF4-FFF2-40B4-BE49-F238E27FC236}">
                  <a16:creationId xmlns:a16="http://schemas.microsoft.com/office/drawing/2014/main" id="{DC3F7ED1-502E-A6D8-EA4C-099E604DE324}"/>
                </a:ext>
              </a:extLst>
            </p:cNvPr>
            <p:cNvSpPr/>
            <p:nvPr/>
          </p:nvSpPr>
          <p:spPr>
            <a:xfrm>
              <a:off x="7854925" y="1905900"/>
              <a:ext cx="83425" cy="47450"/>
            </a:xfrm>
            <a:custGeom>
              <a:avLst/>
              <a:gdLst/>
              <a:ahLst/>
              <a:cxnLst/>
              <a:rect l="l" t="t" r="r" b="b"/>
              <a:pathLst>
                <a:path w="3337" h="1898" extrusionOk="0">
                  <a:moveTo>
                    <a:pt x="1687" y="1"/>
                  </a:moveTo>
                  <a:cubicBezTo>
                    <a:pt x="840" y="1"/>
                    <a:pt x="90" y="790"/>
                    <a:pt x="0" y="1864"/>
                  </a:cubicBezTo>
                  <a:cubicBezTo>
                    <a:pt x="234" y="1497"/>
                    <a:pt x="434" y="1130"/>
                    <a:pt x="701" y="863"/>
                  </a:cubicBezTo>
                  <a:cubicBezTo>
                    <a:pt x="984" y="570"/>
                    <a:pt x="1306" y="446"/>
                    <a:pt x="1627" y="446"/>
                  </a:cubicBezTo>
                  <a:cubicBezTo>
                    <a:pt x="2365" y="446"/>
                    <a:pt x="3094" y="1107"/>
                    <a:pt x="3303" y="1897"/>
                  </a:cubicBezTo>
                  <a:cubicBezTo>
                    <a:pt x="3336" y="1464"/>
                    <a:pt x="3203" y="997"/>
                    <a:pt x="2936" y="630"/>
                  </a:cubicBezTo>
                  <a:cubicBezTo>
                    <a:pt x="2541" y="191"/>
                    <a:pt x="2102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4" name="Google Shape;2416;p61">
              <a:extLst>
                <a:ext uri="{FF2B5EF4-FFF2-40B4-BE49-F238E27FC236}">
                  <a16:creationId xmlns:a16="http://schemas.microsoft.com/office/drawing/2014/main" id="{7FEEC328-3C6D-2A26-7838-3BB133010752}"/>
                </a:ext>
              </a:extLst>
            </p:cNvPr>
            <p:cNvSpPr/>
            <p:nvPr/>
          </p:nvSpPr>
          <p:spPr>
            <a:xfrm>
              <a:off x="8030050" y="1894050"/>
              <a:ext cx="84250" cy="47625"/>
            </a:xfrm>
            <a:custGeom>
              <a:avLst/>
              <a:gdLst/>
              <a:ahLst/>
              <a:cxnLst/>
              <a:rect l="l" t="t" r="r" b="b"/>
              <a:pathLst>
                <a:path w="3370" h="1905" extrusionOk="0">
                  <a:moveTo>
                    <a:pt x="1675" y="0"/>
                  </a:moveTo>
                  <a:cubicBezTo>
                    <a:pt x="833" y="0"/>
                    <a:pt x="90" y="780"/>
                    <a:pt x="0" y="1871"/>
                  </a:cubicBezTo>
                  <a:cubicBezTo>
                    <a:pt x="234" y="1504"/>
                    <a:pt x="467" y="1137"/>
                    <a:pt x="734" y="870"/>
                  </a:cubicBezTo>
                  <a:cubicBezTo>
                    <a:pt x="1018" y="566"/>
                    <a:pt x="1341" y="438"/>
                    <a:pt x="1663" y="438"/>
                  </a:cubicBezTo>
                  <a:cubicBezTo>
                    <a:pt x="2400" y="438"/>
                    <a:pt x="3127" y="1114"/>
                    <a:pt x="3336" y="1904"/>
                  </a:cubicBezTo>
                  <a:cubicBezTo>
                    <a:pt x="3370" y="1471"/>
                    <a:pt x="3236" y="1004"/>
                    <a:pt x="2936" y="637"/>
                  </a:cubicBezTo>
                  <a:cubicBezTo>
                    <a:pt x="2537" y="193"/>
                    <a:pt x="2094" y="0"/>
                    <a:pt x="1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5" name="Google Shape;2417;p61">
              <a:extLst>
                <a:ext uri="{FF2B5EF4-FFF2-40B4-BE49-F238E27FC236}">
                  <a16:creationId xmlns:a16="http://schemas.microsoft.com/office/drawing/2014/main" id="{9FFC9155-4270-0DBF-764D-200F67FB8AC8}"/>
                </a:ext>
              </a:extLst>
            </p:cNvPr>
            <p:cNvSpPr/>
            <p:nvPr/>
          </p:nvSpPr>
          <p:spPr>
            <a:xfrm>
              <a:off x="7946650" y="1962050"/>
              <a:ext cx="101775" cy="49675"/>
            </a:xfrm>
            <a:custGeom>
              <a:avLst/>
              <a:gdLst/>
              <a:ahLst/>
              <a:cxnLst/>
              <a:rect l="l" t="t" r="r" b="b"/>
              <a:pathLst>
                <a:path w="4071" h="1987" extrusionOk="0">
                  <a:moveTo>
                    <a:pt x="3169" y="1"/>
                  </a:moveTo>
                  <a:cubicBezTo>
                    <a:pt x="2640" y="1"/>
                    <a:pt x="2405" y="652"/>
                    <a:pt x="1769" y="652"/>
                  </a:cubicBezTo>
                  <a:cubicBezTo>
                    <a:pt x="1385" y="652"/>
                    <a:pt x="866" y="134"/>
                    <a:pt x="416" y="134"/>
                  </a:cubicBezTo>
                  <a:cubicBezTo>
                    <a:pt x="318" y="134"/>
                    <a:pt x="224" y="159"/>
                    <a:pt x="134" y="218"/>
                  </a:cubicBezTo>
                  <a:cubicBezTo>
                    <a:pt x="1" y="318"/>
                    <a:pt x="1" y="519"/>
                    <a:pt x="67" y="752"/>
                  </a:cubicBezTo>
                  <a:cubicBezTo>
                    <a:pt x="188" y="735"/>
                    <a:pt x="311" y="726"/>
                    <a:pt x="434" y="726"/>
                  </a:cubicBezTo>
                  <a:cubicBezTo>
                    <a:pt x="789" y="726"/>
                    <a:pt x="1147" y="795"/>
                    <a:pt x="1468" y="919"/>
                  </a:cubicBezTo>
                  <a:cubicBezTo>
                    <a:pt x="1969" y="1152"/>
                    <a:pt x="2369" y="1519"/>
                    <a:pt x="2636" y="1986"/>
                  </a:cubicBezTo>
                  <a:cubicBezTo>
                    <a:pt x="3737" y="1519"/>
                    <a:pt x="4070" y="285"/>
                    <a:pt x="3437" y="52"/>
                  </a:cubicBezTo>
                  <a:cubicBezTo>
                    <a:pt x="3339" y="16"/>
                    <a:pt x="3250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6" name="Google Shape;2418;p61">
              <a:extLst>
                <a:ext uri="{FF2B5EF4-FFF2-40B4-BE49-F238E27FC236}">
                  <a16:creationId xmlns:a16="http://schemas.microsoft.com/office/drawing/2014/main" id="{F83BE009-A811-8824-C6C3-5A794262B145}"/>
                </a:ext>
              </a:extLst>
            </p:cNvPr>
            <p:cNvSpPr/>
            <p:nvPr/>
          </p:nvSpPr>
          <p:spPr>
            <a:xfrm>
              <a:off x="7947500" y="1980050"/>
              <a:ext cx="65050" cy="36500"/>
            </a:xfrm>
            <a:custGeom>
              <a:avLst/>
              <a:gdLst/>
              <a:ahLst/>
              <a:cxnLst/>
              <a:rect l="l" t="t" r="r" b="b"/>
              <a:pathLst>
                <a:path w="2602" h="1460" extrusionOk="0">
                  <a:moveTo>
                    <a:pt x="453" y="1"/>
                  </a:moveTo>
                  <a:cubicBezTo>
                    <a:pt x="303" y="1"/>
                    <a:pt x="152" y="12"/>
                    <a:pt x="0" y="32"/>
                  </a:cubicBezTo>
                  <a:cubicBezTo>
                    <a:pt x="152" y="608"/>
                    <a:pt x="855" y="1460"/>
                    <a:pt x="1808" y="1460"/>
                  </a:cubicBezTo>
                  <a:cubicBezTo>
                    <a:pt x="1903" y="1460"/>
                    <a:pt x="2001" y="1451"/>
                    <a:pt x="2102" y="1433"/>
                  </a:cubicBezTo>
                  <a:cubicBezTo>
                    <a:pt x="2268" y="1400"/>
                    <a:pt x="2435" y="1333"/>
                    <a:pt x="2602" y="1266"/>
                  </a:cubicBezTo>
                  <a:cubicBezTo>
                    <a:pt x="2335" y="799"/>
                    <a:pt x="1935" y="432"/>
                    <a:pt x="1434" y="199"/>
                  </a:cubicBezTo>
                  <a:cubicBezTo>
                    <a:pt x="1132" y="59"/>
                    <a:pt x="797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3"/>
          <p:cNvSpPr txBox="1">
            <a:spLocks noGrp="1"/>
          </p:cNvSpPr>
          <p:nvPr>
            <p:ph type="title"/>
          </p:nvPr>
        </p:nvSpPr>
        <p:spPr>
          <a:xfrm>
            <a:off x="1622400" y="1144500"/>
            <a:ext cx="58992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Sú!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Google Shape;1040;p33"/>
          <p:cNvSpPr txBox="1">
            <a:spLocks noGrp="1"/>
          </p:cNvSpPr>
          <p:nvPr>
            <p:ph type="subTitle" idx="1"/>
          </p:nvPr>
        </p:nvSpPr>
        <p:spPr>
          <a:xfrm>
            <a:off x="791675" y="2084808"/>
            <a:ext cx="7726408" cy="2423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khi chọn đề tài, chúng em đặt ra yêu cầu cho đề tài này là: thiết kế một hệ thống quản lý khoa học và chính xác.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1" name="Google Shape;1041;p33"/>
          <p:cNvGrpSpPr/>
          <p:nvPr/>
        </p:nvGrpSpPr>
        <p:grpSpPr>
          <a:xfrm rot="-2107323">
            <a:off x="354273" y="3743454"/>
            <a:ext cx="1848786" cy="955192"/>
            <a:chOff x="6581925" y="2094138"/>
            <a:chExt cx="1848850" cy="955225"/>
          </a:xfrm>
        </p:grpSpPr>
        <p:sp>
          <p:nvSpPr>
            <p:cNvPr id="1042" name="Google Shape;1042;p33"/>
            <p:cNvSpPr/>
            <p:nvPr/>
          </p:nvSpPr>
          <p:spPr>
            <a:xfrm>
              <a:off x="6581925" y="2094138"/>
              <a:ext cx="1848850" cy="955225"/>
            </a:xfrm>
            <a:custGeom>
              <a:avLst/>
              <a:gdLst/>
              <a:ahLst/>
              <a:cxnLst/>
              <a:rect l="l" t="t" r="r" b="b"/>
              <a:pathLst>
                <a:path w="73954" h="38209" extrusionOk="0">
                  <a:moveTo>
                    <a:pt x="6414" y="1"/>
                  </a:moveTo>
                  <a:cubicBezTo>
                    <a:pt x="4347" y="1"/>
                    <a:pt x="2402" y="1004"/>
                    <a:pt x="1216" y="2645"/>
                  </a:cubicBezTo>
                  <a:cubicBezTo>
                    <a:pt x="1004" y="2980"/>
                    <a:pt x="791" y="3314"/>
                    <a:pt x="639" y="3679"/>
                  </a:cubicBezTo>
                  <a:cubicBezTo>
                    <a:pt x="244" y="4530"/>
                    <a:pt x="61" y="5502"/>
                    <a:pt x="31" y="6627"/>
                  </a:cubicBezTo>
                  <a:cubicBezTo>
                    <a:pt x="0" y="9241"/>
                    <a:pt x="1551" y="11612"/>
                    <a:pt x="3952" y="12706"/>
                  </a:cubicBezTo>
                  <a:lnTo>
                    <a:pt x="60397" y="38026"/>
                  </a:lnTo>
                  <a:cubicBezTo>
                    <a:pt x="60640" y="38147"/>
                    <a:pt x="60913" y="38208"/>
                    <a:pt x="61187" y="38208"/>
                  </a:cubicBezTo>
                  <a:lnTo>
                    <a:pt x="61278" y="38208"/>
                  </a:lnTo>
                  <a:lnTo>
                    <a:pt x="72008" y="37631"/>
                  </a:lnTo>
                  <a:cubicBezTo>
                    <a:pt x="72737" y="37570"/>
                    <a:pt x="73376" y="37144"/>
                    <a:pt x="73680" y="36476"/>
                  </a:cubicBezTo>
                  <a:cubicBezTo>
                    <a:pt x="73953" y="35807"/>
                    <a:pt x="73832" y="35017"/>
                    <a:pt x="73345" y="34469"/>
                  </a:cubicBezTo>
                  <a:lnTo>
                    <a:pt x="66445" y="26506"/>
                  </a:lnTo>
                  <a:cubicBezTo>
                    <a:pt x="66263" y="26293"/>
                    <a:pt x="66050" y="26111"/>
                    <a:pt x="65807" y="26019"/>
                  </a:cubicBezTo>
                  <a:lnTo>
                    <a:pt x="9180" y="609"/>
                  </a:lnTo>
                  <a:cubicBezTo>
                    <a:pt x="8329" y="214"/>
                    <a:pt x="7387" y="1"/>
                    <a:pt x="6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6629800" y="2142113"/>
              <a:ext cx="328300" cy="294775"/>
            </a:xfrm>
            <a:custGeom>
              <a:avLst/>
              <a:gdLst/>
              <a:ahLst/>
              <a:cxnLst/>
              <a:rect l="l" t="t" r="r" b="b"/>
              <a:pathLst>
                <a:path w="13132" h="11791" extrusionOk="0">
                  <a:moveTo>
                    <a:pt x="4503" y="1"/>
                  </a:moveTo>
                  <a:cubicBezTo>
                    <a:pt x="3077" y="1"/>
                    <a:pt x="1698" y="623"/>
                    <a:pt x="851" y="1820"/>
                  </a:cubicBezTo>
                  <a:cubicBezTo>
                    <a:pt x="699" y="2033"/>
                    <a:pt x="578" y="2276"/>
                    <a:pt x="456" y="2520"/>
                  </a:cubicBezTo>
                  <a:cubicBezTo>
                    <a:pt x="152" y="3219"/>
                    <a:pt x="31" y="3979"/>
                    <a:pt x="31" y="4708"/>
                  </a:cubicBezTo>
                  <a:cubicBezTo>
                    <a:pt x="0" y="6593"/>
                    <a:pt x="1095" y="8295"/>
                    <a:pt x="2797" y="9055"/>
                  </a:cubicBezTo>
                  <a:lnTo>
                    <a:pt x="8906" y="11790"/>
                  </a:lnTo>
                  <a:cubicBezTo>
                    <a:pt x="9301" y="8599"/>
                    <a:pt x="10791" y="5559"/>
                    <a:pt x="13131" y="3401"/>
                  </a:cubicBezTo>
                  <a:lnTo>
                    <a:pt x="6505" y="422"/>
                  </a:lnTo>
                  <a:cubicBezTo>
                    <a:pt x="5861" y="140"/>
                    <a:pt x="5177" y="1"/>
                    <a:pt x="4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6852450" y="2227138"/>
              <a:ext cx="142125" cy="225700"/>
            </a:xfrm>
            <a:custGeom>
              <a:avLst/>
              <a:gdLst/>
              <a:ahLst/>
              <a:cxnLst/>
              <a:rect l="l" t="t" r="r" b="b"/>
              <a:pathLst>
                <a:path w="5685" h="9028" extrusionOk="0">
                  <a:moveTo>
                    <a:pt x="4225" y="0"/>
                  </a:moveTo>
                  <a:cubicBezTo>
                    <a:pt x="1885" y="2158"/>
                    <a:pt x="395" y="5198"/>
                    <a:pt x="0" y="8389"/>
                  </a:cubicBezTo>
                  <a:lnTo>
                    <a:pt x="1459" y="9028"/>
                  </a:lnTo>
                  <a:cubicBezTo>
                    <a:pt x="1854" y="5866"/>
                    <a:pt x="3374" y="2827"/>
                    <a:pt x="5684" y="638"/>
                  </a:cubicBezTo>
                  <a:lnTo>
                    <a:pt x="4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6888925" y="2243088"/>
              <a:ext cx="142875" cy="226475"/>
            </a:xfrm>
            <a:custGeom>
              <a:avLst/>
              <a:gdLst/>
              <a:ahLst/>
              <a:cxnLst/>
              <a:rect l="l" t="t" r="r" b="b"/>
              <a:pathLst>
                <a:path w="5715" h="9059" extrusionOk="0">
                  <a:moveTo>
                    <a:pt x="4225" y="0"/>
                  </a:moveTo>
                  <a:cubicBezTo>
                    <a:pt x="1915" y="2189"/>
                    <a:pt x="395" y="5228"/>
                    <a:pt x="0" y="8390"/>
                  </a:cubicBezTo>
                  <a:lnTo>
                    <a:pt x="1490" y="9058"/>
                  </a:lnTo>
                  <a:cubicBezTo>
                    <a:pt x="1854" y="5897"/>
                    <a:pt x="3374" y="2858"/>
                    <a:pt x="5715" y="669"/>
                  </a:cubicBezTo>
                  <a:lnTo>
                    <a:pt x="4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6926150" y="2259813"/>
              <a:ext cx="142125" cy="226450"/>
            </a:xfrm>
            <a:custGeom>
              <a:avLst/>
              <a:gdLst/>
              <a:ahLst/>
              <a:cxnLst/>
              <a:rect l="l" t="t" r="r" b="b"/>
              <a:pathLst>
                <a:path w="5685" h="9058" extrusionOk="0">
                  <a:moveTo>
                    <a:pt x="4226" y="0"/>
                  </a:moveTo>
                  <a:cubicBezTo>
                    <a:pt x="1885" y="2189"/>
                    <a:pt x="365" y="5228"/>
                    <a:pt x="1" y="8389"/>
                  </a:cubicBezTo>
                  <a:lnTo>
                    <a:pt x="1460" y="9058"/>
                  </a:lnTo>
                  <a:cubicBezTo>
                    <a:pt x="1855" y="5897"/>
                    <a:pt x="3344" y="2827"/>
                    <a:pt x="5685" y="669"/>
                  </a:cubicBezTo>
                  <a:lnTo>
                    <a:pt x="4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6962625" y="2276513"/>
              <a:ext cx="1244725" cy="724975"/>
            </a:xfrm>
            <a:custGeom>
              <a:avLst/>
              <a:gdLst/>
              <a:ahLst/>
              <a:cxnLst/>
              <a:rect l="l" t="t" r="r" b="b"/>
              <a:pathLst>
                <a:path w="49789" h="28999" extrusionOk="0">
                  <a:moveTo>
                    <a:pt x="4226" y="1"/>
                  </a:moveTo>
                  <a:cubicBezTo>
                    <a:pt x="1885" y="2159"/>
                    <a:pt x="396" y="5229"/>
                    <a:pt x="1" y="8390"/>
                  </a:cubicBezTo>
                  <a:lnTo>
                    <a:pt x="45959" y="28998"/>
                  </a:lnTo>
                  <a:lnTo>
                    <a:pt x="49789" y="20457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8075875" y="2780938"/>
              <a:ext cx="210500" cy="220550"/>
            </a:xfrm>
            <a:custGeom>
              <a:avLst/>
              <a:gdLst/>
              <a:ahLst/>
              <a:cxnLst/>
              <a:rect l="l" t="t" r="r" b="b"/>
              <a:pathLst>
                <a:path w="8420" h="8822" extrusionOk="0">
                  <a:moveTo>
                    <a:pt x="3856" y="0"/>
                  </a:moveTo>
                  <a:cubicBezTo>
                    <a:pt x="3408" y="0"/>
                    <a:pt x="2992" y="113"/>
                    <a:pt x="2858" y="493"/>
                  </a:cubicBezTo>
                  <a:cubicBezTo>
                    <a:pt x="2523" y="1435"/>
                    <a:pt x="3769" y="1982"/>
                    <a:pt x="3769" y="1982"/>
                  </a:cubicBezTo>
                  <a:cubicBezTo>
                    <a:pt x="3769" y="1982"/>
                    <a:pt x="3572" y="1956"/>
                    <a:pt x="3303" y="1956"/>
                  </a:cubicBezTo>
                  <a:cubicBezTo>
                    <a:pt x="2802" y="1956"/>
                    <a:pt x="2052" y="2046"/>
                    <a:pt x="1855" y="2560"/>
                  </a:cubicBezTo>
                  <a:cubicBezTo>
                    <a:pt x="1551" y="3350"/>
                    <a:pt x="2766" y="4019"/>
                    <a:pt x="2766" y="4019"/>
                  </a:cubicBezTo>
                  <a:cubicBezTo>
                    <a:pt x="2766" y="4019"/>
                    <a:pt x="2760" y="4019"/>
                    <a:pt x="2749" y="4019"/>
                  </a:cubicBezTo>
                  <a:cubicBezTo>
                    <a:pt x="2583" y="4019"/>
                    <a:pt x="1290" y="4045"/>
                    <a:pt x="1034" y="4870"/>
                  </a:cubicBezTo>
                  <a:cubicBezTo>
                    <a:pt x="760" y="5751"/>
                    <a:pt x="1976" y="6329"/>
                    <a:pt x="1976" y="6329"/>
                  </a:cubicBezTo>
                  <a:cubicBezTo>
                    <a:pt x="1976" y="6329"/>
                    <a:pt x="1857" y="6310"/>
                    <a:pt x="1682" y="6310"/>
                  </a:cubicBezTo>
                  <a:cubicBezTo>
                    <a:pt x="1268" y="6310"/>
                    <a:pt x="539" y="6415"/>
                    <a:pt x="304" y="7119"/>
                  </a:cubicBezTo>
                  <a:cubicBezTo>
                    <a:pt x="0" y="8122"/>
                    <a:pt x="1429" y="8821"/>
                    <a:pt x="1429" y="8821"/>
                  </a:cubicBezTo>
                  <a:lnTo>
                    <a:pt x="6475" y="8548"/>
                  </a:lnTo>
                  <a:cubicBezTo>
                    <a:pt x="6475" y="7757"/>
                    <a:pt x="6627" y="6967"/>
                    <a:pt x="6900" y="6207"/>
                  </a:cubicBezTo>
                  <a:cubicBezTo>
                    <a:pt x="7235" y="5356"/>
                    <a:pt x="7751" y="4566"/>
                    <a:pt x="8420" y="3897"/>
                  </a:cubicBezTo>
                  <a:lnTo>
                    <a:pt x="5259" y="250"/>
                  </a:lnTo>
                  <a:cubicBezTo>
                    <a:pt x="5259" y="250"/>
                    <a:pt x="4521" y="0"/>
                    <a:pt x="3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8237725" y="2878363"/>
              <a:ext cx="142125" cy="116275"/>
            </a:xfrm>
            <a:custGeom>
              <a:avLst/>
              <a:gdLst/>
              <a:ahLst/>
              <a:cxnLst/>
              <a:rect l="l" t="t" r="r" b="b"/>
              <a:pathLst>
                <a:path w="5685" h="4651" extrusionOk="0">
                  <a:moveTo>
                    <a:pt x="1946" y="0"/>
                  </a:moveTo>
                  <a:cubicBezTo>
                    <a:pt x="1277" y="669"/>
                    <a:pt x="761" y="1459"/>
                    <a:pt x="426" y="2310"/>
                  </a:cubicBezTo>
                  <a:cubicBezTo>
                    <a:pt x="153" y="3070"/>
                    <a:pt x="1" y="3860"/>
                    <a:pt x="1" y="4651"/>
                  </a:cubicBezTo>
                  <a:lnTo>
                    <a:pt x="5685" y="4347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7031025" y="2319063"/>
              <a:ext cx="1139850" cy="511450"/>
            </a:xfrm>
            <a:custGeom>
              <a:avLst/>
              <a:gdLst/>
              <a:ahLst/>
              <a:cxnLst/>
              <a:rect l="l" t="t" r="r" b="b"/>
              <a:pathLst>
                <a:path w="45594" h="20458" extrusionOk="0">
                  <a:moveTo>
                    <a:pt x="0" y="1"/>
                  </a:moveTo>
                  <a:lnTo>
                    <a:pt x="0" y="1"/>
                  </a:lnTo>
                  <a:cubicBezTo>
                    <a:pt x="14925" y="7235"/>
                    <a:pt x="30244" y="14104"/>
                    <a:pt x="45594" y="20457"/>
                  </a:cubicBezTo>
                  <a:cubicBezTo>
                    <a:pt x="30639" y="13253"/>
                    <a:pt x="15320" y="63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6999875" y="2367713"/>
              <a:ext cx="1145175" cy="513700"/>
            </a:xfrm>
            <a:custGeom>
              <a:avLst/>
              <a:gdLst/>
              <a:ahLst/>
              <a:cxnLst/>
              <a:rect l="l" t="t" r="r" b="b"/>
              <a:pathLst>
                <a:path w="45807" h="20548" extrusionOk="0">
                  <a:moveTo>
                    <a:pt x="0" y="0"/>
                  </a:moveTo>
                  <a:cubicBezTo>
                    <a:pt x="15016" y="7265"/>
                    <a:pt x="30396" y="14165"/>
                    <a:pt x="45806" y="20548"/>
                  </a:cubicBezTo>
                  <a:cubicBezTo>
                    <a:pt x="30791" y="13283"/>
                    <a:pt x="15411" y="638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6978600" y="2424688"/>
              <a:ext cx="1145925" cy="514475"/>
            </a:xfrm>
            <a:custGeom>
              <a:avLst/>
              <a:gdLst/>
              <a:ahLst/>
              <a:cxnLst/>
              <a:rect l="l" t="t" r="r" b="b"/>
              <a:pathLst>
                <a:path w="45837" h="20579" extrusionOk="0">
                  <a:moveTo>
                    <a:pt x="0" y="1"/>
                  </a:moveTo>
                  <a:lnTo>
                    <a:pt x="0" y="1"/>
                  </a:lnTo>
                  <a:cubicBezTo>
                    <a:pt x="15015" y="7296"/>
                    <a:pt x="30426" y="14196"/>
                    <a:pt x="45837" y="20579"/>
                  </a:cubicBezTo>
                  <a:cubicBezTo>
                    <a:pt x="30821" y="13314"/>
                    <a:pt x="15441" y="641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6695900" y="2165013"/>
              <a:ext cx="224200" cy="75050"/>
            </a:xfrm>
            <a:custGeom>
              <a:avLst/>
              <a:gdLst/>
              <a:ahLst/>
              <a:cxnLst/>
              <a:rect l="l" t="t" r="r" b="b"/>
              <a:pathLst>
                <a:path w="8968" h="3002" extrusionOk="0">
                  <a:moveTo>
                    <a:pt x="2079" y="1"/>
                  </a:moveTo>
                  <a:cubicBezTo>
                    <a:pt x="1275" y="1"/>
                    <a:pt x="514" y="250"/>
                    <a:pt x="1" y="935"/>
                  </a:cubicBezTo>
                  <a:cubicBezTo>
                    <a:pt x="534" y="647"/>
                    <a:pt x="1067" y="531"/>
                    <a:pt x="1598" y="531"/>
                  </a:cubicBezTo>
                  <a:cubicBezTo>
                    <a:pt x="3311" y="531"/>
                    <a:pt x="5011" y="1732"/>
                    <a:pt x="6657" y="2242"/>
                  </a:cubicBezTo>
                  <a:cubicBezTo>
                    <a:pt x="7417" y="2515"/>
                    <a:pt x="8177" y="2789"/>
                    <a:pt x="8968" y="3002"/>
                  </a:cubicBezTo>
                  <a:cubicBezTo>
                    <a:pt x="7600" y="2120"/>
                    <a:pt x="6171" y="1391"/>
                    <a:pt x="4682" y="692"/>
                  </a:cubicBezTo>
                  <a:cubicBezTo>
                    <a:pt x="3956" y="321"/>
                    <a:pt x="2990" y="1"/>
                    <a:pt x="2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33"/>
          <p:cNvGrpSpPr/>
          <p:nvPr/>
        </p:nvGrpSpPr>
        <p:grpSpPr>
          <a:xfrm rot="841674">
            <a:off x="7886059" y="331721"/>
            <a:ext cx="1823817" cy="1084425"/>
            <a:chOff x="3516775" y="5079125"/>
            <a:chExt cx="1823775" cy="1084400"/>
          </a:xfrm>
        </p:grpSpPr>
        <p:sp>
          <p:nvSpPr>
            <p:cNvPr id="1055" name="Google Shape;1055;p33"/>
            <p:cNvSpPr/>
            <p:nvPr/>
          </p:nvSpPr>
          <p:spPr>
            <a:xfrm>
              <a:off x="3516775" y="5079125"/>
              <a:ext cx="1823775" cy="1084400"/>
            </a:xfrm>
            <a:custGeom>
              <a:avLst/>
              <a:gdLst/>
              <a:ahLst/>
              <a:cxnLst/>
              <a:rect l="l" t="t" r="r" b="b"/>
              <a:pathLst>
                <a:path w="72951" h="43376" extrusionOk="0">
                  <a:moveTo>
                    <a:pt x="8086" y="1"/>
                  </a:moveTo>
                  <a:cubicBezTo>
                    <a:pt x="7873" y="1"/>
                    <a:pt x="7691" y="31"/>
                    <a:pt x="7509" y="92"/>
                  </a:cubicBezTo>
                  <a:cubicBezTo>
                    <a:pt x="7387" y="122"/>
                    <a:pt x="6202" y="518"/>
                    <a:pt x="4803" y="1460"/>
                  </a:cubicBezTo>
                  <a:cubicBezTo>
                    <a:pt x="4682" y="1551"/>
                    <a:pt x="4591" y="1612"/>
                    <a:pt x="4530" y="1703"/>
                  </a:cubicBezTo>
                  <a:cubicBezTo>
                    <a:pt x="4439" y="1733"/>
                    <a:pt x="4317" y="1794"/>
                    <a:pt x="4226" y="1885"/>
                  </a:cubicBezTo>
                  <a:cubicBezTo>
                    <a:pt x="4135" y="1977"/>
                    <a:pt x="4013" y="2068"/>
                    <a:pt x="3892" y="2159"/>
                  </a:cubicBezTo>
                  <a:cubicBezTo>
                    <a:pt x="3770" y="2250"/>
                    <a:pt x="3648" y="2372"/>
                    <a:pt x="3557" y="2493"/>
                  </a:cubicBezTo>
                  <a:cubicBezTo>
                    <a:pt x="3436" y="2584"/>
                    <a:pt x="3314" y="2676"/>
                    <a:pt x="3192" y="2767"/>
                  </a:cubicBezTo>
                  <a:cubicBezTo>
                    <a:pt x="2281" y="3648"/>
                    <a:pt x="1551" y="4651"/>
                    <a:pt x="1034" y="5776"/>
                  </a:cubicBezTo>
                  <a:cubicBezTo>
                    <a:pt x="366" y="7113"/>
                    <a:pt x="31" y="8572"/>
                    <a:pt x="1" y="10062"/>
                  </a:cubicBezTo>
                  <a:cubicBezTo>
                    <a:pt x="1" y="10183"/>
                    <a:pt x="31" y="10335"/>
                    <a:pt x="31" y="10457"/>
                  </a:cubicBezTo>
                  <a:cubicBezTo>
                    <a:pt x="31" y="10579"/>
                    <a:pt x="31" y="10731"/>
                    <a:pt x="31" y="10852"/>
                  </a:cubicBezTo>
                  <a:cubicBezTo>
                    <a:pt x="31" y="11004"/>
                    <a:pt x="31" y="11126"/>
                    <a:pt x="62" y="11247"/>
                  </a:cubicBezTo>
                  <a:cubicBezTo>
                    <a:pt x="62" y="11430"/>
                    <a:pt x="122" y="11582"/>
                    <a:pt x="183" y="11764"/>
                  </a:cubicBezTo>
                  <a:cubicBezTo>
                    <a:pt x="153" y="11916"/>
                    <a:pt x="183" y="12098"/>
                    <a:pt x="214" y="12281"/>
                  </a:cubicBezTo>
                  <a:cubicBezTo>
                    <a:pt x="426" y="13345"/>
                    <a:pt x="730" y="14013"/>
                    <a:pt x="791" y="14135"/>
                  </a:cubicBezTo>
                  <a:cubicBezTo>
                    <a:pt x="1065" y="14712"/>
                    <a:pt x="1612" y="15138"/>
                    <a:pt x="2250" y="15229"/>
                  </a:cubicBezTo>
                  <a:lnTo>
                    <a:pt x="15442" y="17114"/>
                  </a:lnTo>
                  <a:cubicBezTo>
                    <a:pt x="16141" y="17448"/>
                    <a:pt x="18147" y="18390"/>
                    <a:pt x="20336" y="19454"/>
                  </a:cubicBezTo>
                  <a:cubicBezTo>
                    <a:pt x="23436" y="20974"/>
                    <a:pt x="25716" y="22068"/>
                    <a:pt x="26901" y="22676"/>
                  </a:cubicBezTo>
                  <a:cubicBezTo>
                    <a:pt x="28147" y="23314"/>
                    <a:pt x="29363" y="23953"/>
                    <a:pt x="30640" y="24621"/>
                  </a:cubicBezTo>
                  <a:cubicBezTo>
                    <a:pt x="31004" y="24834"/>
                    <a:pt x="31369" y="25016"/>
                    <a:pt x="31734" y="25229"/>
                  </a:cubicBezTo>
                  <a:cubicBezTo>
                    <a:pt x="32099" y="25442"/>
                    <a:pt x="32463" y="25624"/>
                    <a:pt x="32828" y="25837"/>
                  </a:cubicBezTo>
                  <a:cubicBezTo>
                    <a:pt x="37995" y="28725"/>
                    <a:pt x="41825" y="31339"/>
                    <a:pt x="45230" y="33618"/>
                  </a:cubicBezTo>
                  <a:cubicBezTo>
                    <a:pt x="49394" y="36415"/>
                    <a:pt x="52950" y="38846"/>
                    <a:pt x="57783" y="41126"/>
                  </a:cubicBezTo>
                  <a:cubicBezTo>
                    <a:pt x="60975" y="42615"/>
                    <a:pt x="63741" y="43375"/>
                    <a:pt x="65990" y="43375"/>
                  </a:cubicBezTo>
                  <a:cubicBezTo>
                    <a:pt x="69303" y="43375"/>
                    <a:pt x="70853" y="41764"/>
                    <a:pt x="71492" y="40761"/>
                  </a:cubicBezTo>
                  <a:cubicBezTo>
                    <a:pt x="71522" y="40670"/>
                    <a:pt x="71613" y="40518"/>
                    <a:pt x="71704" y="40336"/>
                  </a:cubicBezTo>
                  <a:cubicBezTo>
                    <a:pt x="71796" y="40153"/>
                    <a:pt x="71856" y="40001"/>
                    <a:pt x="71887" y="39880"/>
                  </a:cubicBezTo>
                  <a:cubicBezTo>
                    <a:pt x="72525" y="38117"/>
                    <a:pt x="72951" y="33527"/>
                    <a:pt x="63710" y="28907"/>
                  </a:cubicBezTo>
                  <a:cubicBezTo>
                    <a:pt x="58938" y="26536"/>
                    <a:pt x="54835" y="25199"/>
                    <a:pt x="50063" y="23679"/>
                  </a:cubicBezTo>
                  <a:cubicBezTo>
                    <a:pt x="46111" y="22402"/>
                    <a:pt x="41613" y="20974"/>
                    <a:pt x="36020" y="18633"/>
                  </a:cubicBezTo>
                  <a:cubicBezTo>
                    <a:pt x="35655" y="18481"/>
                    <a:pt x="35260" y="18299"/>
                    <a:pt x="34865" y="18147"/>
                  </a:cubicBezTo>
                  <a:cubicBezTo>
                    <a:pt x="34500" y="17995"/>
                    <a:pt x="34105" y="17813"/>
                    <a:pt x="33740" y="17661"/>
                  </a:cubicBezTo>
                  <a:cubicBezTo>
                    <a:pt x="32494" y="17114"/>
                    <a:pt x="31339" y="16566"/>
                    <a:pt x="30153" y="16019"/>
                  </a:cubicBezTo>
                  <a:cubicBezTo>
                    <a:pt x="28907" y="15442"/>
                    <a:pt x="26628" y="14348"/>
                    <a:pt x="23375" y="12767"/>
                  </a:cubicBezTo>
                  <a:cubicBezTo>
                    <a:pt x="21308" y="11734"/>
                    <a:pt x="19454" y="10822"/>
                    <a:pt x="18725" y="10487"/>
                  </a:cubicBezTo>
                  <a:lnTo>
                    <a:pt x="9454" y="609"/>
                  </a:lnTo>
                  <a:cubicBezTo>
                    <a:pt x="9089" y="214"/>
                    <a:pt x="8603" y="1"/>
                    <a:pt x="8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3564650" y="5127000"/>
              <a:ext cx="1723475" cy="988850"/>
            </a:xfrm>
            <a:custGeom>
              <a:avLst/>
              <a:gdLst/>
              <a:ahLst/>
              <a:cxnLst/>
              <a:rect l="l" t="t" r="r" b="b"/>
              <a:pathLst>
                <a:path w="68939" h="39554" extrusionOk="0">
                  <a:moveTo>
                    <a:pt x="6141" y="1"/>
                  </a:moveTo>
                  <a:cubicBezTo>
                    <a:pt x="6141" y="1"/>
                    <a:pt x="5138" y="305"/>
                    <a:pt x="3922" y="1125"/>
                  </a:cubicBezTo>
                  <a:cubicBezTo>
                    <a:pt x="4682" y="1794"/>
                    <a:pt x="5411" y="2463"/>
                    <a:pt x="6171" y="3101"/>
                  </a:cubicBezTo>
                  <a:cubicBezTo>
                    <a:pt x="5350" y="2463"/>
                    <a:pt x="4378" y="2007"/>
                    <a:pt x="3466" y="1460"/>
                  </a:cubicBezTo>
                  <a:cubicBezTo>
                    <a:pt x="3375" y="1551"/>
                    <a:pt x="3284" y="1612"/>
                    <a:pt x="3162" y="1703"/>
                  </a:cubicBezTo>
                  <a:cubicBezTo>
                    <a:pt x="3861" y="2432"/>
                    <a:pt x="4560" y="3101"/>
                    <a:pt x="5320" y="3739"/>
                  </a:cubicBezTo>
                  <a:cubicBezTo>
                    <a:pt x="4469" y="3162"/>
                    <a:pt x="3527" y="2676"/>
                    <a:pt x="2615" y="2220"/>
                  </a:cubicBezTo>
                  <a:cubicBezTo>
                    <a:pt x="1946" y="2858"/>
                    <a:pt x="1308" y="3679"/>
                    <a:pt x="821" y="4682"/>
                  </a:cubicBezTo>
                  <a:cubicBezTo>
                    <a:pt x="214" y="5928"/>
                    <a:pt x="1" y="7144"/>
                    <a:pt x="1" y="8177"/>
                  </a:cubicBezTo>
                  <a:cubicBezTo>
                    <a:pt x="1095" y="8481"/>
                    <a:pt x="2189" y="8755"/>
                    <a:pt x="3314" y="9089"/>
                  </a:cubicBezTo>
                  <a:cubicBezTo>
                    <a:pt x="2189" y="8998"/>
                    <a:pt x="1095" y="8937"/>
                    <a:pt x="1" y="8816"/>
                  </a:cubicBezTo>
                  <a:lnTo>
                    <a:pt x="1" y="8816"/>
                  </a:lnTo>
                  <a:cubicBezTo>
                    <a:pt x="1" y="8937"/>
                    <a:pt x="31" y="9028"/>
                    <a:pt x="31" y="9150"/>
                  </a:cubicBezTo>
                  <a:cubicBezTo>
                    <a:pt x="1277" y="9515"/>
                    <a:pt x="2554" y="9879"/>
                    <a:pt x="3831" y="10183"/>
                  </a:cubicBezTo>
                  <a:cubicBezTo>
                    <a:pt x="2615" y="10092"/>
                    <a:pt x="1369" y="10031"/>
                    <a:pt x="153" y="9971"/>
                  </a:cubicBezTo>
                  <a:lnTo>
                    <a:pt x="153" y="9971"/>
                  </a:lnTo>
                  <a:cubicBezTo>
                    <a:pt x="335" y="10882"/>
                    <a:pt x="609" y="11430"/>
                    <a:pt x="609" y="11430"/>
                  </a:cubicBezTo>
                  <a:lnTo>
                    <a:pt x="5928" y="12189"/>
                  </a:lnTo>
                  <a:lnTo>
                    <a:pt x="14074" y="13344"/>
                  </a:lnTo>
                  <a:cubicBezTo>
                    <a:pt x="14074" y="13344"/>
                    <a:pt x="16506" y="14499"/>
                    <a:pt x="19272" y="15837"/>
                  </a:cubicBezTo>
                  <a:cubicBezTo>
                    <a:pt x="21703" y="17022"/>
                    <a:pt x="24378" y="18329"/>
                    <a:pt x="25837" y="19059"/>
                  </a:cubicBezTo>
                  <a:cubicBezTo>
                    <a:pt x="27175" y="19728"/>
                    <a:pt x="28451" y="20396"/>
                    <a:pt x="29637" y="21035"/>
                  </a:cubicBezTo>
                  <a:cubicBezTo>
                    <a:pt x="30001" y="21247"/>
                    <a:pt x="30366" y="21430"/>
                    <a:pt x="30731" y="21642"/>
                  </a:cubicBezTo>
                  <a:cubicBezTo>
                    <a:pt x="31126" y="21855"/>
                    <a:pt x="31491" y="22038"/>
                    <a:pt x="31855" y="22250"/>
                  </a:cubicBezTo>
                  <a:cubicBezTo>
                    <a:pt x="43193" y="28633"/>
                    <a:pt x="47996" y="33375"/>
                    <a:pt x="56689" y="37479"/>
                  </a:cubicBezTo>
                  <a:cubicBezTo>
                    <a:pt x="59993" y="39031"/>
                    <a:pt x="62368" y="39553"/>
                    <a:pt x="64067" y="39553"/>
                  </a:cubicBezTo>
                  <a:cubicBezTo>
                    <a:pt x="66526" y="39553"/>
                    <a:pt x="67570" y="38460"/>
                    <a:pt x="67966" y="37813"/>
                  </a:cubicBezTo>
                  <a:cubicBezTo>
                    <a:pt x="67966" y="37813"/>
                    <a:pt x="68026" y="37722"/>
                    <a:pt x="68087" y="37600"/>
                  </a:cubicBezTo>
                  <a:cubicBezTo>
                    <a:pt x="68148" y="37448"/>
                    <a:pt x="68178" y="37357"/>
                    <a:pt x="68178" y="37357"/>
                  </a:cubicBezTo>
                  <a:cubicBezTo>
                    <a:pt x="68604" y="36172"/>
                    <a:pt x="68938" y="32737"/>
                    <a:pt x="60944" y="28725"/>
                  </a:cubicBezTo>
                  <a:cubicBezTo>
                    <a:pt x="52281" y="24378"/>
                    <a:pt x="45534" y="23557"/>
                    <a:pt x="33345" y="18481"/>
                  </a:cubicBezTo>
                  <a:cubicBezTo>
                    <a:pt x="32980" y="18329"/>
                    <a:pt x="32585" y="18147"/>
                    <a:pt x="32190" y="17995"/>
                  </a:cubicBezTo>
                  <a:cubicBezTo>
                    <a:pt x="31825" y="17813"/>
                    <a:pt x="31430" y="17661"/>
                    <a:pt x="31035" y="17478"/>
                  </a:cubicBezTo>
                  <a:cubicBezTo>
                    <a:pt x="29880" y="16962"/>
                    <a:pt x="28664" y="16445"/>
                    <a:pt x="27418" y="15837"/>
                  </a:cubicBezTo>
                  <a:cubicBezTo>
                    <a:pt x="25898" y="15138"/>
                    <a:pt x="23102" y="13770"/>
                    <a:pt x="20609" y="12554"/>
                  </a:cubicBezTo>
                  <a:cubicBezTo>
                    <a:pt x="17965" y="11247"/>
                    <a:pt x="15655" y="10123"/>
                    <a:pt x="15655" y="10123"/>
                  </a:cubicBezTo>
                  <a:lnTo>
                    <a:pt x="9393" y="3466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4361025" y="5589025"/>
              <a:ext cx="927100" cy="527150"/>
            </a:xfrm>
            <a:custGeom>
              <a:avLst/>
              <a:gdLst/>
              <a:ahLst/>
              <a:cxnLst/>
              <a:rect l="l" t="t" r="r" b="b"/>
              <a:pathLst>
                <a:path w="37084" h="21086" extrusionOk="0">
                  <a:moveTo>
                    <a:pt x="1490" y="0"/>
                  </a:moveTo>
                  <a:cubicBezTo>
                    <a:pt x="1216" y="1338"/>
                    <a:pt x="700" y="2614"/>
                    <a:pt x="0" y="3800"/>
                  </a:cubicBezTo>
                  <a:cubicBezTo>
                    <a:pt x="11338" y="10152"/>
                    <a:pt x="16141" y="14894"/>
                    <a:pt x="24834" y="18998"/>
                  </a:cubicBezTo>
                  <a:cubicBezTo>
                    <a:pt x="28133" y="20560"/>
                    <a:pt x="30501" y="21085"/>
                    <a:pt x="32195" y="21085"/>
                  </a:cubicBezTo>
                  <a:cubicBezTo>
                    <a:pt x="34654" y="21085"/>
                    <a:pt x="35697" y="19980"/>
                    <a:pt x="36111" y="19332"/>
                  </a:cubicBezTo>
                  <a:cubicBezTo>
                    <a:pt x="36111" y="19332"/>
                    <a:pt x="36171" y="19241"/>
                    <a:pt x="36232" y="19119"/>
                  </a:cubicBezTo>
                  <a:cubicBezTo>
                    <a:pt x="36293" y="18998"/>
                    <a:pt x="36323" y="18906"/>
                    <a:pt x="36323" y="18876"/>
                  </a:cubicBezTo>
                  <a:cubicBezTo>
                    <a:pt x="36749" y="17691"/>
                    <a:pt x="37083" y="14225"/>
                    <a:pt x="29089" y="10244"/>
                  </a:cubicBezTo>
                  <a:cubicBezTo>
                    <a:pt x="20426" y="5897"/>
                    <a:pt x="13679" y="5076"/>
                    <a:pt x="1490" y="0"/>
                  </a:cubicBezTo>
                  <a:close/>
                </a:path>
              </a:pathLst>
            </a:custGeom>
            <a:solidFill>
              <a:srgbClr val="8FC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4332900" y="5576850"/>
              <a:ext cx="65375" cy="107175"/>
            </a:xfrm>
            <a:custGeom>
              <a:avLst/>
              <a:gdLst/>
              <a:ahLst/>
              <a:cxnLst/>
              <a:rect l="l" t="t" r="r" b="b"/>
              <a:pathLst>
                <a:path w="2615" h="4287" extrusionOk="0">
                  <a:moveTo>
                    <a:pt x="1460" y="1"/>
                  </a:moveTo>
                  <a:cubicBezTo>
                    <a:pt x="1186" y="1278"/>
                    <a:pt x="670" y="2524"/>
                    <a:pt x="1" y="3648"/>
                  </a:cubicBezTo>
                  <a:cubicBezTo>
                    <a:pt x="396" y="3861"/>
                    <a:pt x="761" y="4074"/>
                    <a:pt x="1125" y="4287"/>
                  </a:cubicBezTo>
                  <a:cubicBezTo>
                    <a:pt x="1825" y="3101"/>
                    <a:pt x="2341" y="1825"/>
                    <a:pt x="2615" y="487"/>
                  </a:cubicBezTo>
                  <a:cubicBezTo>
                    <a:pt x="2250" y="335"/>
                    <a:pt x="1855" y="153"/>
                    <a:pt x="1460" y="1"/>
                  </a:cubicBezTo>
                  <a:close/>
                </a:path>
              </a:pathLst>
            </a:custGeom>
            <a:solidFill>
              <a:srgbClr val="919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4305550" y="5563950"/>
              <a:ext cx="63850" cy="104125"/>
            </a:xfrm>
            <a:custGeom>
              <a:avLst/>
              <a:gdLst/>
              <a:ahLst/>
              <a:cxnLst/>
              <a:rect l="l" t="t" r="r" b="b"/>
              <a:pathLst>
                <a:path w="2554" h="4165" extrusionOk="0">
                  <a:moveTo>
                    <a:pt x="1399" y="0"/>
                  </a:moveTo>
                  <a:cubicBezTo>
                    <a:pt x="1095" y="1246"/>
                    <a:pt x="639" y="2462"/>
                    <a:pt x="1" y="3557"/>
                  </a:cubicBezTo>
                  <a:cubicBezTo>
                    <a:pt x="365" y="3769"/>
                    <a:pt x="730" y="3982"/>
                    <a:pt x="1095" y="4164"/>
                  </a:cubicBezTo>
                  <a:cubicBezTo>
                    <a:pt x="1764" y="3040"/>
                    <a:pt x="2280" y="1794"/>
                    <a:pt x="2554" y="517"/>
                  </a:cubicBezTo>
                  <a:cubicBezTo>
                    <a:pt x="2189" y="365"/>
                    <a:pt x="1794" y="183"/>
                    <a:pt x="1399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3916500" y="5380050"/>
              <a:ext cx="163400" cy="142875"/>
            </a:xfrm>
            <a:custGeom>
              <a:avLst/>
              <a:gdLst/>
              <a:ahLst/>
              <a:cxnLst/>
              <a:rect l="l" t="t" r="r" b="b"/>
              <a:pathLst>
                <a:path w="6536" h="5715" extrusionOk="0">
                  <a:moveTo>
                    <a:pt x="1581" y="1"/>
                  </a:moveTo>
                  <a:lnTo>
                    <a:pt x="821" y="1338"/>
                  </a:lnTo>
                  <a:lnTo>
                    <a:pt x="790" y="1338"/>
                  </a:lnTo>
                  <a:lnTo>
                    <a:pt x="669" y="1581"/>
                  </a:lnTo>
                  <a:lnTo>
                    <a:pt x="547" y="1794"/>
                  </a:lnTo>
                  <a:lnTo>
                    <a:pt x="578" y="1824"/>
                  </a:lnTo>
                  <a:lnTo>
                    <a:pt x="0" y="3222"/>
                  </a:lnTo>
                  <a:cubicBezTo>
                    <a:pt x="0" y="3222"/>
                    <a:pt x="2432" y="4408"/>
                    <a:pt x="5167" y="5715"/>
                  </a:cubicBezTo>
                  <a:cubicBezTo>
                    <a:pt x="5866" y="4742"/>
                    <a:pt x="6322" y="3618"/>
                    <a:pt x="6535" y="2432"/>
                  </a:cubicBezTo>
                  <a:cubicBezTo>
                    <a:pt x="3891" y="1156"/>
                    <a:pt x="1581" y="1"/>
                    <a:pt x="1581" y="1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4045675" y="5440850"/>
              <a:ext cx="294850" cy="212025"/>
            </a:xfrm>
            <a:custGeom>
              <a:avLst/>
              <a:gdLst/>
              <a:ahLst/>
              <a:cxnLst/>
              <a:rect l="l" t="t" r="r" b="b"/>
              <a:pathLst>
                <a:path w="11794" h="8481" extrusionOk="0">
                  <a:moveTo>
                    <a:pt x="1368" y="0"/>
                  </a:moveTo>
                  <a:cubicBezTo>
                    <a:pt x="1155" y="1186"/>
                    <a:pt x="699" y="2310"/>
                    <a:pt x="0" y="3283"/>
                  </a:cubicBezTo>
                  <a:cubicBezTo>
                    <a:pt x="2462" y="4468"/>
                    <a:pt x="5137" y="5775"/>
                    <a:pt x="6596" y="6505"/>
                  </a:cubicBezTo>
                  <a:cubicBezTo>
                    <a:pt x="7934" y="7204"/>
                    <a:pt x="9180" y="7842"/>
                    <a:pt x="10365" y="8481"/>
                  </a:cubicBezTo>
                  <a:cubicBezTo>
                    <a:pt x="11034" y="7386"/>
                    <a:pt x="11490" y="6170"/>
                    <a:pt x="11794" y="4924"/>
                  </a:cubicBezTo>
                  <a:cubicBezTo>
                    <a:pt x="10639" y="4438"/>
                    <a:pt x="9423" y="3891"/>
                    <a:pt x="8177" y="3283"/>
                  </a:cubicBezTo>
                  <a:cubicBezTo>
                    <a:pt x="6657" y="2584"/>
                    <a:pt x="3861" y="1216"/>
                    <a:pt x="1368" y="0"/>
                  </a:cubicBezTo>
                  <a:close/>
                </a:path>
              </a:pathLst>
            </a:custGeom>
            <a:solidFill>
              <a:srgbClr val="919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4717425" y="5859550"/>
              <a:ext cx="473425" cy="225700"/>
            </a:xfrm>
            <a:custGeom>
              <a:avLst/>
              <a:gdLst/>
              <a:ahLst/>
              <a:cxnLst/>
              <a:rect l="l" t="t" r="r" b="b"/>
              <a:pathLst>
                <a:path w="18937" h="9028" extrusionOk="0">
                  <a:moveTo>
                    <a:pt x="0" y="0"/>
                  </a:moveTo>
                  <a:lnTo>
                    <a:pt x="0" y="0"/>
                  </a:lnTo>
                  <a:cubicBezTo>
                    <a:pt x="5350" y="4499"/>
                    <a:pt x="11702" y="8876"/>
                    <a:pt x="18937" y="9028"/>
                  </a:cubicBezTo>
                  <a:cubicBezTo>
                    <a:pt x="11854" y="7903"/>
                    <a:pt x="5958" y="36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3689275" y="5213625"/>
              <a:ext cx="266750" cy="247000"/>
            </a:xfrm>
            <a:custGeom>
              <a:avLst/>
              <a:gdLst/>
              <a:ahLst/>
              <a:cxnLst/>
              <a:rect l="l" t="t" r="r" b="b"/>
              <a:pathLst>
                <a:path w="10670" h="9880" extrusionOk="0">
                  <a:moveTo>
                    <a:pt x="4408" y="1"/>
                  </a:moveTo>
                  <a:cubicBezTo>
                    <a:pt x="4408" y="31"/>
                    <a:pt x="4378" y="62"/>
                    <a:pt x="4378" y="92"/>
                  </a:cubicBezTo>
                  <a:cubicBezTo>
                    <a:pt x="4074" y="913"/>
                    <a:pt x="4469" y="1946"/>
                    <a:pt x="3952" y="2645"/>
                  </a:cubicBezTo>
                  <a:cubicBezTo>
                    <a:pt x="3344" y="3527"/>
                    <a:pt x="1946" y="3223"/>
                    <a:pt x="1004" y="3740"/>
                  </a:cubicBezTo>
                  <a:cubicBezTo>
                    <a:pt x="365" y="4104"/>
                    <a:pt x="1" y="4895"/>
                    <a:pt x="153" y="5624"/>
                  </a:cubicBezTo>
                  <a:cubicBezTo>
                    <a:pt x="335" y="6566"/>
                    <a:pt x="1277" y="7326"/>
                    <a:pt x="1125" y="8268"/>
                  </a:cubicBezTo>
                  <a:cubicBezTo>
                    <a:pt x="1095" y="8420"/>
                    <a:pt x="1004" y="8572"/>
                    <a:pt x="943" y="8724"/>
                  </a:cubicBezTo>
                  <a:lnTo>
                    <a:pt x="9089" y="9879"/>
                  </a:lnTo>
                  <a:lnTo>
                    <a:pt x="10670" y="6658"/>
                  </a:lnTo>
                  <a:lnTo>
                    <a:pt x="4408" y="1"/>
                  </a:lnTo>
                  <a:close/>
                </a:path>
              </a:pathLst>
            </a:custGeom>
            <a:solidFill>
              <a:srgbClr val="DC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3563900" y="5127000"/>
              <a:ext cx="237100" cy="304750"/>
            </a:xfrm>
            <a:custGeom>
              <a:avLst/>
              <a:gdLst/>
              <a:ahLst/>
              <a:cxnLst/>
              <a:rect l="l" t="t" r="r" b="b"/>
              <a:pathLst>
                <a:path w="9484" h="12190" extrusionOk="0">
                  <a:moveTo>
                    <a:pt x="6171" y="1"/>
                  </a:moveTo>
                  <a:cubicBezTo>
                    <a:pt x="6171" y="1"/>
                    <a:pt x="5168" y="305"/>
                    <a:pt x="3952" y="1125"/>
                  </a:cubicBezTo>
                  <a:cubicBezTo>
                    <a:pt x="4712" y="1794"/>
                    <a:pt x="5441" y="2463"/>
                    <a:pt x="6201" y="3101"/>
                  </a:cubicBezTo>
                  <a:cubicBezTo>
                    <a:pt x="5380" y="2463"/>
                    <a:pt x="4408" y="2007"/>
                    <a:pt x="3496" y="1460"/>
                  </a:cubicBezTo>
                  <a:cubicBezTo>
                    <a:pt x="3405" y="1551"/>
                    <a:pt x="3314" y="1612"/>
                    <a:pt x="3192" y="1703"/>
                  </a:cubicBezTo>
                  <a:cubicBezTo>
                    <a:pt x="3891" y="2402"/>
                    <a:pt x="4590" y="3101"/>
                    <a:pt x="5350" y="3739"/>
                  </a:cubicBezTo>
                  <a:cubicBezTo>
                    <a:pt x="4499" y="3162"/>
                    <a:pt x="3557" y="2676"/>
                    <a:pt x="2645" y="2220"/>
                  </a:cubicBezTo>
                  <a:cubicBezTo>
                    <a:pt x="1976" y="2858"/>
                    <a:pt x="1338" y="3679"/>
                    <a:pt x="851" y="4682"/>
                  </a:cubicBezTo>
                  <a:cubicBezTo>
                    <a:pt x="244" y="5958"/>
                    <a:pt x="31" y="7144"/>
                    <a:pt x="0" y="8177"/>
                  </a:cubicBezTo>
                  <a:cubicBezTo>
                    <a:pt x="1125" y="8481"/>
                    <a:pt x="2219" y="8785"/>
                    <a:pt x="3314" y="9089"/>
                  </a:cubicBezTo>
                  <a:cubicBezTo>
                    <a:pt x="2219" y="9028"/>
                    <a:pt x="1125" y="8937"/>
                    <a:pt x="31" y="8816"/>
                  </a:cubicBezTo>
                  <a:lnTo>
                    <a:pt x="31" y="8816"/>
                  </a:lnTo>
                  <a:cubicBezTo>
                    <a:pt x="31" y="8937"/>
                    <a:pt x="61" y="9059"/>
                    <a:pt x="61" y="9150"/>
                  </a:cubicBezTo>
                  <a:cubicBezTo>
                    <a:pt x="1307" y="9545"/>
                    <a:pt x="2554" y="9879"/>
                    <a:pt x="3830" y="10183"/>
                  </a:cubicBezTo>
                  <a:cubicBezTo>
                    <a:pt x="2614" y="10092"/>
                    <a:pt x="1399" y="10031"/>
                    <a:pt x="183" y="10001"/>
                  </a:cubicBezTo>
                  <a:lnTo>
                    <a:pt x="183" y="10001"/>
                  </a:lnTo>
                  <a:cubicBezTo>
                    <a:pt x="365" y="10882"/>
                    <a:pt x="639" y="11430"/>
                    <a:pt x="639" y="11430"/>
                  </a:cubicBezTo>
                  <a:lnTo>
                    <a:pt x="5958" y="12189"/>
                  </a:lnTo>
                  <a:cubicBezTo>
                    <a:pt x="6049" y="12037"/>
                    <a:pt x="6110" y="11885"/>
                    <a:pt x="6140" y="11733"/>
                  </a:cubicBezTo>
                  <a:cubicBezTo>
                    <a:pt x="6292" y="10791"/>
                    <a:pt x="5350" y="10031"/>
                    <a:pt x="5168" y="9089"/>
                  </a:cubicBezTo>
                  <a:cubicBezTo>
                    <a:pt x="5016" y="8360"/>
                    <a:pt x="5380" y="7539"/>
                    <a:pt x="6019" y="7174"/>
                  </a:cubicBezTo>
                  <a:cubicBezTo>
                    <a:pt x="6961" y="6657"/>
                    <a:pt x="8359" y="6992"/>
                    <a:pt x="8967" y="6110"/>
                  </a:cubicBezTo>
                  <a:cubicBezTo>
                    <a:pt x="9484" y="5381"/>
                    <a:pt x="9089" y="4378"/>
                    <a:pt x="9393" y="3557"/>
                  </a:cubicBezTo>
                  <a:cubicBezTo>
                    <a:pt x="9393" y="3527"/>
                    <a:pt x="9423" y="3496"/>
                    <a:pt x="9423" y="3466"/>
                  </a:cubicBezTo>
                  <a:lnTo>
                    <a:pt x="6171" y="1"/>
                  </a:lnTo>
                  <a:close/>
                </a:path>
              </a:pathLst>
            </a:custGeom>
            <a:solidFill>
              <a:srgbClr val="8FC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3615575" y="5288875"/>
              <a:ext cx="284225" cy="128425"/>
            </a:xfrm>
            <a:custGeom>
              <a:avLst/>
              <a:gdLst/>
              <a:ahLst/>
              <a:cxnLst/>
              <a:rect l="l" t="t" r="r" b="b"/>
              <a:pathLst>
                <a:path w="11369" h="5137" extrusionOk="0">
                  <a:moveTo>
                    <a:pt x="0" y="0"/>
                  </a:moveTo>
                  <a:cubicBezTo>
                    <a:pt x="3739" y="1854"/>
                    <a:pt x="7508" y="3556"/>
                    <a:pt x="11368" y="5137"/>
                  </a:cubicBezTo>
                  <a:cubicBezTo>
                    <a:pt x="7721" y="3131"/>
                    <a:pt x="3921" y="1398"/>
                    <a:pt x="0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3674850" y="5259225"/>
              <a:ext cx="211275" cy="117800"/>
            </a:xfrm>
            <a:custGeom>
              <a:avLst/>
              <a:gdLst/>
              <a:ahLst/>
              <a:cxnLst/>
              <a:rect l="l" t="t" r="r" b="b"/>
              <a:pathLst>
                <a:path w="8451" h="4712" extrusionOk="0">
                  <a:moveTo>
                    <a:pt x="0" y="1"/>
                  </a:moveTo>
                  <a:cubicBezTo>
                    <a:pt x="2675" y="1794"/>
                    <a:pt x="5502" y="3344"/>
                    <a:pt x="8450" y="4712"/>
                  </a:cubicBezTo>
                  <a:cubicBezTo>
                    <a:pt x="5745" y="2919"/>
                    <a:pt x="2918" y="1368"/>
                    <a:pt x="0" y="1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3731075" y="5231875"/>
              <a:ext cx="105650" cy="84375"/>
            </a:xfrm>
            <a:custGeom>
              <a:avLst/>
              <a:gdLst/>
              <a:ahLst/>
              <a:cxnLst/>
              <a:rect l="l" t="t" r="r" b="b"/>
              <a:pathLst>
                <a:path w="4226" h="3375" extrusionOk="0">
                  <a:moveTo>
                    <a:pt x="0" y="0"/>
                  </a:moveTo>
                  <a:cubicBezTo>
                    <a:pt x="1338" y="1247"/>
                    <a:pt x="2736" y="2341"/>
                    <a:pt x="4225" y="3374"/>
                  </a:cubicBezTo>
                  <a:cubicBezTo>
                    <a:pt x="3070" y="1976"/>
                    <a:pt x="1611" y="851"/>
                    <a:pt x="0" y="0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3700675" y="5370925"/>
              <a:ext cx="141375" cy="57025"/>
            </a:xfrm>
            <a:custGeom>
              <a:avLst/>
              <a:gdLst/>
              <a:ahLst/>
              <a:cxnLst/>
              <a:rect l="l" t="t" r="r" b="b"/>
              <a:pathLst>
                <a:path w="5655" h="2281" extrusionOk="0">
                  <a:moveTo>
                    <a:pt x="1" y="1"/>
                  </a:moveTo>
                  <a:lnTo>
                    <a:pt x="1" y="1"/>
                  </a:lnTo>
                  <a:cubicBezTo>
                    <a:pt x="1794" y="1004"/>
                    <a:pt x="3679" y="1733"/>
                    <a:pt x="5654" y="2280"/>
                  </a:cubicBezTo>
                  <a:cubicBezTo>
                    <a:pt x="3861" y="1277"/>
                    <a:pt x="1976" y="548"/>
                    <a:pt x="1" y="1"/>
                  </a:cubicBezTo>
                  <a:close/>
                </a:path>
              </a:pathLst>
            </a:custGeom>
            <a:solidFill>
              <a:srgbClr val="160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33"/>
          <p:cNvGrpSpPr/>
          <p:nvPr/>
        </p:nvGrpSpPr>
        <p:grpSpPr>
          <a:xfrm rot="-1623420">
            <a:off x="952061" y="703675"/>
            <a:ext cx="518777" cy="577330"/>
            <a:chOff x="6709438" y="4906825"/>
            <a:chExt cx="518750" cy="577300"/>
          </a:xfrm>
        </p:grpSpPr>
        <p:sp>
          <p:nvSpPr>
            <p:cNvPr id="1070" name="Google Shape;1070;p33"/>
            <p:cNvSpPr/>
            <p:nvPr/>
          </p:nvSpPr>
          <p:spPr>
            <a:xfrm>
              <a:off x="6709438" y="4906825"/>
              <a:ext cx="518750" cy="577300"/>
            </a:xfrm>
            <a:custGeom>
              <a:avLst/>
              <a:gdLst/>
              <a:ahLst/>
              <a:cxnLst/>
              <a:rect l="l" t="t" r="r" b="b"/>
              <a:pathLst>
                <a:path w="20750" h="23092" extrusionOk="0">
                  <a:moveTo>
                    <a:pt x="10141" y="7090"/>
                  </a:moveTo>
                  <a:cubicBezTo>
                    <a:pt x="10608" y="8091"/>
                    <a:pt x="10842" y="9058"/>
                    <a:pt x="10675" y="10092"/>
                  </a:cubicBezTo>
                  <a:cubicBezTo>
                    <a:pt x="10608" y="10393"/>
                    <a:pt x="10542" y="10759"/>
                    <a:pt x="10108" y="10759"/>
                  </a:cubicBezTo>
                  <a:cubicBezTo>
                    <a:pt x="9708" y="10759"/>
                    <a:pt x="9641" y="10426"/>
                    <a:pt x="9574" y="10092"/>
                  </a:cubicBezTo>
                  <a:cubicBezTo>
                    <a:pt x="9341" y="9058"/>
                    <a:pt x="9708" y="8124"/>
                    <a:pt x="10141" y="7090"/>
                  </a:cubicBezTo>
                  <a:close/>
                  <a:moveTo>
                    <a:pt x="11606" y="5603"/>
                  </a:moveTo>
                  <a:cubicBezTo>
                    <a:pt x="11890" y="5603"/>
                    <a:pt x="12178" y="5704"/>
                    <a:pt x="12410" y="5923"/>
                  </a:cubicBezTo>
                  <a:cubicBezTo>
                    <a:pt x="12977" y="6456"/>
                    <a:pt x="13177" y="7190"/>
                    <a:pt x="13310" y="7957"/>
                  </a:cubicBezTo>
                  <a:cubicBezTo>
                    <a:pt x="13410" y="8591"/>
                    <a:pt x="13444" y="9258"/>
                    <a:pt x="13444" y="9792"/>
                  </a:cubicBezTo>
                  <a:cubicBezTo>
                    <a:pt x="13477" y="12261"/>
                    <a:pt x="12743" y="14395"/>
                    <a:pt x="11809" y="16497"/>
                  </a:cubicBezTo>
                  <a:cubicBezTo>
                    <a:pt x="11743" y="16697"/>
                    <a:pt x="11743" y="17031"/>
                    <a:pt x="11509" y="17064"/>
                  </a:cubicBezTo>
                  <a:cubicBezTo>
                    <a:pt x="11159" y="17139"/>
                    <a:pt x="10790" y="17177"/>
                    <a:pt x="10430" y="17177"/>
                  </a:cubicBezTo>
                  <a:cubicBezTo>
                    <a:pt x="10310" y="17177"/>
                    <a:pt x="10192" y="17172"/>
                    <a:pt x="10075" y="17164"/>
                  </a:cubicBezTo>
                  <a:cubicBezTo>
                    <a:pt x="9908" y="17131"/>
                    <a:pt x="9808" y="16830"/>
                    <a:pt x="9674" y="16630"/>
                  </a:cubicBezTo>
                  <a:cubicBezTo>
                    <a:pt x="8407" y="14362"/>
                    <a:pt x="7406" y="11994"/>
                    <a:pt x="7406" y="9358"/>
                  </a:cubicBezTo>
                  <a:cubicBezTo>
                    <a:pt x="7406" y="8491"/>
                    <a:pt x="7606" y="7657"/>
                    <a:pt x="8007" y="6890"/>
                  </a:cubicBezTo>
                  <a:cubicBezTo>
                    <a:pt x="8197" y="6552"/>
                    <a:pt x="8494" y="6375"/>
                    <a:pt x="8822" y="6375"/>
                  </a:cubicBezTo>
                  <a:cubicBezTo>
                    <a:pt x="9012" y="6375"/>
                    <a:pt x="9212" y="6434"/>
                    <a:pt x="9408" y="6556"/>
                  </a:cubicBezTo>
                  <a:cubicBezTo>
                    <a:pt x="9674" y="6690"/>
                    <a:pt x="9474" y="6857"/>
                    <a:pt x="9441" y="6990"/>
                  </a:cubicBezTo>
                  <a:cubicBezTo>
                    <a:pt x="9107" y="7724"/>
                    <a:pt x="8874" y="8458"/>
                    <a:pt x="8807" y="9258"/>
                  </a:cubicBezTo>
                  <a:cubicBezTo>
                    <a:pt x="8807" y="9792"/>
                    <a:pt x="8841" y="10292"/>
                    <a:pt x="9041" y="10793"/>
                  </a:cubicBezTo>
                  <a:cubicBezTo>
                    <a:pt x="9241" y="11226"/>
                    <a:pt x="9608" y="11527"/>
                    <a:pt x="10075" y="11560"/>
                  </a:cubicBezTo>
                  <a:cubicBezTo>
                    <a:pt x="10103" y="11562"/>
                    <a:pt x="10131" y="11563"/>
                    <a:pt x="10158" y="11563"/>
                  </a:cubicBezTo>
                  <a:cubicBezTo>
                    <a:pt x="10623" y="11563"/>
                    <a:pt x="11022" y="11299"/>
                    <a:pt x="11242" y="10826"/>
                  </a:cubicBezTo>
                  <a:cubicBezTo>
                    <a:pt x="11643" y="9926"/>
                    <a:pt x="11509" y="9025"/>
                    <a:pt x="11309" y="8091"/>
                  </a:cubicBezTo>
                  <a:cubicBezTo>
                    <a:pt x="11176" y="7557"/>
                    <a:pt x="11009" y="6990"/>
                    <a:pt x="10608" y="6556"/>
                  </a:cubicBezTo>
                  <a:cubicBezTo>
                    <a:pt x="10475" y="6456"/>
                    <a:pt x="10508" y="6323"/>
                    <a:pt x="10575" y="6190"/>
                  </a:cubicBezTo>
                  <a:cubicBezTo>
                    <a:pt x="10792" y="5815"/>
                    <a:pt x="11196" y="5603"/>
                    <a:pt x="11606" y="5603"/>
                  </a:cubicBezTo>
                  <a:close/>
                  <a:moveTo>
                    <a:pt x="9754" y="756"/>
                  </a:moveTo>
                  <a:cubicBezTo>
                    <a:pt x="12685" y="756"/>
                    <a:pt x="15742" y="1930"/>
                    <a:pt x="17680" y="4388"/>
                  </a:cubicBezTo>
                  <a:cubicBezTo>
                    <a:pt x="19315" y="6456"/>
                    <a:pt x="19915" y="8925"/>
                    <a:pt x="18681" y="11493"/>
                  </a:cubicBezTo>
                  <a:cubicBezTo>
                    <a:pt x="18314" y="12294"/>
                    <a:pt x="17613" y="12794"/>
                    <a:pt x="17080" y="13428"/>
                  </a:cubicBezTo>
                  <a:cubicBezTo>
                    <a:pt x="16713" y="13862"/>
                    <a:pt x="16246" y="14229"/>
                    <a:pt x="15779" y="14529"/>
                  </a:cubicBezTo>
                  <a:cubicBezTo>
                    <a:pt x="15345" y="14796"/>
                    <a:pt x="15145" y="15163"/>
                    <a:pt x="15178" y="15663"/>
                  </a:cubicBezTo>
                  <a:cubicBezTo>
                    <a:pt x="15212" y="16097"/>
                    <a:pt x="15178" y="16564"/>
                    <a:pt x="15178" y="16997"/>
                  </a:cubicBezTo>
                  <a:cubicBezTo>
                    <a:pt x="15178" y="17231"/>
                    <a:pt x="15127" y="17337"/>
                    <a:pt x="14912" y="17337"/>
                  </a:cubicBezTo>
                  <a:cubicBezTo>
                    <a:pt x="14882" y="17337"/>
                    <a:pt x="14848" y="17335"/>
                    <a:pt x="14811" y="17331"/>
                  </a:cubicBezTo>
                  <a:cubicBezTo>
                    <a:pt x="14044" y="17264"/>
                    <a:pt x="13244" y="17231"/>
                    <a:pt x="12376" y="17164"/>
                  </a:cubicBezTo>
                  <a:cubicBezTo>
                    <a:pt x="12843" y="16130"/>
                    <a:pt x="13244" y="15096"/>
                    <a:pt x="13577" y="14028"/>
                  </a:cubicBezTo>
                  <a:cubicBezTo>
                    <a:pt x="14244" y="11794"/>
                    <a:pt x="14411" y="9559"/>
                    <a:pt x="13911" y="7257"/>
                  </a:cubicBezTo>
                  <a:cubicBezTo>
                    <a:pt x="13811" y="6723"/>
                    <a:pt x="13577" y="6223"/>
                    <a:pt x="13244" y="5756"/>
                  </a:cubicBezTo>
                  <a:cubicBezTo>
                    <a:pt x="12800" y="5193"/>
                    <a:pt x="12225" y="4909"/>
                    <a:pt x="11649" y="4909"/>
                  </a:cubicBezTo>
                  <a:cubicBezTo>
                    <a:pt x="11099" y="4909"/>
                    <a:pt x="10548" y="5168"/>
                    <a:pt x="10108" y="5689"/>
                  </a:cubicBezTo>
                  <a:cubicBezTo>
                    <a:pt x="10009" y="5813"/>
                    <a:pt x="9965" y="5938"/>
                    <a:pt x="9838" y="5938"/>
                  </a:cubicBezTo>
                  <a:cubicBezTo>
                    <a:pt x="9795" y="5938"/>
                    <a:pt x="9742" y="5923"/>
                    <a:pt x="9674" y="5889"/>
                  </a:cubicBezTo>
                  <a:cubicBezTo>
                    <a:pt x="9301" y="5743"/>
                    <a:pt x="8980" y="5674"/>
                    <a:pt x="8703" y="5674"/>
                  </a:cubicBezTo>
                  <a:cubicBezTo>
                    <a:pt x="7843" y="5674"/>
                    <a:pt x="7401" y="6339"/>
                    <a:pt x="7073" y="7424"/>
                  </a:cubicBezTo>
                  <a:cubicBezTo>
                    <a:pt x="6539" y="9158"/>
                    <a:pt x="6606" y="10860"/>
                    <a:pt x="7173" y="12561"/>
                  </a:cubicBezTo>
                  <a:cubicBezTo>
                    <a:pt x="7706" y="14162"/>
                    <a:pt x="8207" y="15796"/>
                    <a:pt x="9207" y="17297"/>
                  </a:cubicBezTo>
                  <a:cubicBezTo>
                    <a:pt x="8496" y="17297"/>
                    <a:pt x="7799" y="17283"/>
                    <a:pt x="7127" y="17283"/>
                  </a:cubicBezTo>
                  <a:cubicBezTo>
                    <a:pt x="6791" y="17283"/>
                    <a:pt x="6461" y="17286"/>
                    <a:pt x="6139" y="17297"/>
                  </a:cubicBezTo>
                  <a:cubicBezTo>
                    <a:pt x="5872" y="17297"/>
                    <a:pt x="5805" y="17197"/>
                    <a:pt x="5805" y="16964"/>
                  </a:cubicBezTo>
                  <a:cubicBezTo>
                    <a:pt x="5738" y="16163"/>
                    <a:pt x="5638" y="15329"/>
                    <a:pt x="5438" y="14529"/>
                  </a:cubicBezTo>
                  <a:cubicBezTo>
                    <a:pt x="5371" y="14195"/>
                    <a:pt x="5205" y="13995"/>
                    <a:pt x="4871" y="13895"/>
                  </a:cubicBezTo>
                  <a:cubicBezTo>
                    <a:pt x="2369" y="13094"/>
                    <a:pt x="1268" y="11327"/>
                    <a:pt x="935" y="8758"/>
                  </a:cubicBezTo>
                  <a:cubicBezTo>
                    <a:pt x="635" y="6423"/>
                    <a:pt x="1836" y="4855"/>
                    <a:pt x="3270" y="3287"/>
                  </a:cubicBezTo>
                  <a:cubicBezTo>
                    <a:pt x="4811" y="1623"/>
                    <a:pt x="7236" y="756"/>
                    <a:pt x="9754" y="756"/>
                  </a:cubicBezTo>
                  <a:close/>
                  <a:moveTo>
                    <a:pt x="11093" y="17824"/>
                  </a:moveTo>
                  <a:cubicBezTo>
                    <a:pt x="12498" y="17824"/>
                    <a:pt x="13890" y="18033"/>
                    <a:pt x="15281" y="18033"/>
                  </a:cubicBezTo>
                  <a:cubicBezTo>
                    <a:pt x="15358" y="18033"/>
                    <a:pt x="15435" y="18033"/>
                    <a:pt x="15512" y="18031"/>
                  </a:cubicBezTo>
                  <a:cubicBezTo>
                    <a:pt x="15549" y="18026"/>
                    <a:pt x="15582" y="18023"/>
                    <a:pt x="15611" y="18023"/>
                  </a:cubicBezTo>
                  <a:cubicBezTo>
                    <a:pt x="15765" y="18023"/>
                    <a:pt x="15812" y="18102"/>
                    <a:pt x="15812" y="18298"/>
                  </a:cubicBezTo>
                  <a:cubicBezTo>
                    <a:pt x="15779" y="18565"/>
                    <a:pt x="15779" y="18865"/>
                    <a:pt x="15745" y="19132"/>
                  </a:cubicBezTo>
                  <a:cubicBezTo>
                    <a:pt x="15645" y="19966"/>
                    <a:pt x="15645" y="19999"/>
                    <a:pt x="14811" y="19999"/>
                  </a:cubicBezTo>
                  <a:cubicBezTo>
                    <a:pt x="13177" y="19966"/>
                    <a:pt x="11509" y="19933"/>
                    <a:pt x="9841" y="19899"/>
                  </a:cubicBezTo>
                  <a:cubicBezTo>
                    <a:pt x="8740" y="19899"/>
                    <a:pt x="7606" y="19966"/>
                    <a:pt x="6506" y="19966"/>
                  </a:cubicBezTo>
                  <a:cubicBezTo>
                    <a:pt x="5538" y="19933"/>
                    <a:pt x="5505" y="19899"/>
                    <a:pt x="5371" y="18932"/>
                  </a:cubicBezTo>
                  <a:cubicBezTo>
                    <a:pt x="5305" y="18632"/>
                    <a:pt x="5271" y="18298"/>
                    <a:pt x="5238" y="17931"/>
                  </a:cubicBezTo>
                  <a:lnTo>
                    <a:pt x="5238" y="17931"/>
                  </a:lnTo>
                  <a:cubicBezTo>
                    <a:pt x="6058" y="17967"/>
                    <a:pt x="6869" y="18003"/>
                    <a:pt x="7675" y="18003"/>
                  </a:cubicBezTo>
                  <a:cubicBezTo>
                    <a:pt x="8377" y="18003"/>
                    <a:pt x="9076" y="17976"/>
                    <a:pt x="9775" y="17898"/>
                  </a:cubicBezTo>
                  <a:cubicBezTo>
                    <a:pt x="10216" y="17845"/>
                    <a:pt x="10655" y="17824"/>
                    <a:pt x="11093" y="17824"/>
                  </a:cubicBezTo>
                  <a:close/>
                  <a:moveTo>
                    <a:pt x="10460" y="20703"/>
                  </a:moveTo>
                  <a:cubicBezTo>
                    <a:pt x="11603" y="20703"/>
                    <a:pt x="12740" y="20724"/>
                    <a:pt x="13877" y="20800"/>
                  </a:cubicBezTo>
                  <a:cubicBezTo>
                    <a:pt x="13966" y="20800"/>
                    <a:pt x="14055" y="20785"/>
                    <a:pt x="14134" y="20785"/>
                  </a:cubicBezTo>
                  <a:cubicBezTo>
                    <a:pt x="14174" y="20785"/>
                    <a:pt x="14211" y="20789"/>
                    <a:pt x="14244" y="20800"/>
                  </a:cubicBezTo>
                  <a:cubicBezTo>
                    <a:pt x="14272" y="20808"/>
                    <a:pt x="14302" y="20811"/>
                    <a:pt x="14334" y="20811"/>
                  </a:cubicBezTo>
                  <a:cubicBezTo>
                    <a:pt x="14457" y="20811"/>
                    <a:pt x="14599" y="20762"/>
                    <a:pt x="14718" y="20762"/>
                  </a:cubicBezTo>
                  <a:cubicBezTo>
                    <a:pt x="14820" y="20762"/>
                    <a:pt x="14904" y="20798"/>
                    <a:pt x="14945" y="20933"/>
                  </a:cubicBezTo>
                  <a:cubicBezTo>
                    <a:pt x="15078" y="21400"/>
                    <a:pt x="14745" y="21901"/>
                    <a:pt x="14311" y="22001"/>
                  </a:cubicBezTo>
                  <a:cubicBezTo>
                    <a:pt x="13377" y="22268"/>
                    <a:pt x="12376" y="22268"/>
                    <a:pt x="11409" y="22268"/>
                  </a:cubicBezTo>
                  <a:cubicBezTo>
                    <a:pt x="11329" y="22265"/>
                    <a:pt x="11248" y="22264"/>
                    <a:pt x="11168" y="22264"/>
                  </a:cubicBezTo>
                  <a:cubicBezTo>
                    <a:pt x="10436" y="22264"/>
                    <a:pt x="9693" y="22350"/>
                    <a:pt x="8955" y="22350"/>
                  </a:cubicBezTo>
                  <a:cubicBezTo>
                    <a:pt x="8593" y="22350"/>
                    <a:pt x="8231" y="22329"/>
                    <a:pt x="7873" y="22268"/>
                  </a:cubicBezTo>
                  <a:cubicBezTo>
                    <a:pt x="6639" y="22034"/>
                    <a:pt x="6439" y="22068"/>
                    <a:pt x="6439" y="21000"/>
                  </a:cubicBezTo>
                  <a:cubicBezTo>
                    <a:pt x="6439" y="20933"/>
                    <a:pt x="6372" y="20867"/>
                    <a:pt x="6305" y="20733"/>
                  </a:cubicBezTo>
                  <a:cubicBezTo>
                    <a:pt x="7706" y="20733"/>
                    <a:pt x="9088" y="20703"/>
                    <a:pt x="10460" y="20703"/>
                  </a:cubicBezTo>
                  <a:close/>
                  <a:moveTo>
                    <a:pt x="9542" y="1"/>
                  </a:moveTo>
                  <a:cubicBezTo>
                    <a:pt x="7066" y="1"/>
                    <a:pt x="4778" y="769"/>
                    <a:pt x="2803" y="2720"/>
                  </a:cubicBezTo>
                  <a:cubicBezTo>
                    <a:pt x="1235" y="4288"/>
                    <a:pt x="1" y="5956"/>
                    <a:pt x="234" y="8358"/>
                  </a:cubicBezTo>
                  <a:cubicBezTo>
                    <a:pt x="468" y="11026"/>
                    <a:pt x="1369" y="13228"/>
                    <a:pt x="4104" y="14295"/>
                  </a:cubicBezTo>
                  <a:cubicBezTo>
                    <a:pt x="4571" y="14462"/>
                    <a:pt x="4904" y="14762"/>
                    <a:pt x="4871" y="15296"/>
                  </a:cubicBezTo>
                  <a:cubicBezTo>
                    <a:pt x="4838" y="16063"/>
                    <a:pt x="5471" y="16897"/>
                    <a:pt x="4671" y="17631"/>
                  </a:cubicBezTo>
                  <a:cubicBezTo>
                    <a:pt x="4638" y="17664"/>
                    <a:pt x="4671" y="17731"/>
                    <a:pt x="4671" y="17764"/>
                  </a:cubicBezTo>
                  <a:cubicBezTo>
                    <a:pt x="4504" y="18265"/>
                    <a:pt x="4571" y="18732"/>
                    <a:pt x="4638" y="19199"/>
                  </a:cubicBezTo>
                  <a:cubicBezTo>
                    <a:pt x="4771" y="19799"/>
                    <a:pt x="4804" y="20466"/>
                    <a:pt x="5605" y="20633"/>
                  </a:cubicBezTo>
                  <a:cubicBezTo>
                    <a:pt x="5805" y="20667"/>
                    <a:pt x="5672" y="20867"/>
                    <a:pt x="5672" y="20967"/>
                  </a:cubicBezTo>
                  <a:cubicBezTo>
                    <a:pt x="5572" y="22034"/>
                    <a:pt x="6039" y="22668"/>
                    <a:pt x="7039" y="22868"/>
                  </a:cubicBezTo>
                  <a:cubicBezTo>
                    <a:pt x="7273" y="22935"/>
                    <a:pt x="7506" y="22968"/>
                    <a:pt x="7706" y="23002"/>
                  </a:cubicBezTo>
                  <a:cubicBezTo>
                    <a:pt x="8064" y="23069"/>
                    <a:pt x="8424" y="23092"/>
                    <a:pt x="8782" y="23092"/>
                  </a:cubicBezTo>
                  <a:cubicBezTo>
                    <a:pt x="9531" y="23092"/>
                    <a:pt x="10272" y="22992"/>
                    <a:pt x="10960" y="22992"/>
                  </a:cubicBezTo>
                  <a:cubicBezTo>
                    <a:pt x="11078" y="22992"/>
                    <a:pt x="11194" y="22995"/>
                    <a:pt x="11309" y="23002"/>
                  </a:cubicBezTo>
                  <a:cubicBezTo>
                    <a:pt x="12543" y="23002"/>
                    <a:pt x="13677" y="23002"/>
                    <a:pt x="14745" y="22635"/>
                  </a:cubicBezTo>
                  <a:cubicBezTo>
                    <a:pt x="15178" y="22468"/>
                    <a:pt x="15412" y="22234"/>
                    <a:pt x="15479" y="21801"/>
                  </a:cubicBezTo>
                  <a:cubicBezTo>
                    <a:pt x="15512" y="21534"/>
                    <a:pt x="15579" y="21267"/>
                    <a:pt x="15612" y="21033"/>
                  </a:cubicBezTo>
                  <a:cubicBezTo>
                    <a:pt x="15612" y="20833"/>
                    <a:pt x="15679" y="20700"/>
                    <a:pt x="15879" y="20633"/>
                  </a:cubicBezTo>
                  <a:cubicBezTo>
                    <a:pt x="16246" y="20500"/>
                    <a:pt x="16346" y="20200"/>
                    <a:pt x="16413" y="19833"/>
                  </a:cubicBezTo>
                  <a:cubicBezTo>
                    <a:pt x="16546" y="19232"/>
                    <a:pt x="16513" y="18632"/>
                    <a:pt x="16546" y="18031"/>
                  </a:cubicBezTo>
                  <a:cubicBezTo>
                    <a:pt x="16546" y="17664"/>
                    <a:pt x="16479" y="17398"/>
                    <a:pt x="16112" y="17331"/>
                  </a:cubicBezTo>
                  <a:cubicBezTo>
                    <a:pt x="15912" y="17264"/>
                    <a:pt x="15912" y="17164"/>
                    <a:pt x="15912" y="16997"/>
                  </a:cubicBezTo>
                  <a:cubicBezTo>
                    <a:pt x="15946" y="16564"/>
                    <a:pt x="15946" y="16097"/>
                    <a:pt x="15946" y="15630"/>
                  </a:cubicBezTo>
                  <a:cubicBezTo>
                    <a:pt x="15946" y="15363"/>
                    <a:pt x="16046" y="15163"/>
                    <a:pt x="16279" y="15029"/>
                  </a:cubicBezTo>
                  <a:cubicBezTo>
                    <a:pt x="16780" y="14729"/>
                    <a:pt x="17247" y="14362"/>
                    <a:pt x="17613" y="13895"/>
                  </a:cubicBezTo>
                  <a:cubicBezTo>
                    <a:pt x="18214" y="13228"/>
                    <a:pt x="18948" y="12661"/>
                    <a:pt x="19348" y="11827"/>
                  </a:cubicBezTo>
                  <a:cubicBezTo>
                    <a:pt x="20749" y="9025"/>
                    <a:pt x="20049" y="6423"/>
                    <a:pt x="18381" y="4055"/>
                  </a:cubicBezTo>
                  <a:cubicBezTo>
                    <a:pt x="16980" y="2053"/>
                    <a:pt x="14912" y="819"/>
                    <a:pt x="12476" y="319"/>
                  </a:cubicBezTo>
                  <a:cubicBezTo>
                    <a:pt x="11475" y="115"/>
                    <a:pt x="10495" y="1"/>
                    <a:pt x="9542" y="1"/>
                  </a:cubicBezTo>
                  <a:close/>
                </a:path>
              </a:pathLst>
            </a:custGeom>
            <a:solidFill>
              <a:srgbClr val="0E0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6752813" y="5017350"/>
              <a:ext cx="62575" cy="145350"/>
            </a:xfrm>
            <a:custGeom>
              <a:avLst/>
              <a:gdLst/>
              <a:ahLst/>
              <a:cxnLst/>
              <a:rect l="l" t="t" r="r" b="b"/>
              <a:pathLst>
                <a:path w="2503" h="5814" extrusionOk="0">
                  <a:moveTo>
                    <a:pt x="2169" y="1"/>
                  </a:moveTo>
                  <a:cubicBezTo>
                    <a:pt x="1868" y="1"/>
                    <a:pt x="1635" y="167"/>
                    <a:pt x="1435" y="368"/>
                  </a:cubicBezTo>
                  <a:cubicBezTo>
                    <a:pt x="467" y="1335"/>
                    <a:pt x="101" y="2569"/>
                    <a:pt x="34" y="3903"/>
                  </a:cubicBezTo>
                  <a:cubicBezTo>
                    <a:pt x="0" y="4370"/>
                    <a:pt x="67" y="4837"/>
                    <a:pt x="201" y="5271"/>
                  </a:cubicBezTo>
                  <a:cubicBezTo>
                    <a:pt x="292" y="5514"/>
                    <a:pt x="328" y="5813"/>
                    <a:pt x="586" y="5813"/>
                  </a:cubicBezTo>
                  <a:cubicBezTo>
                    <a:pt x="611" y="5813"/>
                    <a:pt x="638" y="5811"/>
                    <a:pt x="668" y="5805"/>
                  </a:cubicBezTo>
                  <a:cubicBezTo>
                    <a:pt x="1035" y="5705"/>
                    <a:pt x="901" y="5338"/>
                    <a:pt x="868" y="5104"/>
                  </a:cubicBezTo>
                  <a:cubicBezTo>
                    <a:pt x="868" y="5071"/>
                    <a:pt x="834" y="5038"/>
                    <a:pt x="834" y="5004"/>
                  </a:cubicBezTo>
                  <a:cubicBezTo>
                    <a:pt x="501" y="3737"/>
                    <a:pt x="768" y="2536"/>
                    <a:pt x="1435" y="1435"/>
                  </a:cubicBezTo>
                  <a:cubicBezTo>
                    <a:pt x="1668" y="1035"/>
                    <a:pt x="2035" y="734"/>
                    <a:pt x="2335" y="368"/>
                  </a:cubicBezTo>
                  <a:cubicBezTo>
                    <a:pt x="2402" y="301"/>
                    <a:pt x="2502" y="234"/>
                    <a:pt x="2402" y="101"/>
                  </a:cubicBezTo>
                  <a:cubicBezTo>
                    <a:pt x="2369" y="34"/>
                    <a:pt x="2269" y="1"/>
                    <a:pt x="2169" y="1"/>
                  </a:cubicBezTo>
                  <a:close/>
                </a:path>
              </a:pathLst>
            </a:custGeom>
            <a:solidFill>
              <a:srgbClr val="0E0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7119738" y="5085650"/>
              <a:ext cx="48400" cy="106725"/>
            </a:xfrm>
            <a:custGeom>
              <a:avLst/>
              <a:gdLst/>
              <a:ahLst/>
              <a:cxnLst/>
              <a:rect l="l" t="t" r="r" b="b"/>
              <a:pathLst>
                <a:path w="1936" h="4269" extrusionOk="0">
                  <a:moveTo>
                    <a:pt x="1404" y="0"/>
                  </a:moveTo>
                  <a:cubicBezTo>
                    <a:pt x="1393" y="0"/>
                    <a:pt x="1381" y="1"/>
                    <a:pt x="1368" y="4"/>
                  </a:cubicBezTo>
                  <a:cubicBezTo>
                    <a:pt x="1168" y="71"/>
                    <a:pt x="1201" y="304"/>
                    <a:pt x="1235" y="438"/>
                  </a:cubicBezTo>
                  <a:cubicBezTo>
                    <a:pt x="1435" y="1705"/>
                    <a:pt x="1135" y="2773"/>
                    <a:pt x="267" y="3673"/>
                  </a:cubicBezTo>
                  <a:cubicBezTo>
                    <a:pt x="134" y="3807"/>
                    <a:pt x="1" y="4007"/>
                    <a:pt x="234" y="4174"/>
                  </a:cubicBezTo>
                  <a:cubicBezTo>
                    <a:pt x="312" y="4239"/>
                    <a:pt x="385" y="4268"/>
                    <a:pt x="455" y="4268"/>
                  </a:cubicBezTo>
                  <a:cubicBezTo>
                    <a:pt x="564" y="4268"/>
                    <a:pt x="666" y="4196"/>
                    <a:pt x="768" y="4073"/>
                  </a:cubicBezTo>
                  <a:cubicBezTo>
                    <a:pt x="1435" y="3273"/>
                    <a:pt x="1902" y="2372"/>
                    <a:pt x="1902" y="1305"/>
                  </a:cubicBezTo>
                  <a:cubicBezTo>
                    <a:pt x="1902" y="938"/>
                    <a:pt x="1935" y="571"/>
                    <a:pt x="1702" y="304"/>
                  </a:cubicBezTo>
                  <a:cubicBezTo>
                    <a:pt x="1609" y="181"/>
                    <a:pt x="1545" y="0"/>
                    <a:pt x="1404" y="0"/>
                  </a:cubicBezTo>
                  <a:close/>
                </a:path>
              </a:pathLst>
            </a:custGeom>
            <a:solidFill>
              <a:srgbClr val="0E0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3" name="Google Shape;1073;p33"/>
          <p:cNvGrpSpPr/>
          <p:nvPr/>
        </p:nvGrpSpPr>
        <p:grpSpPr>
          <a:xfrm rot="1089028">
            <a:off x="8180587" y="4219637"/>
            <a:ext cx="500353" cy="525552"/>
            <a:chOff x="5004575" y="4590325"/>
            <a:chExt cx="500375" cy="525575"/>
          </a:xfrm>
        </p:grpSpPr>
        <p:sp>
          <p:nvSpPr>
            <p:cNvPr id="1074" name="Google Shape;1074;p33"/>
            <p:cNvSpPr/>
            <p:nvPr/>
          </p:nvSpPr>
          <p:spPr>
            <a:xfrm>
              <a:off x="5004575" y="4590325"/>
              <a:ext cx="500375" cy="525575"/>
            </a:xfrm>
            <a:custGeom>
              <a:avLst/>
              <a:gdLst/>
              <a:ahLst/>
              <a:cxnLst/>
              <a:rect l="l" t="t" r="r" b="b"/>
              <a:pathLst>
                <a:path w="20015" h="21023" extrusionOk="0">
                  <a:moveTo>
                    <a:pt x="6479" y="666"/>
                  </a:moveTo>
                  <a:cubicBezTo>
                    <a:pt x="6581" y="666"/>
                    <a:pt x="6709" y="721"/>
                    <a:pt x="6805" y="737"/>
                  </a:cubicBezTo>
                  <a:cubicBezTo>
                    <a:pt x="7806" y="754"/>
                    <a:pt x="8815" y="779"/>
                    <a:pt x="9833" y="779"/>
                  </a:cubicBezTo>
                  <a:cubicBezTo>
                    <a:pt x="10850" y="779"/>
                    <a:pt x="11876" y="754"/>
                    <a:pt x="12910" y="670"/>
                  </a:cubicBezTo>
                  <a:lnTo>
                    <a:pt x="12910" y="670"/>
                  </a:lnTo>
                  <a:cubicBezTo>
                    <a:pt x="12977" y="1705"/>
                    <a:pt x="12977" y="1671"/>
                    <a:pt x="12076" y="1805"/>
                  </a:cubicBezTo>
                  <a:cubicBezTo>
                    <a:pt x="11299" y="1920"/>
                    <a:pt x="10528" y="1967"/>
                    <a:pt x="9759" y="1967"/>
                  </a:cubicBezTo>
                  <a:cubicBezTo>
                    <a:pt x="8744" y="1967"/>
                    <a:pt x="7730" y="1885"/>
                    <a:pt x="6705" y="1771"/>
                  </a:cubicBezTo>
                  <a:cubicBezTo>
                    <a:pt x="6105" y="1705"/>
                    <a:pt x="6338" y="1271"/>
                    <a:pt x="6305" y="971"/>
                  </a:cubicBezTo>
                  <a:cubicBezTo>
                    <a:pt x="6288" y="729"/>
                    <a:pt x="6369" y="666"/>
                    <a:pt x="6479" y="666"/>
                  </a:cubicBezTo>
                  <a:close/>
                  <a:moveTo>
                    <a:pt x="9607" y="2739"/>
                  </a:moveTo>
                  <a:cubicBezTo>
                    <a:pt x="10141" y="2739"/>
                    <a:pt x="9841" y="3139"/>
                    <a:pt x="9941" y="3306"/>
                  </a:cubicBezTo>
                  <a:cubicBezTo>
                    <a:pt x="9841" y="3506"/>
                    <a:pt x="10108" y="3873"/>
                    <a:pt x="9607" y="3873"/>
                  </a:cubicBezTo>
                  <a:cubicBezTo>
                    <a:pt x="9107" y="3839"/>
                    <a:pt x="9374" y="3472"/>
                    <a:pt x="9341" y="3239"/>
                  </a:cubicBezTo>
                  <a:cubicBezTo>
                    <a:pt x="9307" y="3072"/>
                    <a:pt x="9174" y="2739"/>
                    <a:pt x="9607" y="2739"/>
                  </a:cubicBezTo>
                  <a:close/>
                  <a:moveTo>
                    <a:pt x="11311" y="4557"/>
                  </a:moveTo>
                  <a:cubicBezTo>
                    <a:pt x="12186" y="4557"/>
                    <a:pt x="13011" y="4889"/>
                    <a:pt x="13810" y="5274"/>
                  </a:cubicBezTo>
                  <a:cubicBezTo>
                    <a:pt x="16746" y="6741"/>
                    <a:pt x="18180" y="9143"/>
                    <a:pt x="18280" y="12446"/>
                  </a:cubicBezTo>
                  <a:cubicBezTo>
                    <a:pt x="18214" y="14547"/>
                    <a:pt x="17480" y="16382"/>
                    <a:pt x="15945" y="17883"/>
                  </a:cubicBezTo>
                  <a:cubicBezTo>
                    <a:pt x="14478" y="19284"/>
                    <a:pt x="12776" y="19984"/>
                    <a:pt x="10775" y="20151"/>
                  </a:cubicBezTo>
                  <a:cubicBezTo>
                    <a:pt x="10347" y="20189"/>
                    <a:pt x="9925" y="20210"/>
                    <a:pt x="9507" y="20210"/>
                  </a:cubicBezTo>
                  <a:cubicBezTo>
                    <a:pt x="8102" y="20210"/>
                    <a:pt x="6757" y="19975"/>
                    <a:pt x="5471" y="19384"/>
                  </a:cubicBezTo>
                  <a:cubicBezTo>
                    <a:pt x="2436" y="17983"/>
                    <a:pt x="668" y="14814"/>
                    <a:pt x="1001" y="11512"/>
                  </a:cubicBezTo>
                  <a:cubicBezTo>
                    <a:pt x="1335" y="8243"/>
                    <a:pt x="3703" y="5541"/>
                    <a:pt x="6939" y="4740"/>
                  </a:cubicBezTo>
                  <a:cubicBezTo>
                    <a:pt x="7506" y="4607"/>
                    <a:pt x="8073" y="4640"/>
                    <a:pt x="8640" y="4607"/>
                  </a:cubicBezTo>
                  <a:cubicBezTo>
                    <a:pt x="8759" y="4601"/>
                    <a:pt x="8878" y="4599"/>
                    <a:pt x="8997" y="4599"/>
                  </a:cubicBezTo>
                  <a:cubicBezTo>
                    <a:pt x="9373" y="4599"/>
                    <a:pt x="9751" y="4619"/>
                    <a:pt x="10134" y="4619"/>
                  </a:cubicBezTo>
                  <a:cubicBezTo>
                    <a:pt x="10411" y="4619"/>
                    <a:pt x="10691" y="4609"/>
                    <a:pt x="10975" y="4573"/>
                  </a:cubicBezTo>
                  <a:cubicBezTo>
                    <a:pt x="11088" y="4562"/>
                    <a:pt x="11200" y="4557"/>
                    <a:pt x="11311" y="4557"/>
                  </a:cubicBezTo>
                  <a:close/>
                  <a:moveTo>
                    <a:pt x="6646" y="1"/>
                  </a:moveTo>
                  <a:cubicBezTo>
                    <a:pt x="5940" y="1"/>
                    <a:pt x="5670" y="282"/>
                    <a:pt x="5638" y="1071"/>
                  </a:cubicBezTo>
                  <a:cubicBezTo>
                    <a:pt x="5638" y="1238"/>
                    <a:pt x="5638" y="1371"/>
                    <a:pt x="5638" y="1538"/>
                  </a:cubicBezTo>
                  <a:cubicBezTo>
                    <a:pt x="5671" y="2071"/>
                    <a:pt x="5905" y="2372"/>
                    <a:pt x="6439" y="2438"/>
                  </a:cubicBezTo>
                  <a:cubicBezTo>
                    <a:pt x="6871" y="2496"/>
                    <a:pt x="7303" y="2578"/>
                    <a:pt x="7734" y="2578"/>
                  </a:cubicBezTo>
                  <a:cubicBezTo>
                    <a:pt x="7803" y="2578"/>
                    <a:pt x="7871" y="2576"/>
                    <a:pt x="7940" y="2572"/>
                  </a:cubicBezTo>
                  <a:cubicBezTo>
                    <a:pt x="8473" y="2572"/>
                    <a:pt x="8640" y="2772"/>
                    <a:pt x="8573" y="3272"/>
                  </a:cubicBezTo>
                  <a:cubicBezTo>
                    <a:pt x="8540" y="3339"/>
                    <a:pt x="8540" y="3439"/>
                    <a:pt x="8573" y="3539"/>
                  </a:cubicBezTo>
                  <a:cubicBezTo>
                    <a:pt x="8607" y="3806"/>
                    <a:pt x="8473" y="3839"/>
                    <a:pt x="8240" y="3873"/>
                  </a:cubicBezTo>
                  <a:cubicBezTo>
                    <a:pt x="7506" y="3906"/>
                    <a:pt x="6805" y="4040"/>
                    <a:pt x="6138" y="4273"/>
                  </a:cubicBezTo>
                  <a:cubicBezTo>
                    <a:pt x="2669" y="5541"/>
                    <a:pt x="634" y="8009"/>
                    <a:pt x="301" y="11645"/>
                  </a:cubicBezTo>
                  <a:cubicBezTo>
                    <a:pt x="1" y="15147"/>
                    <a:pt x="1468" y="17949"/>
                    <a:pt x="4537" y="19751"/>
                  </a:cubicBezTo>
                  <a:cubicBezTo>
                    <a:pt x="6053" y="20656"/>
                    <a:pt x="7677" y="21023"/>
                    <a:pt x="9382" y="21023"/>
                  </a:cubicBezTo>
                  <a:cubicBezTo>
                    <a:pt x="10003" y="21023"/>
                    <a:pt x="10634" y="20974"/>
                    <a:pt x="11275" y="20885"/>
                  </a:cubicBezTo>
                  <a:cubicBezTo>
                    <a:pt x="14044" y="20518"/>
                    <a:pt x="16212" y="19217"/>
                    <a:pt x="17747" y="16815"/>
                  </a:cubicBezTo>
                  <a:cubicBezTo>
                    <a:pt x="20015" y="13246"/>
                    <a:pt x="19081" y="8176"/>
                    <a:pt x="15678" y="5607"/>
                  </a:cubicBezTo>
                  <a:cubicBezTo>
                    <a:pt x="14277" y="4573"/>
                    <a:pt x="12743" y="3973"/>
                    <a:pt x="11008" y="3839"/>
                  </a:cubicBezTo>
                  <a:cubicBezTo>
                    <a:pt x="10742" y="3839"/>
                    <a:pt x="10642" y="3739"/>
                    <a:pt x="10708" y="3506"/>
                  </a:cubicBezTo>
                  <a:cubicBezTo>
                    <a:pt x="10708" y="3372"/>
                    <a:pt x="10742" y="3206"/>
                    <a:pt x="10708" y="3072"/>
                  </a:cubicBezTo>
                  <a:cubicBezTo>
                    <a:pt x="10642" y="2705"/>
                    <a:pt x="10808" y="2605"/>
                    <a:pt x="11142" y="2605"/>
                  </a:cubicBezTo>
                  <a:cubicBezTo>
                    <a:pt x="11642" y="2572"/>
                    <a:pt x="12109" y="2538"/>
                    <a:pt x="12576" y="2472"/>
                  </a:cubicBezTo>
                  <a:cubicBezTo>
                    <a:pt x="13343" y="2405"/>
                    <a:pt x="13677" y="2071"/>
                    <a:pt x="13610" y="1338"/>
                  </a:cubicBezTo>
                  <a:cubicBezTo>
                    <a:pt x="13510" y="70"/>
                    <a:pt x="13377" y="3"/>
                    <a:pt x="12476" y="3"/>
                  </a:cubicBezTo>
                  <a:cubicBezTo>
                    <a:pt x="11776" y="3"/>
                    <a:pt x="11056" y="60"/>
                    <a:pt x="10332" y="60"/>
                  </a:cubicBezTo>
                  <a:cubicBezTo>
                    <a:pt x="10091" y="60"/>
                    <a:pt x="9849" y="53"/>
                    <a:pt x="9607" y="37"/>
                  </a:cubicBezTo>
                  <a:cubicBezTo>
                    <a:pt x="9374" y="53"/>
                    <a:pt x="9140" y="60"/>
                    <a:pt x="8906" y="60"/>
                  </a:cubicBezTo>
                  <a:cubicBezTo>
                    <a:pt x="8204" y="60"/>
                    <a:pt x="7498" y="3"/>
                    <a:pt x="6772" y="3"/>
                  </a:cubicBezTo>
                  <a:cubicBezTo>
                    <a:pt x="6729" y="1"/>
                    <a:pt x="6687" y="1"/>
                    <a:pt x="6646" y="1"/>
                  </a:cubicBezTo>
                  <a:close/>
                </a:path>
              </a:pathLst>
            </a:custGeom>
            <a:solidFill>
              <a:srgbClr val="0D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5023750" y="4720500"/>
              <a:ext cx="427850" cy="364800"/>
            </a:xfrm>
            <a:custGeom>
              <a:avLst/>
              <a:gdLst/>
              <a:ahLst/>
              <a:cxnLst/>
              <a:rect l="l" t="t" r="r" b="b"/>
              <a:pathLst>
                <a:path w="17114" h="14592" extrusionOk="0">
                  <a:moveTo>
                    <a:pt x="8860" y="699"/>
                  </a:moveTo>
                  <a:cubicBezTo>
                    <a:pt x="10784" y="699"/>
                    <a:pt x="12713" y="1461"/>
                    <a:pt x="14111" y="3002"/>
                  </a:cubicBezTo>
                  <a:cubicBezTo>
                    <a:pt x="15779" y="4870"/>
                    <a:pt x="16279" y="7038"/>
                    <a:pt x="15479" y="9407"/>
                  </a:cubicBezTo>
                  <a:cubicBezTo>
                    <a:pt x="14645" y="11808"/>
                    <a:pt x="12910" y="13176"/>
                    <a:pt x="10442" y="13710"/>
                  </a:cubicBezTo>
                  <a:cubicBezTo>
                    <a:pt x="9908" y="13810"/>
                    <a:pt x="9374" y="13810"/>
                    <a:pt x="9041" y="13810"/>
                  </a:cubicBezTo>
                  <a:cubicBezTo>
                    <a:pt x="8990" y="13811"/>
                    <a:pt x="8940" y="13811"/>
                    <a:pt x="8890" y="13811"/>
                  </a:cubicBezTo>
                  <a:cubicBezTo>
                    <a:pt x="6527" y="13811"/>
                    <a:pt x="4674" y="13039"/>
                    <a:pt x="3270" y="11308"/>
                  </a:cubicBezTo>
                  <a:cubicBezTo>
                    <a:pt x="1435" y="9040"/>
                    <a:pt x="1435" y="5737"/>
                    <a:pt x="3236" y="3436"/>
                  </a:cubicBezTo>
                  <a:cubicBezTo>
                    <a:pt x="4634" y="1619"/>
                    <a:pt x="6744" y="699"/>
                    <a:pt x="8860" y="699"/>
                  </a:cubicBezTo>
                  <a:close/>
                  <a:moveTo>
                    <a:pt x="8840" y="0"/>
                  </a:moveTo>
                  <a:cubicBezTo>
                    <a:pt x="7106" y="0"/>
                    <a:pt x="5571" y="467"/>
                    <a:pt x="4170" y="1468"/>
                  </a:cubicBezTo>
                  <a:cubicBezTo>
                    <a:pt x="401" y="4236"/>
                    <a:pt x="1" y="9707"/>
                    <a:pt x="3637" y="12843"/>
                  </a:cubicBezTo>
                  <a:cubicBezTo>
                    <a:pt x="5128" y="14109"/>
                    <a:pt x="6880" y="14592"/>
                    <a:pt x="8754" y="14592"/>
                  </a:cubicBezTo>
                  <a:cubicBezTo>
                    <a:pt x="9101" y="14592"/>
                    <a:pt x="9453" y="14575"/>
                    <a:pt x="9808" y="14544"/>
                  </a:cubicBezTo>
                  <a:cubicBezTo>
                    <a:pt x="12443" y="14310"/>
                    <a:pt x="14511" y="13076"/>
                    <a:pt x="15779" y="10741"/>
                  </a:cubicBezTo>
                  <a:cubicBezTo>
                    <a:pt x="17113" y="8173"/>
                    <a:pt x="16913" y="5637"/>
                    <a:pt x="15278" y="3269"/>
                  </a:cubicBezTo>
                  <a:cubicBezTo>
                    <a:pt x="13744" y="1034"/>
                    <a:pt x="11509" y="33"/>
                    <a:pt x="8840" y="0"/>
                  </a:cubicBezTo>
                  <a:close/>
                </a:path>
              </a:pathLst>
            </a:custGeom>
            <a:solidFill>
              <a:srgbClr val="0D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5157175" y="4842725"/>
              <a:ext cx="173500" cy="93975"/>
            </a:xfrm>
            <a:custGeom>
              <a:avLst/>
              <a:gdLst/>
              <a:ahLst/>
              <a:cxnLst/>
              <a:rect l="l" t="t" r="r" b="b"/>
              <a:pathLst>
                <a:path w="6940" h="3759" extrusionOk="0">
                  <a:moveTo>
                    <a:pt x="384" y="0"/>
                  </a:moveTo>
                  <a:cubicBezTo>
                    <a:pt x="318" y="0"/>
                    <a:pt x="256" y="32"/>
                    <a:pt x="201" y="115"/>
                  </a:cubicBezTo>
                  <a:cubicBezTo>
                    <a:pt x="1" y="381"/>
                    <a:pt x="268" y="682"/>
                    <a:pt x="501" y="882"/>
                  </a:cubicBezTo>
                  <a:cubicBezTo>
                    <a:pt x="1435" y="1616"/>
                    <a:pt x="2203" y="2483"/>
                    <a:pt x="3003" y="3384"/>
                  </a:cubicBezTo>
                  <a:cubicBezTo>
                    <a:pt x="3220" y="3634"/>
                    <a:pt x="3370" y="3759"/>
                    <a:pt x="3520" y="3759"/>
                  </a:cubicBezTo>
                  <a:cubicBezTo>
                    <a:pt x="3670" y="3759"/>
                    <a:pt x="3820" y="3634"/>
                    <a:pt x="4037" y="3384"/>
                  </a:cubicBezTo>
                  <a:cubicBezTo>
                    <a:pt x="4838" y="2483"/>
                    <a:pt x="5638" y="1582"/>
                    <a:pt x="6606" y="815"/>
                  </a:cubicBezTo>
                  <a:cubicBezTo>
                    <a:pt x="6772" y="682"/>
                    <a:pt x="6873" y="482"/>
                    <a:pt x="6939" y="215"/>
                  </a:cubicBezTo>
                  <a:cubicBezTo>
                    <a:pt x="6888" y="138"/>
                    <a:pt x="6876" y="3"/>
                    <a:pt x="6769" y="3"/>
                  </a:cubicBezTo>
                  <a:cubicBezTo>
                    <a:pt x="6736" y="3"/>
                    <a:pt x="6694" y="16"/>
                    <a:pt x="6639" y="48"/>
                  </a:cubicBezTo>
                  <a:cubicBezTo>
                    <a:pt x="6439" y="148"/>
                    <a:pt x="6239" y="248"/>
                    <a:pt x="6072" y="381"/>
                  </a:cubicBezTo>
                  <a:cubicBezTo>
                    <a:pt x="5238" y="1015"/>
                    <a:pt x="4571" y="1749"/>
                    <a:pt x="3904" y="2516"/>
                  </a:cubicBezTo>
                  <a:cubicBezTo>
                    <a:pt x="3744" y="2712"/>
                    <a:pt x="3631" y="2822"/>
                    <a:pt x="3511" y="2822"/>
                  </a:cubicBezTo>
                  <a:cubicBezTo>
                    <a:pt x="3405" y="2822"/>
                    <a:pt x="3293" y="2737"/>
                    <a:pt x="3137" y="2550"/>
                  </a:cubicBezTo>
                  <a:cubicBezTo>
                    <a:pt x="2469" y="1749"/>
                    <a:pt x="1769" y="949"/>
                    <a:pt x="902" y="348"/>
                  </a:cubicBezTo>
                  <a:cubicBezTo>
                    <a:pt x="756" y="227"/>
                    <a:pt x="558" y="0"/>
                    <a:pt x="384" y="0"/>
                  </a:cubicBezTo>
                  <a:close/>
                </a:path>
              </a:pathLst>
            </a:custGeom>
            <a:solidFill>
              <a:srgbClr val="0E0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7" name="Google Shape;1077;p33"/>
          <p:cNvSpPr/>
          <p:nvPr/>
        </p:nvSpPr>
        <p:spPr>
          <a:xfrm rot="2136696">
            <a:off x="6438059" y="1015185"/>
            <a:ext cx="404484" cy="258630"/>
          </a:xfrm>
          <a:custGeom>
            <a:avLst/>
            <a:gdLst/>
            <a:ahLst/>
            <a:cxnLst/>
            <a:rect l="l" t="t" r="r" b="b"/>
            <a:pathLst>
              <a:path w="16179" h="10345" extrusionOk="0">
                <a:moveTo>
                  <a:pt x="7439" y="1305"/>
                </a:moveTo>
                <a:cubicBezTo>
                  <a:pt x="8039" y="2906"/>
                  <a:pt x="8606" y="4474"/>
                  <a:pt x="9207" y="6041"/>
                </a:cubicBezTo>
                <a:cubicBezTo>
                  <a:pt x="9273" y="6208"/>
                  <a:pt x="9307" y="6342"/>
                  <a:pt x="9373" y="6475"/>
                </a:cubicBezTo>
                <a:cubicBezTo>
                  <a:pt x="9500" y="6710"/>
                  <a:pt x="9636" y="6827"/>
                  <a:pt x="9782" y="6827"/>
                </a:cubicBezTo>
                <a:cubicBezTo>
                  <a:pt x="9906" y="6827"/>
                  <a:pt x="10036" y="6743"/>
                  <a:pt x="10174" y="6575"/>
                </a:cubicBezTo>
                <a:cubicBezTo>
                  <a:pt x="11241" y="5241"/>
                  <a:pt x="12275" y="3906"/>
                  <a:pt x="13343" y="2572"/>
                </a:cubicBezTo>
                <a:cubicBezTo>
                  <a:pt x="13443" y="2405"/>
                  <a:pt x="13576" y="2272"/>
                  <a:pt x="13777" y="2038"/>
                </a:cubicBezTo>
                <a:cubicBezTo>
                  <a:pt x="13910" y="2739"/>
                  <a:pt x="14077" y="3373"/>
                  <a:pt x="14210" y="4007"/>
                </a:cubicBezTo>
                <a:cubicBezTo>
                  <a:pt x="14544" y="5641"/>
                  <a:pt x="14844" y="7309"/>
                  <a:pt x="15178" y="8977"/>
                </a:cubicBezTo>
                <a:cubicBezTo>
                  <a:pt x="15311" y="9577"/>
                  <a:pt x="15311" y="9577"/>
                  <a:pt x="14677" y="9577"/>
                </a:cubicBezTo>
                <a:cubicBezTo>
                  <a:pt x="11475" y="9544"/>
                  <a:pt x="8273" y="9544"/>
                  <a:pt x="5070" y="9511"/>
                </a:cubicBezTo>
                <a:lnTo>
                  <a:pt x="1201" y="9511"/>
                </a:lnTo>
                <a:cubicBezTo>
                  <a:pt x="901" y="9511"/>
                  <a:pt x="767" y="9477"/>
                  <a:pt x="834" y="9110"/>
                </a:cubicBezTo>
                <a:cubicBezTo>
                  <a:pt x="1067" y="7309"/>
                  <a:pt x="1268" y="5474"/>
                  <a:pt x="1468" y="3640"/>
                </a:cubicBezTo>
                <a:cubicBezTo>
                  <a:pt x="1468" y="3573"/>
                  <a:pt x="1534" y="3540"/>
                  <a:pt x="1568" y="3473"/>
                </a:cubicBezTo>
                <a:cubicBezTo>
                  <a:pt x="2302" y="4607"/>
                  <a:pt x="3002" y="5741"/>
                  <a:pt x="3669" y="6842"/>
                </a:cubicBezTo>
                <a:cubicBezTo>
                  <a:pt x="3736" y="6942"/>
                  <a:pt x="3769" y="7042"/>
                  <a:pt x="3836" y="7109"/>
                </a:cubicBezTo>
                <a:cubicBezTo>
                  <a:pt x="3936" y="7309"/>
                  <a:pt x="4070" y="7442"/>
                  <a:pt x="4303" y="7442"/>
                </a:cubicBezTo>
                <a:cubicBezTo>
                  <a:pt x="4570" y="7409"/>
                  <a:pt x="4603" y="7242"/>
                  <a:pt x="4703" y="7075"/>
                </a:cubicBezTo>
                <a:cubicBezTo>
                  <a:pt x="5537" y="5241"/>
                  <a:pt x="6371" y="3439"/>
                  <a:pt x="7205" y="1638"/>
                </a:cubicBezTo>
                <a:cubicBezTo>
                  <a:pt x="7239" y="1538"/>
                  <a:pt x="7272" y="1405"/>
                  <a:pt x="7439" y="1305"/>
                </a:cubicBezTo>
                <a:close/>
                <a:moveTo>
                  <a:pt x="7544" y="1"/>
                </a:moveTo>
                <a:cubicBezTo>
                  <a:pt x="7532" y="1"/>
                  <a:pt x="7519" y="2"/>
                  <a:pt x="7505" y="4"/>
                </a:cubicBezTo>
                <a:cubicBezTo>
                  <a:pt x="7272" y="4"/>
                  <a:pt x="7105" y="170"/>
                  <a:pt x="7005" y="404"/>
                </a:cubicBezTo>
                <a:cubicBezTo>
                  <a:pt x="6471" y="1605"/>
                  <a:pt x="5904" y="2806"/>
                  <a:pt x="5337" y="4007"/>
                </a:cubicBezTo>
                <a:cubicBezTo>
                  <a:pt x="5004" y="4807"/>
                  <a:pt x="4603" y="5574"/>
                  <a:pt x="4236" y="6408"/>
                </a:cubicBezTo>
                <a:cubicBezTo>
                  <a:pt x="3369" y="5007"/>
                  <a:pt x="2535" y="3673"/>
                  <a:pt x="1701" y="2339"/>
                </a:cubicBezTo>
                <a:cubicBezTo>
                  <a:pt x="1612" y="2190"/>
                  <a:pt x="1549" y="1961"/>
                  <a:pt x="1347" y="1961"/>
                </a:cubicBezTo>
                <a:cubicBezTo>
                  <a:pt x="1323" y="1961"/>
                  <a:pt x="1296" y="1965"/>
                  <a:pt x="1268" y="1972"/>
                </a:cubicBezTo>
                <a:cubicBezTo>
                  <a:pt x="1001" y="2038"/>
                  <a:pt x="934" y="2239"/>
                  <a:pt x="901" y="2505"/>
                </a:cubicBezTo>
                <a:cubicBezTo>
                  <a:pt x="634" y="4874"/>
                  <a:pt x="334" y="7209"/>
                  <a:pt x="67" y="9544"/>
                </a:cubicBezTo>
                <a:cubicBezTo>
                  <a:pt x="0" y="10144"/>
                  <a:pt x="133" y="10311"/>
                  <a:pt x="734" y="10311"/>
                </a:cubicBezTo>
                <a:cubicBezTo>
                  <a:pt x="5571" y="10311"/>
                  <a:pt x="10441" y="10311"/>
                  <a:pt x="15311" y="10344"/>
                </a:cubicBezTo>
                <a:cubicBezTo>
                  <a:pt x="15945" y="10344"/>
                  <a:pt x="16178" y="10111"/>
                  <a:pt x="16045" y="9444"/>
                </a:cubicBezTo>
                <a:cubicBezTo>
                  <a:pt x="15511" y="6742"/>
                  <a:pt x="14977" y="4040"/>
                  <a:pt x="14410" y="1338"/>
                </a:cubicBezTo>
                <a:cubicBezTo>
                  <a:pt x="14377" y="1138"/>
                  <a:pt x="14344" y="938"/>
                  <a:pt x="14143" y="871"/>
                </a:cubicBezTo>
                <a:cubicBezTo>
                  <a:pt x="14119" y="868"/>
                  <a:pt x="14095" y="866"/>
                  <a:pt x="14073" y="866"/>
                </a:cubicBezTo>
                <a:cubicBezTo>
                  <a:pt x="13876" y="866"/>
                  <a:pt x="13729" y="988"/>
                  <a:pt x="13610" y="1138"/>
                </a:cubicBezTo>
                <a:cubicBezTo>
                  <a:pt x="13310" y="1505"/>
                  <a:pt x="13043" y="1872"/>
                  <a:pt x="12742" y="2239"/>
                </a:cubicBezTo>
                <a:cubicBezTo>
                  <a:pt x="11808" y="3439"/>
                  <a:pt x="10874" y="4607"/>
                  <a:pt x="9907" y="5808"/>
                </a:cubicBezTo>
                <a:cubicBezTo>
                  <a:pt x="9207" y="3973"/>
                  <a:pt x="8539" y="2205"/>
                  <a:pt x="7872" y="404"/>
                </a:cubicBezTo>
                <a:cubicBezTo>
                  <a:pt x="7809" y="247"/>
                  <a:pt x="7747" y="1"/>
                  <a:pt x="7544" y="1"/>
                </a:cubicBezTo>
                <a:close/>
              </a:path>
            </a:pathLst>
          </a:custGeom>
          <a:solidFill>
            <a:srgbClr val="0D0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37"/>
          <p:cNvSpPr txBox="1">
            <a:spLocks noGrp="1"/>
          </p:cNvSpPr>
          <p:nvPr>
            <p:ph type="title"/>
          </p:nvPr>
        </p:nvSpPr>
        <p:spPr>
          <a:xfrm>
            <a:off x="2114896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b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b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highlight>
                  <a:schemeClr val="dk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sz="2800" dirty="0">
              <a:highlight>
                <a:schemeClr val="dk2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1" name="Google Shape;1141;p37"/>
          <p:cNvGrpSpPr/>
          <p:nvPr/>
        </p:nvGrpSpPr>
        <p:grpSpPr>
          <a:xfrm>
            <a:off x="786721" y="731217"/>
            <a:ext cx="1690973" cy="1194882"/>
            <a:chOff x="331700" y="539500"/>
            <a:chExt cx="1629225" cy="1151250"/>
          </a:xfrm>
        </p:grpSpPr>
        <p:sp>
          <p:nvSpPr>
            <p:cNvPr id="1142" name="Google Shape;1142;p37"/>
            <p:cNvSpPr/>
            <p:nvPr/>
          </p:nvSpPr>
          <p:spPr>
            <a:xfrm>
              <a:off x="331700" y="539500"/>
              <a:ext cx="1629225" cy="1151250"/>
            </a:xfrm>
            <a:custGeom>
              <a:avLst/>
              <a:gdLst/>
              <a:ahLst/>
              <a:cxnLst/>
              <a:rect l="l" t="t" r="r" b="b"/>
              <a:pathLst>
                <a:path w="65169" h="46050" extrusionOk="0">
                  <a:moveTo>
                    <a:pt x="60062" y="0"/>
                  </a:moveTo>
                  <a:cubicBezTo>
                    <a:pt x="59728" y="0"/>
                    <a:pt x="59394" y="91"/>
                    <a:pt x="59090" y="274"/>
                  </a:cubicBezTo>
                  <a:cubicBezTo>
                    <a:pt x="58999" y="335"/>
                    <a:pt x="58421" y="639"/>
                    <a:pt x="55138" y="2432"/>
                  </a:cubicBezTo>
                  <a:cubicBezTo>
                    <a:pt x="53619" y="1642"/>
                    <a:pt x="52281" y="1550"/>
                    <a:pt x="52038" y="1550"/>
                  </a:cubicBezTo>
                  <a:cubicBezTo>
                    <a:pt x="52008" y="1520"/>
                    <a:pt x="51947" y="1520"/>
                    <a:pt x="51947" y="1520"/>
                  </a:cubicBezTo>
                  <a:cubicBezTo>
                    <a:pt x="51795" y="1520"/>
                    <a:pt x="51643" y="1550"/>
                    <a:pt x="51491" y="1581"/>
                  </a:cubicBezTo>
                  <a:cubicBezTo>
                    <a:pt x="51308" y="1642"/>
                    <a:pt x="51126" y="1702"/>
                    <a:pt x="50974" y="1794"/>
                  </a:cubicBezTo>
                  <a:cubicBezTo>
                    <a:pt x="50974" y="1794"/>
                    <a:pt x="50913" y="1824"/>
                    <a:pt x="50883" y="1854"/>
                  </a:cubicBezTo>
                  <a:lnTo>
                    <a:pt x="973" y="34469"/>
                  </a:lnTo>
                  <a:cubicBezTo>
                    <a:pt x="335" y="34894"/>
                    <a:pt x="0" y="35654"/>
                    <a:pt x="152" y="36384"/>
                  </a:cubicBezTo>
                  <a:cubicBezTo>
                    <a:pt x="791" y="39910"/>
                    <a:pt x="2797" y="43284"/>
                    <a:pt x="5593" y="45594"/>
                  </a:cubicBezTo>
                  <a:cubicBezTo>
                    <a:pt x="5958" y="45898"/>
                    <a:pt x="6384" y="46050"/>
                    <a:pt x="6809" y="46050"/>
                  </a:cubicBezTo>
                  <a:cubicBezTo>
                    <a:pt x="7174" y="46050"/>
                    <a:pt x="7539" y="45928"/>
                    <a:pt x="7843" y="45715"/>
                  </a:cubicBezTo>
                  <a:lnTo>
                    <a:pt x="57752" y="13101"/>
                  </a:lnTo>
                  <a:cubicBezTo>
                    <a:pt x="58056" y="12918"/>
                    <a:pt x="58269" y="12645"/>
                    <a:pt x="58421" y="12341"/>
                  </a:cubicBezTo>
                  <a:cubicBezTo>
                    <a:pt x="58512" y="12189"/>
                    <a:pt x="59120" y="10912"/>
                    <a:pt x="59181" y="9180"/>
                  </a:cubicBezTo>
                  <a:lnTo>
                    <a:pt x="64348" y="5502"/>
                  </a:lnTo>
                  <a:cubicBezTo>
                    <a:pt x="64865" y="5137"/>
                    <a:pt x="65169" y="4529"/>
                    <a:pt x="65138" y="3921"/>
                  </a:cubicBezTo>
                  <a:cubicBezTo>
                    <a:pt x="65138" y="3283"/>
                    <a:pt x="64804" y="2705"/>
                    <a:pt x="64287" y="2371"/>
                  </a:cubicBezTo>
                  <a:lnTo>
                    <a:pt x="61096" y="304"/>
                  </a:lnTo>
                  <a:cubicBezTo>
                    <a:pt x="60792" y="91"/>
                    <a:pt x="60427" y="0"/>
                    <a:pt x="600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1707100" y="586600"/>
              <a:ext cx="205950" cy="157325"/>
            </a:xfrm>
            <a:custGeom>
              <a:avLst/>
              <a:gdLst/>
              <a:ahLst/>
              <a:cxnLst/>
              <a:rect l="l" t="t" r="r" b="b"/>
              <a:pathLst>
                <a:path w="8238" h="6293" extrusionOk="0">
                  <a:moveTo>
                    <a:pt x="5046" y="1"/>
                  </a:moveTo>
                  <a:cubicBezTo>
                    <a:pt x="4925" y="92"/>
                    <a:pt x="1" y="2767"/>
                    <a:pt x="1" y="2767"/>
                  </a:cubicBezTo>
                  <a:cubicBezTo>
                    <a:pt x="1" y="2767"/>
                    <a:pt x="31" y="3739"/>
                    <a:pt x="761" y="4864"/>
                  </a:cubicBezTo>
                  <a:cubicBezTo>
                    <a:pt x="1490" y="5958"/>
                    <a:pt x="2311" y="6293"/>
                    <a:pt x="2311" y="6293"/>
                  </a:cubicBezTo>
                  <a:lnTo>
                    <a:pt x="8238" y="2068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1630350" y="625350"/>
              <a:ext cx="155050" cy="202175"/>
            </a:xfrm>
            <a:custGeom>
              <a:avLst/>
              <a:gdLst/>
              <a:ahLst/>
              <a:cxnLst/>
              <a:rect l="l" t="t" r="r" b="b"/>
              <a:pathLst>
                <a:path w="6202" h="8087" extrusionOk="0">
                  <a:moveTo>
                    <a:pt x="1" y="1"/>
                  </a:moveTo>
                  <a:lnTo>
                    <a:pt x="1399" y="5776"/>
                  </a:lnTo>
                  <a:lnTo>
                    <a:pt x="4773" y="8086"/>
                  </a:lnTo>
                  <a:cubicBezTo>
                    <a:pt x="4773" y="8086"/>
                    <a:pt x="6201" y="5199"/>
                    <a:pt x="4530" y="2676"/>
                  </a:cubicBezTo>
                  <a:cubicBezTo>
                    <a:pt x="2888" y="1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694175" y="666400"/>
              <a:ext cx="992450" cy="772825"/>
            </a:xfrm>
            <a:custGeom>
              <a:avLst/>
              <a:gdLst/>
              <a:ahLst/>
              <a:cxnLst/>
              <a:rect l="l" t="t" r="r" b="b"/>
              <a:pathLst>
                <a:path w="39698" h="30913" extrusionOk="0">
                  <a:moveTo>
                    <a:pt x="34925" y="0"/>
                  </a:moveTo>
                  <a:lnTo>
                    <a:pt x="0" y="22827"/>
                  </a:lnTo>
                  <a:cubicBezTo>
                    <a:pt x="578" y="25958"/>
                    <a:pt x="2310" y="28876"/>
                    <a:pt x="4772" y="30913"/>
                  </a:cubicBezTo>
                  <a:lnTo>
                    <a:pt x="39697" y="8086"/>
                  </a:lnTo>
                  <a:cubicBezTo>
                    <a:pt x="37326" y="5988"/>
                    <a:pt x="35624" y="3101"/>
                    <a:pt x="34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1567275" y="625350"/>
              <a:ext cx="182400" cy="243200"/>
            </a:xfrm>
            <a:custGeom>
              <a:avLst/>
              <a:gdLst/>
              <a:ahLst/>
              <a:cxnLst/>
              <a:rect l="l" t="t" r="r" b="b"/>
              <a:pathLst>
                <a:path w="7296" h="9728" extrusionOk="0">
                  <a:moveTo>
                    <a:pt x="2524" y="1"/>
                  </a:moveTo>
                  <a:lnTo>
                    <a:pt x="1" y="1642"/>
                  </a:lnTo>
                  <a:cubicBezTo>
                    <a:pt x="700" y="4743"/>
                    <a:pt x="2402" y="7630"/>
                    <a:pt x="4803" y="9728"/>
                  </a:cubicBezTo>
                  <a:lnTo>
                    <a:pt x="7296" y="8086"/>
                  </a:lnTo>
                  <a:cubicBezTo>
                    <a:pt x="4834" y="6050"/>
                    <a:pt x="3101" y="3132"/>
                    <a:pt x="2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767875" y="716550"/>
              <a:ext cx="880750" cy="648975"/>
            </a:xfrm>
            <a:custGeom>
              <a:avLst/>
              <a:gdLst/>
              <a:ahLst/>
              <a:cxnLst/>
              <a:rect l="l" t="t" r="r" b="b"/>
              <a:pathLst>
                <a:path w="35230" h="25959" fill="none" extrusionOk="0">
                  <a:moveTo>
                    <a:pt x="32402" y="0"/>
                  </a:moveTo>
                  <a:lnTo>
                    <a:pt x="1" y="21156"/>
                  </a:lnTo>
                  <a:cubicBezTo>
                    <a:pt x="365" y="23040"/>
                    <a:pt x="1399" y="24773"/>
                    <a:pt x="2858" y="25958"/>
                  </a:cubicBezTo>
                  <a:lnTo>
                    <a:pt x="35229" y="4803"/>
                  </a:lnTo>
                  <a:cubicBezTo>
                    <a:pt x="33831" y="3557"/>
                    <a:pt x="32798" y="1855"/>
                    <a:pt x="32402" y="0"/>
                  </a:cubicBezTo>
                  <a:close/>
                </a:path>
              </a:pathLst>
            </a:custGeom>
            <a:noFill/>
            <a:ln w="144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799800" y="753025"/>
              <a:ext cx="811575" cy="579825"/>
            </a:xfrm>
            <a:custGeom>
              <a:avLst/>
              <a:gdLst/>
              <a:ahLst/>
              <a:cxnLst/>
              <a:rect l="l" t="t" r="r" b="b"/>
              <a:pathLst>
                <a:path w="32463" h="23193" extrusionOk="0">
                  <a:moveTo>
                    <a:pt x="30518" y="0"/>
                  </a:moveTo>
                  <a:lnTo>
                    <a:pt x="0" y="19940"/>
                  </a:lnTo>
                  <a:cubicBezTo>
                    <a:pt x="213" y="21217"/>
                    <a:pt x="943" y="22402"/>
                    <a:pt x="1915" y="23192"/>
                  </a:cubicBezTo>
                  <a:lnTo>
                    <a:pt x="32463" y="3253"/>
                  </a:lnTo>
                  <a:cubicBezTo>
                    <a:pt x="31490" y="2402"/>
                    <a:pt x="30791" y="1247"/>
                    <a:pt x="30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1694950" y="594975"/>
              <a:ext cx="205950" cy="156550"/>
            </a:xfrm>
            <a:custGeom>
              <a:avLst/>
              <a:gdLst/>
              <a:ahLst/>
              <a:cxnLst/>
              <a:rect l="l" t="t" r="r" b="b"/>
              <a:pathLst>
                <a:path w="8238" h="6262" extrusionOk="0">
                  <a:moveTo>
                    <a:pt x="5046" y="0"/>
                  </a:moveTo>
                  <a:cubicBezTo>
                    <a:pt x="4924" y="61"/>
                    <a:pt x="0" y="2736"/>
                    <a:pt x="0" y="2736"/>
                  </a:cubicBezTo>
                  <a:cubicBezTo>
                    <a:pt x="0" y="2736"/>
                    <a:pt x="31" y="3708"/>
                    <a:pt x="760" y="4833"/>
                  </a:cubicBezTo>
                  <a:cubicBezTo>
                    <a:pt x="1490" y="5958"/>
                    <a:pt x="2310" y="6262"/>
                    <a:pt x="2310" y="6262"/>
                  </a:cubicBezTo>
                  <a:lnTo>
                    <a:pt x="8238" y="2037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667575" y="1237075"/>
              <a:ext cx="145925" cy="219625"/>
            </a:xfrm>
            <a:custGeom>
              <a:avLst/>
              <a:gdLst/>
              <a:ahLst/>
              <a:cxnLst/>
              <a:rect l="l" t="t" r="r" b="b"/>
              <a:pathLst>
                <a:path w="5837" h="8785" extrusionOk="0">
                  <a:moveTo>
                    <a:pt x="1064" y="0"/>
                  </a:moveTo>
                  <a:lnTo>
                    <a:pt x="0" y="700"/>
                  </a:lnTo>
                  <a:cubicBezTo>
                    <a:pt x="760" y="3769"/>
                    <a:pt x="2432" y="6627"/>
                    <a:pt x="4773" y="8785"/>
                  </a:cubicBezTo>
                  <a:lnTo>
                    <a:pt x="5836" y="8086"/>
                  </a:lnTo>
                  <a:cubicBezTo>
                    <a:pt x="3374" y="6049"/>
                    <a:pt x="1642" y="3131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382625" y="1254550"/>
              <a:ext cx="404275" cy="388325"/>
            </a:xfrm>
            <a:custGeom>
              <a:avLst/>
              <a:gdLst/>
              <a:ahLst/>
              <a:cxnLst/>
              <a:rect l="l" t="t" r="r" b="b"/>
              <a:pathLst>
                <a:path w="16171" h="15533" extrusionOk="0">
                  <a:moveTo>
                    <a:pt x="11398" y="1"/>
                  </a:moveTo>
                  <a:lnTo>
                    <a:pt x="0" y="7447"/>
                  </a:lnTo>
                  <a:cubicBezTo>
                    <a:pt x="578" y="10578"/>
                    <a:pt x="2310" y="13496"/>
                    <a:pt x="4772" y="15533"/>
                  </a:cubicBezTo>
                  <a:lnTo>
                    <a:pt x="16171" y="8086"/>
                  </a:lnTo>
                  <a:cubicBezTo>
                    <a:pt x="13830" y="5928"/>
                    <a:pt x="12158" y="3070"/>
                    <a:pt x="1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384900" y="1288750"/>
              <a:ext cx="293325" cy="191500"/>
            </a:xfrm>
            <a:custGeom>
              <a:avLst/>
              <a:gdLst/>
              <a:ahLst/>
              <a:cxnLst/>
              <a:rect l="l" t="t" r="r" b="b"/>
              <a:pathLst>
                <a:path w="11733" h="7660" extrusionOk="0">
                  <a:moveTo>
                    <a:pt x="11733" y="0"/>
                  </a:moveTo>
                  <a:lnTo>
                    <a:pt x="11733" y="0"/>
                  </a:lnTo>
                  <a:cubicBezTo>
                    <a:pt x="7690" y="2341"/>
                    <a:pt x="3769" y="4894"/>
                    <a:pt x="0" y="7660"/>
                  </a:cubicBezTo>
                  <a:cubicBezTo>
                    <a:pt x="4043" y="5320"/>
                    <a:pt x="7964" y="2736"/>
                    <a:pt x="1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408450" y="1339650"/>
              <a:ext cx="289550" cy="189250"/>
            </a:xfrm>
            <a:custGeom>
              <a:avLst/>
              <a:gdLst/>
              <a:ahLst/>
              <a:cxnLst/>
              <a:rect l="l" t="t" r="r" b="b"/>
              <a:pathLst>
                <a:path w="11582" h="7570" extrusionOk="0">
                  <a:moveTo>
                    <a:pt x="11581" y="1"/>
                  </a:moveTo>
                  <a:lnTo>
                    <a:pt x="11581" y="1"/>
                  </a:lnTo>
                  <a:cubicBezTo>
                    <a:pt x="7599" y="2311"/>
                    <a:pt x="3739" y="4834"/>
                    <a:pt x="0" y="7569"/>
                  </a:cubicBezTo>
                  <a:cubicBezTo>
                    <a:pt x="3982" y="5259"/>
                    <a:pt x="7873" y="2706"/>
                    <a:pt x="11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432775" y="1376125"/>
              <a:ext cx="289525" cy="189250"/>
            </a:xfrm>
            <a:custGeom>
              <a:avLst/>
              <a:gdLst/>
              <a:ahLst/>
              <a:cxnLst/>
              <a:rect l="l" t="t" r="r" b="b"/>
              <a:pathLst>
                <a:path w="11581" h="7570" extrusionOk="0">
                  <a:moveTo>
                    <a:pt x="11581" y="1"/>
                  </a:moveTo>
                  <a:cubicBezTo>
                    <a:pt x="7599" y="2341"/>
                    <a:pt x="3739" y="4864"/>
                    <a:pt x="0" y="7569"/>
                  </a:cubicBezTo>
                  <a:cubicBezTo>
                    <a:pt x="3982" y="5259"/>
                    <a:pt x="7842" y="2736"/>
                    <a:pt x="11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463925" y="1422475"/>
              <a:ext cx="286500" cy="186975"/>
            </a:xfrm>
            <a:custGeom>
              <a:avLst/>
              <a:gdLst/>
              <a:ahLst/>
              <a:cxnLst/>
              <a:rect l="l" t="t" r="r" b="b"/>
              <a:pathLst>
                <a:path w="11460" h="7479" extrusionOk="0">
                  <a:moveTo>
                    <a:pt x="11460" y="1"/>
                  </a:moveTo>
                  <a:cubicBezTo>
                    <a:pt x="7508" y="2281"/>
                    <a:pt x="3678" y="4773"/>
                    <a:pt x="0" y="7478"/>
                  </a:cubicBezTo>
                  <a:cubicBezTo>
                    <a:pt x="3952" y="5168"/>
                    <a:pt x="7782" y="2676"/>
                    <a:pt x="11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 rot="867795">
            <a:off x="6988831" y="4320255"/>
            <a:ext cx="2064196" cy="987834"/>
            <a:chOff x="0" y="2794150"/>
            <a:chExt cx="1807050" cy="864775"/>
          </a:xfrm>
        </p:grpSpPr>
        <p:sp>
          <p:nvSpPr>
            <p:cNvPr id="1157" name="Google Shape;1157;p37"/>
            <p:cNvSpPr/>
            <p:nvPr/>
          </p:nvSpPr>
          <p:spPr>
            <a:xfrm>
              <a:off x="0" y="2794150"/>
              <a:ext cx="1807050" cy="864775"/>
            </a:xfrm>
            <a:custGeom>
              <a:avLst/>
              <a:gdLst/>
              <a:ahLst/>
              <a:cxnLst/>
              <a:rect l="l" t="t" r="r" b="b"/>
              <a:pathLst>
                <a:path w="72282" h="34591" extrusionOk="0">
                  <a:moveTo>
                    <a:pt x="12250" y="0"/>
                  </a:moveTo>
                  <a:cubicBezTo>
                    <a:pt x="12159" y="0"/>
                    <a:pt x="12037" y="31"/>
                    <a:pt x="11946" y="31"/>
                  </a:cubicBezTo>
                  <a:cubicBezTo>
                    <a:pt x="11733" y="92"/>
                    <a:pt x="10122" y="396"/>
                    <a:pt x="8542" y="1551"/>
                  </a:cubicBezTo>
                  <a:lnTo>
                    <a:pt x="3071" y="547"/>
                  </a:lnTo>
                  <a:cubicBezTo>
                    <a:pt x="2979" y="517"/>
                    <a:pt x="2858" y="517"/>
                    <a:pt x="2736" y="517"/>
                  </a:cubicBezTo>
                  <a:cubicBezTo>
                    <a:pt x="2037" y="517"/>
                    <a:pt x="1399" y="912"/>
                    <a:pt x="1064" y="1551"/>
                  </a:cubicBezTo>
                  <a:lnTo>
                    <a:pt x="305" y="3010"/>
                  </a:lnTo>
                  <a:cubicBezTo>
                    <a:pt x="31" y="3496"/>
                    <a:pt x="1" y="4043"/>
                    <a:pt x="213" y="4560"/>
                  </a:cubicBezTo>
                  <a:cubicBezTo>
                    <a:pt x="365" y="4985"/>
                    <a:pt x="700" y="5350"/>
                    <a:pt x="1095" y="5563"/>
                  </a:cubicBezTo>
                  <a:cubicBezTo>
                    <a:pt x="1338" y="5715"/>
                    <a:pt x="2645" y="6535"/>
                    <a:pt x="5654" y="8450"/>
                  </a:cubicBezTo>
                  <a:cubicBezTo>
                    <a:pt x="5867" y="10365"/>
                    <a:pt x="6688" y="11703"/>
                    <a:pt x="6840" y="11946"/>
                  </a:cubicBezTo>
                  <a:cubicBezTo>
                    <a:pt x="6870" y="11976"/>
                    <a:pt x="6870" y="12007"/>
                    <a:pt x="6900" y="12037"/>
                  </a:cubicBezTo>
                  <a:cubicBezTo>
                    <a:pt x="6992" y="12159"/>
                    <a:pt x="7083" y="12250"/>
                    <a:pt x="7204" y="12341"/>
                  </a:cubicBezTo>
                  <a:cubicBezTo>
                    <a:pt x="7356" y="12463"/>
                    <a:pt x="7508" y="12584"/>
                    <a:pt x="7691" y="12645"/>
                  </a:cubicBezTo>
                  <a:cubicBezTo>
                    <a:pt x="7721" y="12675"/>
                    <a:pt x="7751" y="12675"/>
                    <a:pt x="7782" y="12675"/>
                  </a:cubicBezTo>
                  <a:lnTo>
                    <a:pt x="65838" y="34469"/>
                  </a:lnTo>
                  <a:cubicBezTo>
                    <a:pt x="66050" y="34560"/>
                    <a:pt x="66294" y="34591"/>
                    <a:pt x="66506" y="34591"/>
                  </a:cubicBezTo>
                  <a:cubicBezTo>
                    <a:pt x="67023" y="34591"/>
                    <a:pt x="67540" y="34378"/>
                    <a:pt x="67874" y="34013"/>
                  </a:cubicBezTo>
                  <a:cubicBezTo>
                    <a:pt x="70427" y="31308"/>
                    <a:pt x="72008" y="27600"/>
                    <a:pt x="72251" y="23831"/>
                  </a:cubicBezTo>
                  <a:cubicBezTo>
                    <a:pt x="72282" y="22979"/>
                    <a:pt x="71795" y="22220"/>
                    <a:pt x="71005" y="21916"/>
                  </a:cubicBezTo>
                  <a:lnTo>
                    <a:pt x="12919" y="122"/>
                  </a:lnTo>
                  <a:cubicBezTo>
                    <a:pt x="12706" y="61"/>
                    <a:pt x="12493" y="0"/>
                    <a:pt x="12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528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68700" y="2842025"/>
              <a:ext cx="141350" cy="224950"/>
            </a:xfrm>
            <a:custGeom>
              <a:avLst/>
              <a:gdLst/>
              <a:ahLst/>
              <a:cxnLst/>
              <a:rect l="l" t="t" r="r" b="b"/>
              <a:pathLst>
                <a:path w="5654" h="8998" extrusionOk="0">
                  <a:moveTo>
                    <a:pt x="5532" y="0"/>
                  </a:moveTo>
                  <a:cubicBezTo>
                    <a:pt x="5532" y="0"/>
                    <a:pt x="2219" y="578"/>
                    <a:pt x="1125" y="3526"/>
                  </a:cubicBezTo>
                  <a:cubicBezTo>
                    <a:pt x="0" y="6475"/>
                    <a:pt x="1672" y="8997"/>
                    <a:pt x="1672" y="8997"/>
                  </a:cubicBezTo>
                  <a:lnTo>
                    <a:pt x="5654" y="4256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580575" y="3356475"/>
              <a:ext cx="177850" cy="255325"/>
            </a:xfrm>
            <a:custGeom>
              <a:avLst/>
              <a:gdLst/>
              <a:ahLst/>
              <a:cxnLst/>
              <a:rect l="l" t="t" r="r" b="b"/>
              <a:pathLst>
                <a:path w="7114" h="10213" extrusionOk="0">
                  <a:moveTo>
                    <a:pt x="3861" y="0"/>
                  </a:moveTo>
                  <a:cubicBezTo>
                    <a:pt x="3648" y="3313"/>
                    <a:pt x="2280" y="6566"/>
                    <a:pt x="1" y="8967"/>
                  </a:cubicBezTo>
                  <a:lnTo>
                    <a:pt x="3283" y="10213"/>
                  </a:lnTo>
                  <a:cubicBezTo>
                    <a:pt x="5563" y="7781"/>
                    <a:pt x="6931" y="4529"/>
                    <a:pt x="7113" y="1216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338150" y="2889900"/>
              <a:ext cx="1338950" cy="690750"/>
            </a:xfrm>
            <a:custGeom>
              <a:avLst/>
              <a:gdLst/>
              <a:ahLst/>
              <a:cxnLst/>
              <a:rect l="l" t="t" r="r" b="b"/>
              <a:pathLst>
                <a:path w="53558" h="27630" extrusionOk="0">
                  <a:moveTo>
                    <a:pt x="3831" y="0"/>
                  </a:moveTo>
                  <a:cubicBezTo>
                    <a:pt x="3527" y="3283"/>
                    <a:pt x="2189" y="6505"/>
                    <a:pt x="1" y="8967"/>
                  </a:cubicBezTo>
                  <a:lnTo>
                    <a:pt x="49698" y="27630"/>
                  </a:lnTo>
                  <a:cubicBezTo>
                    <a:pt x="51977" y="25229"/>
                    <a:pt x="53345" y="21976"/>
                    <a:pt x="53558" y="18663"/>
                  </a:cubicBezTo>
                  <a:lnTo>
                    <a:pt x="3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210500" y="2842025"/>
              <a:ext cx="223425" cy="272050"/>
            </a:xfrm>
            <a:custGeom>
              <a:avLst/>
              <a:gdLst/>
              <a:ahLst/>
              <a:cxnLst/>
              <a:rect l="l" t="t" r="r" b="b"/>
              <a:pathLst>
                <a:path w="8937" h="10882" extrusionOk="0">
                  <a:moveTo>
                    <a:pt x="3860" y="0"/>
                  </a:moveTo>
                  <a:cubicBezTo>
                    <a:pt x="3648" y="3313"/>
                    <a:pt x="2280" y="6566"/>
                    <a:pt x="0" y="8997"/>
                  </a:cubicBezTo>
                  <a:lnTo>
                    <a:pt x="5107" y="10882"/>
                  </a:lnTo>
                  <a:cubicBezTo>
                    <a:pt x="7295" y="8420"/>
                    <a:pt x="8633" y="5198"/>
                    <a:pt x="8937" y="1915"/>
                  </a:cubicBezTo>
                  <a:lnTo>
                    <a:pt x="3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49400" y="2854950"/>
              <a:ext cx="198350" cy="133750"/>
            </a:xfrm>
            <a:custGeom>
              <a:avLst/>
              <a:gdLst/>
              <a:ahLst/>
              <a:cxnLst/>
              <a:rect l="l" t="t" r="r" b="b"/>
              <a:pathLst>
                <a:path w="7934" h="5350" extrusionOk="0">
                  <a:moveTo>
                    <a:pt x="760" y="0"/>
                  </a:moveTo>
                  <a:lnTo>
                    <a:pt x="0" y="1459"/>
                  </a:lnTo>
                  <a:cubicBezTo>
                    <a:pt x="152" y="1489"/>
                    <a:pt x="6140" y="5350"/>
                    <a:pt x="6140" y="5350"/>
                  </a:cubicBezTo>
                  <a:cubicBezTo>
                    <a:pt x="6140" y="5350"/>
                    <a:pt x="6931" y="4742"/>
                    <a:pt x="7447" y="3435"/>
                  </a:cubicBezTo>
                  <a:cubicBezTo>
                    <a:pt x="7934" y="2128"/>
                    <a:pt x="7660" y="1246"/>
                    <a:pt x="7660" y="1246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506850" y="3017000"/>
              <a:ext cx="1034250" cy="450900"/>
            </a:xfrm>
            <a:custGeom>
              <a:avLst/>
              <a:gdLst/>
              <a:ahLst/>
              <a:cxnLst/>
              <a:rect l="l" t="t" r="r" b="b"/>
              <a:pathLst>
                <a:path w="41370" h="18036" extrusionOk="0">
                  <a:moveTo>
                    <a:pt x="2470" y="1"/>
                  </a:moveTo>
                  <a:cubicBezTo>
                    <a:pt x="1589" y="1"/>
                    <a:pt x="754" y="530"/>
                    <a:pt x="426" y="1421"/>
                  </a:cubicBezTo>
                  <a:cubicBezTo>
                    <a:pt x="0" y="2546"/>
                    <a:pt x="578" y="3822"/>
                    <a:pt x="1733" y="4248"/>
                  </a:cubicBezTo>
                  <a:lnTo>
                    <a:pt x="38117" y="17895"/>
                  </a:lnTo>
                  <a:cubicBezTo>
                    <a:pt x="38368" y="17990"/>
                    <a:pt x="38627" y="18035"/>
                    <a:pt x="38882" y="18035"/>
                  </a:cubicBezTo>
                  <a:cubicBezTo>
                    <a:pt x="39769" y="18035"/>
                    <a:pt x="40613" y="17492"/>
                    <a:pt x="40944" y="16619"/>
                  </a:cubicBezTo>
                  <a:cubicBezTo>
                    <a:pt x="41369" y="15494"/>
                    <a:pt x="40792" y="14217"/>
                    <a:pt x="39667" y="13792"/>
                  </a:cubicBezTo>
                  <a:lnTo>
                    <a:pt x="3253" y="144"/>
                  </a:lnTo>
                  <a:cubicBezTo>
                    <a:pt x="2996" y="47"/>
                    <a:pt x="2731" y="1"/>
                    <a:pt x="24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550950" y="3428650"/>
              <a:ext cx="50925" cy="44875"/>
            </a:xfrm>
            <a:custGeom>
              <a:avLst/>
              <a:gdLst/>
              <a:ahLst/>
              <a:cxnLst/>
              <a:rect l="l" t="t" r="r" b="b"/>
              <a:pathLst>
                <a:path w="2037" h="1795" extrusionOk="0">
                  <a:moveTo>
                    <a:pt x="1022" y="1"/>
                  </a:moveTo>
                  <a:cubicBezTo>
                    <a:pt x="664" y="1"/>
                    <a:pt x="324" y="226"/>
                    <a:pt x="183" y="578"/>
                  </a:cubicBezTo>
                  <a:cubicBezTo>
                    <a:pt x="0" y="1034"/>
                    <a:pt x="243" y="1551"/>
                    <a:pt x="699" y="1733"/>
                  </a:cubicBezTo>
                  <a:cubicBezTo>
                    <a:pt x="803" y="1775"/>
                    <a:pt x="910" y="1794"/>
                    <a:pt x="1015" y="1794"/>
                  </a:cubicBezTo>
                  <a:cubicBezTo>
                    <a:pt x="1373" y="1794"/>
                    <a:pt x="1713" y="1569"/>
                    <a:pt x="1854" y="1217"/>
                  </a:cubicBezTo>
                  <a:cubicBezTo>
                    <a:pt x="2037" y="761"/>
                    <a:pt x="1794" y="244"/>
                    <a:pt x="1338" y="61"/>
                  </a:cubicBezTo>
                  <a:cubicBezTo>
                    <a:pt x="1234" y="20"/>
                    <a:pt x="1127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434650" y="3009950"/>
              <a:ext cx="50950" cy="44875"/>
            </a:xfrm>
            <a:custGeom>
              <a:avLst/>
              <a:gdLst/>
              <a:ahLst/>
              <a:cxnLst/>
              <a:rect l="l" t="t" r="r" b="b"/>
              <a:pathLst>
                <a:path w="2038" h="1795" extrusionOk="0">
                  <a:moveTo>
                    <a:pt x="1023" y="1"/>
                  </a:moveTo>
                  <a:cubicBezTo>
                    <a:pt x="665" y="1"/>
                    <a:pt x="324" y="226"/>
                    <a:pt x="183" y="578"/>
                  </a:cubicBezTo>
                  <a:cubicBezTo>
                    <a:pt x="1" y="1034"/>
                    <a:pt x="244" y="1551"/>
                    <a:pt x="700" y="1733"/>
                  </a:cubicBezTo>
                  <a:cubicBezTo>
                    <a:pt x="810" y="1775"/>
                    <a:pt x="923" y="1794"/>
                    <a:pt x="1032" y="1794"/>
                  </a:cubicBezTo>
                  <a:cubicBezTo>
                    <a:pt x="1402" y="1794"/>
                    <a:pt x="1738" y="1569"/>
                    <a:pt x="1855" y="1217"/>
                  </a:cubicBezTo>
                  <a:cubicBezTo>
                    <a:pt x="2037" y="730"/>
                    <a:pt x="1794" y="213"/>
                    <a:pt x="1338" y="62"/>
                  </a:cubicBezTo>
                  <a:cubicBezTo>
                    <a:pt x="1235" y="20"/>
                    <a:pt x="1128" y="1"/>
                    <a:pt x="1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753050" y="3239450"/>
              <a:ext cx="786525" cy="295625"/>
            </a:xfrm>
            <a:custGeom>
              <a:avLst/>
              <a:gdLst/>
              <a:ahLst/>
              <a:cxnLst/>
              <a:rect l="l" t="t" r="r" b="b"/>
              <a:pathLst>
                <a:path w="31461" h="11825" extrusionOk="0">
                  <a:moveTo>
                    <a:pt x="1" y="0"/>
                  </a:moveTo>
                  <a:lnTo>
                    <a:pt x="1" y="0"/>
                  </a:lnTo>
                  <a:cubicBezTo>
                    <a:pt x="10305" y="4408"/>
                    <a:pt x="20791" y="8359"/>
                    <a:pt x="31460" y="11824"/>
                  </a:cubicBezTo>
                  <a:cubicBezTo>
                    <a:pt x="21156" y="7417"/>
                    <a:pt x="10670" y="346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405025" y="3108750"/>
              <a:ext cx="311575" cy="117050"/>
            </a:xfrm>
            <a:custGeom>
              <a:avLst/>
              <a:gdLst/>
              <a:ahLst/>
              <a:cxnLst/>
              <a:rect l="l" t="t" r="r" b="b"/>
              <a:pathLst>
                <a:path w="12463" h="4682" extrusionOk="0">
                  <a:moveTo>
                    <a:pt x="0" y="0"/>
                  </a:moveTo>
                  <a:lnTo>
                    <a:pt x="0" y="0"/>
                  </a:lnTo>
                  <a:cubicBezTo>
                    <a:pt x="4073" y="1793"/>
                    <a:pt x="8238" y="3374"/>
                    <a:pt x="12463" y="4681"/>
                  </a:cubicBezTo>
                  <a:cubicBezTo>
                    <a:pt x="8390" y="2888"/>
                    <a:pt x="4225" y="133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8" name="Google Shape;1168;p37"/>
          <p:cNvSpPr/>
          <p:nvPr/>
        </p:nvSpPr>
        <p:spPr>
          <a:xfrm rot="1651711">
            <a:off x="1296044" y="3689355"/>
            <a:ext cx="506211" cy="288106"/>
          </a:xfrm>
          <a:custGeom>
            <a:avLst/>
            <a:gdLst/>
            <a:ahLst/>
            <a:cxnLst/>
            <a:rect l="l" t="t" r="r" b="b"/>
            <a:pathLst>
              <a:path w="20248" h="11524" extrusionOk="0">
                <a:moveTo>
                  <a:pt x="10112" y="733"/>
                </a:moveTo>
                <a:cubicBezTo>
                  <a:pt x="13043" y="733"/>
                  <a:pt x="15978" y="783"/>
                  <a:pt x="18947" y="883"/>
                </a:cubicBezTo>
                <a:cubicBezTo>
                  <a:pt x="17246" y="2184"/>
                  <a:pt x="15578" y="3351"/>
                  <a:pt x="13710" y="4185"/>
                </a:cubicBezTo>
                <a:cubicBezTo>
                  <a:pt x="12743" y="4619"/>
                  <a:pt x="11875" y="5153"/>
                  <a:pt x="10975" y="5653"/>
                </a:cubicBezTo>
                <a:cubicBezTo>
                  <a:pt x="10682" y="5815"/>
                  <a:pt x="10406" y="5891"/>
                  <a:pt x="10130" y="5891"/>
                </a:cubicBezTo>
                <a:cubicBezTo>
                  <a:pt x="9839" y="5891"/>
                  <a:pt x="9548" y="5807"/>
                  <a:pt x="9240" y="5653"/>
                </a:cubicBezTo>
                <a:cubicBezTo>
                  <a:pt x="7639" y="4786"/>
                  <a:pt x="6004" y="3985"/>
                  <a:pt x="4403" y="3084"/>
                </a:cubicBezTo>
                <a:cubicBezTo>
                  <a:pt x="3336" y="2451"/>
                  <a:pt x="2335" y="1717"/>
                  <a:pt x="1301" y="883"/>
                </a:cubicBezTo>
                <a:cubicBezTo>
                  <a:pt x="4253" y="783"/>
                  <a:pt x="7180" y="733"/>
                  <a:pt x="10112" y="733"/>
                </a:cubicBezTo>
                <a:close/>
                <a:moveTo>
                  <a:pt x="801" y="1350"/>
                </a:moveTo>
                <a:cubicBezTo>
                  <a:pt x="1901" y="2284"/>
                  <a:pt x="3002" y="2918"/>
                  <a:pt x="4003" y="3685"/>
                </a:cubicBezTo>
                <a:cubicBezTo>
                  <a:pt x="3202" y="5019"/>
                  <a:pt x="2268" y="6287"/>
                  <a:pt x="1468" y="7654"/>
                </a:cubicBezTo>
                <a:cubicBezTo>
                  <a:pt x="1101" y="5620"/>
                  <a:pt x="1101" y="3551"/>
                  <a:pt x="801" y="1350"/>
                </a:cubicBezTo>
                <a:close/>
                <a:moveTo>
                  <a:pt x="19414" y="1383"/>
                </a:moveTo>
                <a:cubicBezTo>
                  <a:pt x="19114" y="3485"/>
                  <a:pt x="19147" y="5586"/>
                  <a:pt x="18747" y="7654"/>
                </a:cubicBezTo>
                <a:cubicBezTo>
                  <a:pt x="17946" y="6287"/>
                  <a:pt x="17012" y="5019"/>
                  <a:pt x="16212" y="3685"/>
                </a:cubicBezTo>
                <a:cubicBezTo>
                  <a:pt x="17246" y="2918"/>
                  <a:pt x="18347" y="2250"/>
                  <a:pt x="19414" y="1383"/>
                </a:cubicBezTo>
                <a:close/>
                <a:moveTo>
                  <a:pt x="15531" y="4076"/>
                </a:moveTo>
                <a:cubicBezTo>
                  <a:pt x="15669" y="4076"/>
                  <a:pt x="15773" y="4151"/>
                  <a:pt x="15878" y="4319"/>
                </a:cubicBezTo>
                <a:cubicBezTo>
                  <a:pt x="16712" y="5720"/>
                  <a:pt x="17546" y="7087"/>
                  <a:pt x="18413" y="8455"/>
                </a:cubicBezTo>
                <a:cubicBezTo>
                  <a:pt x="18613" y="8755"/>
                  <a:pt x="18513" y="9022"/>
                  <a:pt x="18480" y="9289"/>
                </a:cubicBezTo>
                <a:cubicBezTo>
                  <a:pt x="18480" y="9522"/>
                  <a:pt x="18347" y="9756"/>
                  <a:pt x="18380" y="9956"/>
                </a:cubicBezTo>
                <a:cubicBezTo>
                  <a:pt x="18380" y="10256"/>
                  <a:pt x="18246" y="10256"/>
                  <a:pt x="18013" y="10256"/>
                </a:cubicBezTo>
                <a:cubicBezTo>
                  <a:pt x="15911" y="10390"/>
                  <a:pt x="13810" y="10523"/>
                  <a:pt x="11708" y="10656"/>
                </a:cubicBezTo>
                <a:cubicBezTo>
                  <a:pt x="11531" y="10668"/>
                  <a:pt x="11353" y="10671"/>
                  <a:pt x="11175" y="10671"/>
                </a:cubicBezTo>
                <a:cubicBezTo>
                  <a:pt x="10819" y="10671"/>
                  <a:pt x="10463" y="10656"/>
                  <a:pt x="10107" y="10656"/>
                </a:cubicBezTo>
                <a:cubicBezTo>
                  <a:pt x="10107" y="10690"/>
                  <a:pt x="10107" y="10723"/>
                  <a:pt x="10074" y="10723"/>
                </a:cubicBezTo>
                <a:cubicBezTo>
                  <a:pt x="7639" y="10590"/>
                  <a:pt x="5204" y="10423"/>
                  <a:pt x="2735" y="10290"/>
                </a:cubicBezTo>
                <a:cubicBezTo>
                  <a:pt x="1935" y="10223"/>
                  <a:pt x="1968" y="10256"/>
                  <a:pt x="1768" y="9422"/>
                </a:cubicBezTo>
                <a:cubicBezTo>
                  <a:pt x="1635" y="8922"/>
                  <a:pt x="1735" y="8555"/>
                  <a:pt x="2002" y="8155"/>
                </a:cubicBezTo>
                <a:cubicBezTo>
                  <a:pt x="2769" y="6954"/>
                  <a:pt x="3503" y="5720"/>
                  <a:pt x="4236" y="4485"/>
                </a:cubicBezTo>
                <a:cubicBezTo>
                  <a:pt x="4391" y="4243"/>
                  <a:pt x="4516" y="4102"/>
                  <a:pt x="4718" y="4102"/>
                </a:cubicBezTo>
                <a:cubicBezTo>
                  <a:pt x="4822" y="4102"/>
                  <a:pt x="4945" y="4139"/>
                  <a:pt x="5104" y="4219"/>
                </a:cubicBezTo>
                <a:cubicBezTo>
                  <a:pt x="6405" y="4852"/>
                  <a:pt x="7639" y="5553"/>
                  <a:pt x="8906" y="6220"/>
                </a:cubicBezTo>
                <a:cubicBezTo>
                  <a:pt x="9307" y="6453"/>
                  <a:pt x="9707" y="6570"/>
                  <a:pt x="10107" y="6570"/>
                </a:cubicBezTo>
                <a:cubicBezTo>
                  <a:pt x="10508" y="6570"/>
                  <a:pt x="10908" y="6453"/>
                  <a:pt x="11308" y="6220"/>
                </a:cubicBezTo>
                <a:cubicBezTo>
                  <a:pt x="12609" y="5519"/>
                  <a:pt x="13910" y="4786"/>
                  <a:pt x="15244" y="4152"/>
                </a:cubicBezTo>
                <a:cubicBezTo>
                  <a:pt x="15356" y="4102"/>
                  <a:pt x="15449" y="4076"/>
                  <a:pt x="15531" y="4076"/>
                </a:cubicBezTo>
                <a:close/>
                <a:moveTo>
                  <a:pt x="8081" y="1"/>
                </a:moveTo>
                <a:cubicBezTo>
                  <a:pt x="7135" y="1"/>
                  <a:pt x="6193" y="16"/>
                  <a:pt x="5237" y="16"/>
                </a:cubicBezTo>
                <a:lnTo>
                  <a:pt x="5237" y="116"/>
                </a:lnTo>
                <a:lnTo>
                  <a:pt x="4003" y="116"/>
                </a:lnTo>
                <a:cubicBezTo>
                  <a:pt x="2869" y="116"/>
                  <a:pt x="1768" y="149"/>
                  <a:pt x="634" y="149"/>
                </a:cubicBezTo>
                <a:cubicBezTo>
                  <a:pt x="267" y="149"/>
                  <a:pt x="167" y="316"/>
                  <a:pt x="100" y="683"/>
                </a:cubicBezTo>
                <a:cubicBezTo>
                  <a:pt x="0" y="1383"/>
                  <a:pt x="200" y="2084"/>
                  <a:pt x="234" y="2784"/>
                </a:cubicBezTo>
                <a:cubicBezTo>
                  <a:pt x="367" y="4352"/>
                  <a:pt x="500" y="5920"/>
                  <a:pt x="667" y="7454"/>
                </a:cubicBezTo>
                <a:cubicBezTo>
                  <a:pt x="734" y="8255"/>
                  <a:pt x="1034" y="9022"/>
                  <a:pt x="1034" y="9789"/>
                </a:cubicBezTo>
                <a:cubicBezTo>
                  <a:pt x="1034" y="10723"/>
                  <a:pt x="1334" y="10923"/>
                  <a:pt x="2335" y="11023"/>
                </a:cubicBezTo>
                <a:cubicBezTo>
                  <a:pt x="3703" y="11157"/>
                  <a:pt x="5104" y="11224"/>
                  <a:pt x="6505" y="11324"/>
                </a:cubicBezTo>
                <a:cubicBezTo>
                  <a:pt x="7706" y="11390"/>
                  <a:pt x="8906" y="11524"/>
                  <a:pt x="10107" y="11524"/>
                </a:cubicBezTo>
                <a:cubicBezTo>
                  <a:pt x="11141" y="11524"/>
                  <a:pt x="12175" y="11390"/>
                  <a:pt x="13210" y="11324"/>
                </a:cubicBezTo>
                <a:cubicBezTo>
                  <a:pt x="14811" y="11224"/>
                  <a:pt x="16412" y="11157"/>
                  <a:pt x="18013" y="10990"/>
                </a:cubicBezTo>
                <a:cubicBezTo>
                  <a:pt x="18747" y="10923"/>
                  <a:pt x="19281" y="10823"/>
                  <a:pt x="19114" y="9856"/>
                </a:cubicBezTo>
                <a:cubicBezTo>
                  <a:pt x="19114" y="9823"/>
                  <a:pt x="19114" y="9789"/>
                  <a:pt x="19114" y="9756"/>
                </a:cubicBezTo>
                <a:cubicBezTo>
                  <a:pt x="19581" y="7788"/>
                  <a:pt x="19814" y="5786"/>
                  <a:pt x="19881" y="3818"/>
                </a:cubicBezTo>
                <a:cubicBezTo>
                  <a:pt x="19948" y="2751"/>
                  <a:pt x="20248" y="1750"/>
                  <a:pt x="20114" y="683"/>
                </a:cubicBezTo>
                <a:cubicBezTo>
                  <a:pt x="20048" y="216"/>
                  <a:pt x="19848" y="149"/>
                  <a:pt x="19481" y="149"/>
                </a:cubicBezTo>
                <a:cubicBezTo>
                  <a:pt x="16145" y="116"/>
                  <a:pt x="12809" y="49"/>
                  <a:pt x="9507" y="16"/>
                </a:cubicBezTo>
                <a:cubicBezTo>
                  <a:pt x="9029" y="4"/>
                  <a:pt x="8554" y="1"/>
                  <a:pt x="8081" y="1"/>
                </a:cubicBezTo>
                <a:close/>
              </a:path>
            </a:pathLst>
          </a:custGeom>
          <a:solidFill>
            <a:srgbClr val="0D06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9" name="Google Shape;1169;p37"/>
          <p:cNvSpPr/>
          <p:nvPr/>
        </p:nvSpPr>
        <p:spPr>
          <a:xfrm rot="1302977">
            <a:off x="7819103" y="329986"/>
            <a:ext cx="403638" cy="419038"/>
          </a:xfrm>
          <a:custGeom>
            <a:avLst/>
            <a:gdLst/>
            <a:ahLst/>
            <a:cxnLst/>
            <a:rect l="l" t="t" r="r" b="b"/>
            <a:pathLst>
              <a:path w="16146" h="16762" extrusionOk="0">
                <a:moveTo>
                  <a:pt x="11442" y="3456"/>
                </a:moveTo>
                <a:lnTo>
                  <a:pt x="11442" y="3456"/>
                </a:lnTo>
                <a:cubicBezTo>
                  <a:pt x="9007" y="6158"/>
                  <a:pt x="6405" y="8727"/>
                  <a:pt x="3737" y="11228"/>
                </a:cubicBezTo>
                <a:cubicBezTo>
                  <a:pt x="3640" y="11301"/>
                  <a:pt x="3561" y="11426"/>
                  <a:pt x="3448" y="11426"/>
                </a:cubicBezTo>
                <a:cubicBezTo>
                  <a:pt x="3406" y="11426"/>
                  <a:pt x="3358" y="11408"/>
                  <a:pt x="3303" y="11362"/>
                </a:cubicBezTo>
                <a:cubicBezTo>
                  <a:pt x="2736" y="10895"/>
                  <a:pt x="2035" y="10595"/>
                  <a:pt x="1301" y="10228"/>
                </a:cubicBezTo>
                <a:cubicBezTo>
                  <a:pt x="4537" y="7693"/>
                  <a:pt x="8073" y="5725"/>
                  <a:pt x="11442" y="3456"/>
                </a:cubicBezTo>
                <a:close/>
                <a:moveTo>
                  <a:pt x="15245" y="1622"/>
                </a:moveTo>
                <a:lnTo>
                  <a:pt x="15245" y="1622"/>
                </a:lnTo>
                <a:cubicBezTo>
                  <a:pt x="15045" y="2589"/>
                  <a:pt x="14644" y="3490"/>
                  <a:pt x="14377" y="4424"/>
                </a:cubicBezTo>
                <a:cubicBezTo>
                  <a:pt x="13377" y="8093"/>
                  <a:pt x="11575" y="11462"/>
                  <a:pt x="10341" y="15031"/>
                </a:cubicBezTo>
                <a:cubicBezTo>
                  <a:pt x="10159" y="15557"/>
                  <a:pt x="10075" y="15764"/>
                  <a:pt x="9852" y="15764"/>
                </a:cubicBezTo>
                <a:cubicBezTo>
                  <a:pt x="9707" y="15764"/>
                  <a:pt x="9502" y="15676"/>
                  <a:pt x="9174" y="15532"/>
                </a:cubicBezTo>
                <a:cubicBezTo>
                  <a:pt x="8140" y="15065"/>
                  <a:pt x="7206" y="14431"/>
                  <a:pt x="6338" y="13730"/>
                </a:cubicBezTo>
                <a:cubicBezTo>
                  <a:pt x="6005" y="13463"/>
                  <a:pt x="6005" y="13263"/>
                  <a:pt x="6238" y="12930"/>
                </a:cubicBezTo>
                <a:cubicBezTo>
                  <a:pt x="7272" y="11329"/>
                  <a:pt x="8573" y="9994"/>
                  <a:pt x="9707" y="8460"/>
                </a:cubicBezTo>
                <a:cubicBezTo>
                  <a:pt x="11475" y="6125"/>
                  <a:pt x="13510" y="4023"/>
                  <a:pt x="15245" y="1622"/>
                </a:cubicBezTo>
                <a:close/>
                <a:moveTo>
                  <a:pt x="12976" y="3289"/>
                </a:moveTo>
                <a:lnTo>
                  <a:pt x="12976" y="3289"/>
                </a:lnTo>
                <a:cubicBezTo>
                  <a:pt x="12376" y="3990"/>
                  <a:pt x="11742" y="4624"/>
                  <a:pt x="11209" y="5391"/>
                </a:cubicBezTo>
                <a:cubicBezTo>
                  <a:pt x="9507" y="7659"/>
                  <a:pt x="7573" y="9727"/>
                  <a:pt x="5938" y="12029"/>
                </a:cubicBezTo>
                <a:cubicBezTo>
                  <a:pt x="5404" y="12763"/>
                  <a:pt x="5037" y="13530"/>
                  <a:pt x="4937" y="14431"/>
                </a:cubicBezTo>
                <a:cubicBezTo>
                  <a:pt x="4871" y="14864"/>
                  <a:pt x="4737" y="15298"/>
                  <a:pt x="4504" y="15798"/>
                </a:cubicBezTo>
                <a:cubicBezTo>
                  <a:pt x="4170" y="15198"/>
                  <a:pt x="4137" y="14564"/>
                  <a:pt x="4037" y="13964"/>
                </a:cubicBezTo>
                <a:cubicBezTo>
                  <a:pt x="3970" y="13430"/>
                  <a:pt x="3937" y="12896"/>
                  <a:pt x="3803" y="12396"/>
                </a:cubicBezTo>
                <a:cubicBezTo>
                  <a:pt x="3770" y="12129"/>
                  <a:pt x="3903" y="11996"/>
                  <a:pt x="4037" y="11862"/>
                </a:cubicBezTo>
                <a:cubicBezTo>
                  <a:pt x="5371" y="10595"/>
                  <a:pt x="6739" y="9327"/>
                  <a:pt x="8040" y="8026"/>
                </a:cubicBezTo>
                <a:cubicBezTo>
                  <a:pt x="9374" y="6692"/>
                  <a:pt x="10641" y="5324"/>
                  <a:pt x="11942" y="3990"/>
                </a:cubicBezTo>
                <a:cubicBezTo>
                  <a:pt x="12243" y="3723"/>
                  <a:pt x="12576" y="3456"/>
                  <a:pt x="12976" y="3289"/>
                </a:cubicBezTo>
                <a:close/>
                <a:moveTo>
                  <a:pt x="5971" y="14464"/>
                </a:moveTo>
                <a:cubicBezTo>
                  <a:pt x="6238" y="14631"/>
                  <a:pt x="6472" y="14798"/>
                  <a:pt x="6705" y="14998"/>
                </a:cubicBezTo>
                <a:cubicBezTo>
                  <a:pt x="6272" y="15265"/>
                  <a:pt x="5871" y="15532"/>
                  <a:pt x="5338" y="15832"/>
                </a:cubicBezTo>
                <a:cubicBezTo>
                  <a:pt x="5605" y="15298"/>
                  <a:pt x="5771" y="14898"/>
                  <a:pt x="5971" y="14464"/>
                </a:cubicBezTo>
                <a:close/>
                <a:moveTo>
                  <a:pt x="15685" y="0"/>
                </a:moveTo>
                <a:cubicBezTo>
                  <a:pt x="15505" y="0"/>
                  <a:pt x="15325" y="177"/>
                  <a:pt x="15145" y="254"/>
                </a:cubicBezTo>
                <a:cubicBezTo>
                  <a:pt x="15078" y="254"/>
                  <a:pt x="15011" y="321"/>
                  <a:pt x="14978" y="354"/>
                </a:cubicBezTo>
                <a:cubicBezTo>
                  <a:pt x="14311" y="888"/>
                  <a:pt x="13610" y="1321"/>
                  <a:pt x="12910" y="1722"/>
                </a:cubicBezTo>
                <a:cubicBezTo>
                  <a:pt x="10208" y="3323"/>
                  <a:pt x="7673" y="5124"/>
                  <a:pt x="5004" y="6792"/>
                </a:cubicBezTo>
                <a:cubicBezTo>
                  <a:pt x="3570" y="7693"/>
                  <a:pt x="2169" y="8693"/>
                  <a:pt x="834" y="9727"/>
                </a:cubicBezTo>
                <a:cubicBezTo>
                  <a:pt x="201" y="10228"/>
                  <a:pt x="1" y="10561"/>
                  <a:pt x="968" y="10928"/>
                </a:cubicBezTo>
                <a:cubicBezTo>
                  <a:pt x="1668" y="11195"/>
                  <a:pt x="2302" y="11562"/>
                  <a:pt x="2936" y="11962"/>
                </a:cubicBezTo>
                <a:cubicBezTo>
                  <a:pt x="3069" y="12062"/>
                  <a:pt x="3103" y="12162"/>
                  <a:pt x="3103" y="12329"/>
                </a:cubicBezTo>
                <a:cubicBezTo>
                  <a:pt x="3169" y="13497"/>
                  <a:pt x="3303" y="14598"/>
                  <a:pt x="3603" y="15698"/>
                </a:cubicBezTo>
                <a:cubicBezTo>
                  <a:pt x="3794" y="16366"/>
                  <a:pt x="4326" y="16761"/>
                  <a:pt x="4919" y="16761"/>
                </a:cubicBezTo>
                <a:cubicBezTo>
                  <a:pt x="5155" y="16761"/>
                  <a:pt x="5400" y="16699"/>
                  <a:pt x="5638" y="16566"/>
                </a:cubicBezTo>
                <a:cubicBezTo>
                  <a:pt x="6172" y="16265"/>
                  <a:pt x="6672" y="15898"/>
                  <a:pt x="7239" y="15598"/>
                </a:cubicBezTo>
                <a:cubicBezTo>
                  <a:pt x="7332" y="15552"/>
                  <a:pt x="7403" y="15527"/>
                  <a:pt x="7470" y="15527"/>
                </a:cubicBezTo>
                <a:cubicBezTo>
                  <a:pt x="7546" y="15527"/>
                  <a:pt x="7617" y="15560"/>
                  <a:pt x="7706" y="15632"/>
                </a:cubicBezTo>
                <a:cubicBezTo>
                  <a:pt x="8240" y="15965"/>
                  <a:pt x="8773" y="16265"/>
                  <a:pt x="9374" y="16466"/>
                </a:cubicBezTo>
                <a:cubicBezTo>
                  <a:pt x="9673" y="16558"/>
                  <a:pt x="9889" y="16614"/>
                  <a:pt x="10057" y="16614"/>
                </a:cubicBezTo>
                <a:cubicBezTo>
                  <a:pt x="10376" y="16614"/>
                  <a:pt x="10523" y="16411"/>
                  <a:pt x="10742" y="15865"/>
                </a:cubicBezTo>
                <a:cubicBezTo>
                  <a:pt x="12276" y="11762"/>
                  <a:pt x="14177" y="7859"/>
                  <a:pt x="15378" y="3623"/>
                </a:cubicBezTo>
                <a:cubicBezTo>
                  <a:pt x="15645" y="2722"/>
                  <a:pt x="16012" y="1822"/>
                  <a:pt x="16145" y="888"/>
                </a:cubicBezTo>
                <a:cubicBezTo>
                  <a:pt x="16145" y="554"/>
                  <a:pt x="16079" y="254"/>
                  <a:pt x="15845" y="54"/>
                </a:cubicBezTo>
                <a:cubicBezTo>
                  <a:pt x="15792" y="16"/>
                  <a:pt x="15739" y="0"/>
                  <a:pt x="15685" y="0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0" name="Google Shape;1170;p37"/>
          <p:cNvSpPr/>
          <p:nvPr/>
        </p:nvSpPr>
        <p:spPr>
          <a:xfrm rot="5400000">
            <a:off x="8531325" y="2816863"/>
            <a:ext cx="501800" cy="122325"/>
          </a:xfrm>
          <a:custGeom>
            <a:avLst/>
            <a:gdLst/>
            <a:ahLst/>
            <a:cxnLst/>
            <a:rect l="l" t="t" r="r" b="b"/>
            <a:pathLst>
              <a:path w="20072" h="4893" extrusionOk="0">
                <a:moveTo>
                  <a:pt x="1252" y="686"/>
                </a:moveTo>
                <a:cubicBezTo>
                  <a:pt x="1308" y="686"/>
                  <a:pt x="1366" y="689"/>
                  <a:pt x="1425" y="689"/>
                </a:cubicBezTo>
                <a:cubicBezTo>
                  <a:pt x="2292" y="789"/>
                  <a:pt x="3059" y="1222"/>
                  <a:pt x="3893" y="1522"/>
                </a:cubicBezTo>
                <a:cubicBezTo>
                  <a:pt x="4127" y="1623"/>
                  <a:pt x="4360" y="1723"/>
                  <a:pt x="4660" y="1856"/>
                </a:cubicBezTo>
                <a:cubicBezTo>
                  <a:pt x="3626" y="2723"/>
                  <a:pt x="2726" y="3657"/>
                  <a:pt x="1425" y="4058"/>
                </a:cubicBezTo>
                <a:cubicBezTo>
                  <a:pt x="1328" y="4082"/>
                  <a:pt x="1215" y="4175"/>
                  <a:pt x="1109" y="4175"/>
                </a:cubicBezTo>
                <a:cubicBezTo>
                  <a:pt x="1068" y="4175"/>
                  <a:pt x="1028" y="4161"/>
                  <a:pt x="991" y="4124"/>
                </a:cubicBezTo>
                <a:cubicBezTo>
                  <a:pt x="858" y="3958"/>
                  <a:pt x="1058" y="3791"/>
                  <a:pt x="1158" y="3657"/>
                </a:cubicBezTo>
                <a:cubicBezTo>
                  <a:pt x="1491" y="3190"/>
                  <a:pt x="1992" y="2957"/>
                  <a:pt x="2525" y="2723"/>
                </a:cubicBezTo>
                <a:cubicBezTo>
                  <a:pt x="2792" y="2590"/>
                  <a:pt x="3059" y="2490"/>
                  <a:pt x="2992" y="2123"/>
                </a:cubicBezTo>
                <a:cubicBezTo>
                  <a:pt x="2926" y="1823"/>
                  <a:pt x="2626" y="1856"/>
                  <a:pt x="2359" y="1823"/>
                </a:cubicBezTo>
                <a:cubicBezTo>
                  <a:pt x="1892" y="1823"/>
                  <a:pt x="1425" y="1789"/>
                  <a:pt x="1058" y="1422"/>
                </a:cubicBezTo>
                <a:cubicBezTo>
                  <a:pt x="891" y="1256"/>
                  <a:pt x="758" y="1055"/>
                  <a:pt x="858" y="855"/>
                </a:cubicBezTo>
                <a:cubicBezTo>
                  <a:pt x="933" y="705"/>
                  <a:pt x="1083" y="686"/>
                  <a:pt x="1252" y="686"/>
                </a:cubicBezTo>
                <a:close/>
                <a:moveTo>
                  <a:pt x="1370" y="1"/>
                </a:moveTo>
                <a:cubicBezTo>
                  <a:pt x="1269" y="1"/>
                  <a:pt x="1165" y="7"/>
                  <a:pt x="1058" y="21"/>
                </a:cubicBezTo>
                <a:cubicBezTo>
                  <a:pt x="357" y="88"/>
                  <a:pt x="57" y="455"/>
                  <a:pt x="157" y="1156"/>
                </a:cubicBezTo>
                <a:cubicBezTo>
                  <a:pt x="224" y="1856"/>
                  <a:pt x="758" y="2190"/>
                  <a:pt x="1425" y="2490"/>
                </a:cubicBezTo>
                <a:cubicBezTo>
                  <a:pt x="958" y="2857"/>
                  <a:pt x="591" y="3224"/>
                  <a:pt x="357" y="3691"/>
                </a:cubicBezTo>
                <a:cubicBezTo>
                  <a:pt x="1" y="4339"/>
                  <a:pt x="306" y="4893"/>
                  <a:pt x="1027" y="4893"/>
                </a:cubicBezTo>
                <a:cubicBezTo>
                  <a:pt x="1048" y="4893"/>
                  <a:pt x="1070" y="4893"/>
                  <a:pt x="1091" y="4892"/>
                </a:cubicBezTo>
                <a:cubicBezTo>
                  <a:pt x="1291" y="4892"/>
                  <a:pt x="1525" y="4825"/>
                  <a:pt x="1725" y="4758"/>
                </a:cubicBezTo>
                <a:cubicBezTo>
                  <a:pt x="3093" y="4358"/>
                  <a:pt x="4027" y="3390"/>
                  <a:pt x="5061" y="2523"/>
                </a:cubicBezTo>
                <a:cubicBezTo>
                  <a:pt x="5227" y="2390"/>
                  <a:pt x="5394" y="2290"/>
                  <a:pt x="5661" y="2290"/>
                </a:cubicBezTo>
                <a:lnTo>
                  <a:pt x="19471" y="2290"/>
                </a:lnTo>
                <a:cubicBezTo>
                  <a:pt x="19515" y="2290"/>
                  <a:pt x="19561" y="2291"/>
                  <a:pt x="19606" y="2291"/>
                </a:cubicBezTo>
                <a:cubicBezTo>
                  <a:pt x="19829" y="2291"/>
                  <a:pt x="20038" y="2267"/>
                  <a:pt x="20038" y="1989"/>
                </a:cubicBezTo>
                <a:cubicBezTo>
                  <a:pt x="20071" y="1689"/>
                  <a:pt x="19804" y="1556"/>
                  <a:pt x="19504" y="1556"/>
                </a:cubicBezTo>
                <a:lnTo>
                  <a:pt x="19337" y="1556"/>
                </a:lnTo>
                <a:cubicBezTo>
                  <a:pt x="14934" y="1556"/>
                  <a:pt x="10531" y="1589"/>
                  <a:pt x="6128" y="1589"/>
                </a:cubicBezTo>
                <a:cubicBezTo>
                  <a:pt x="6048" y="1589"/>
                  <a:pt x="5968" y="1595"/>
                  <a:pt x="5890" y="1595"/>
                </a:cubicBezTo>
                <a:cubicBezTo>
                  <a:pt x="5773" y="1595"/>
                  <a:pt x="5661" y="1583"/>
                  <a:pt x="5561" y="1522"/>
                </a:cubicBezTo>
                <a:cubicBezTo>
                  <a:pt x="4594" y="955"/>
                  <a:pt x="3493" y="622"/>
                  <a:pt x="2425" y="222"/>
                </a:cubicBezTo>
                <a:cubicBezTo>
                  <a:pt x="2084" y="90"/>
                  <a:pt x="1743" y="1"/>
                  <a:pt x="1370" y="1"/>
                </a:cubicBezTo>
                <a:close/>
              </a:path>
            </a:pathLst>
          </a:custGeom>
          <a:solidFill>
            <a:srgbClr val="0D0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2312;p61">
            <a:extLst>
              <a:ext uri="{FF2B5EF4-FFF2-40B4-BE49-F238E27FC236}">
                <a16:creationId xmlns:a16="http://schemas.microsoft.com/office/drawing/2014/main" id="{C930DDD7-EB91-D022-B424-7D22DA35D614}"/>
              </a:ext>
            </a:extLst>
          </p:cNvPr>
          <p:cNvGrpSpPr/>
          <p:nvPr/>
        </p:nvGrpSpPr>
        <p:grpSpPr>
          <a:xfrm>
            <a:off x="2477694" y="2069004"/>
            <a:ext cx="601109" cy="91457"/>
            <a:chOff x="2827200" y="3477775"/>
            <a:chExt cx="664650" cy="101125"/>
          </a:xfrm>
        </p:grpSpPr>
        <p:sp>
          <p:nvSpPr>
            <p:cNvPr id="3" name="Google Shape;2313;p61">
              <a:extLst>
                <a:ext uri="{FF2B5EF4-FFF2-40B4-BE49-F238E27FC236}">
                  <a16:creationId xmlns:a16="http://schemas.microsoft.com/office/drawing/2014/main" id="{DC4C878A-09A1-1146-232F-D67909EC404C}"/>
                </a:ext>
              </a:extLst>
            </p:cNvPr>
            <p:cNvSpPr/>
            <p:nvPr/>
          </p:nvSpPr>
          <p:spPr>
            <a:xfrm>
              <a:off x="2827200" y="3477775"/>
              <a:ext cx="324425" cy="101125"/>
            </a:xfrm>
            <a:custGeom>
              <a:avLst/>
              <a:gdLst/>
              <a:ahLst/>
              <a:cxnLst/>
              <a:rect l="l" t="t" r="r" b="b"/>
              <a:pathLst>
                <a:path w="12977" h="4045" extrusionOk="0">
                  <a:moveTo>
                    <a:pt x="2152" y="785"/>
                  </a:moveTo>
                  <a:cubicBezTo>
                    <a:pt x="3078" y="785"/>
                    <a:pt x="3974" y="856"/>
                    <a:pt x="4870" y="907"/>
                  </a:cubicBezTo>
                  <a:cubicBezTo>
                    <a:pt x="5304" y="907"/>
                    <a:pt x="5170" y="1308"/>
                    <a:pt x="5371" y="1675"/>
                  </a:cubicBezTo>
                  <a:cubicBezTo>
                    <a:pt x="5090" y="1629"/>
                    <a:pt x="4808" y="1616"/>
                    <a:pt x="4527" y="1616"/>
                  </a:cubicBezTo>
                  <a:cubicBezTo>
                    <a:pt x="4190" y="1616"/>
                    <a:pt x="3855" y="1634"/>
                    <a:pt x="3525" y="1634"/>
                  </a:cubicBezTo>
                  <a:cubicBezTo>
                    <a:pt x="2728" y="1634"/>
                    <a:pt x="1966" y="1529"/>
                    <a:pt x="1301" y="807"/>
                  </a:cubicBezTo>
                  <a:cubicBezTo>
                    <a:pt x="1588" y="792"/>
                    <a:pt x="1871" y="785"/>
                    <a:pt x="2152" y="785"/>
                  </a:cubicBezTo>
                  <a:close/>
                  <a:moveTo>
                    <a:pt x="3093" y="2293"/>
                  </a:moveTo>
                  <a:cubicBezTo>
                    <a:pt x="3170" y="2293"/>
                    <a:pt x="3251" y="2298"/>
                    <a:pt x="3336" y="2308"/>
                  </a:cubicBezTo>
                  <a:cubicBezTo>
                    <a:pt x="3636" y="2351"/>
                    <a:pt x="3936" y="2364"/>
                    <a:pt x="4236" y="2364"/>
                  </a:cubicBezTo>
                  <a:cubicBezTo>
                    <a:pt x="4637" y="2364"/>
                    <a:pt x="5037" y="2342"/>
                    <a:pt x="5437" y="2342"/>
                  </a:cubicBezTo>
                  <a:cubicBezTo>
                    <a:pt x="5437" y="2408"/>
                    <a:pt x="5437" y="2442"/>
                    <a:pt x="5437" y="2442"/>
                  </a:cubicBezTo>
                  <a:cubicBezTo>
                    <a:pt x="5112" y="3039"/>
                    <a:pt x="4654" y="3238"/>
                    <a:pt x="4100" y="3238"/>
                  </a:cubicBezTo>
                  <a:cubicBezTo>
                    <a:pt x="3972" y="3238"/>
                    <a:pt x="3840" y="3228"/>
                    <a:pt x="3703" y="3209"/>
                  </a:cubicBezTo>
                  <a:cubicBezTo>
                    <a:pt x="3592" y="3187"/>
                    <a:pt x="3477" y="3179"/>
                    <a:pt x="3361" y="3179"/>
                  </a:cubicBezTo>
                  <a:cubicBezTo>
                    <a:pt x="3128" y="3179"/>
                    <a:pt x="2891" y="3209"/>
                    <a:pt x="2669" y="3209"/>
                  </a:cubicBezTo>
                  <a:cubicBezTo>
                    <a:pt x="2335" y="3242"/>
                    <a:pt x="2035" y="3276"/>
                    <a:pt x="1668" y="3309"/>
                  </a:cubicBezTo>
                  <a:cubicBezTo>
                    <a:pt x="2027" y="2680"/>
                    <a:pt x="2414" y="2293"/>
                    <a:pt x="3093" y="2293"/>
                  </a:cubicBezTo>
                  <a:close/>
                  <a:moveTo>
                    <a:pt x="2091" y="1"/>
                  </a:moveTo>
                  <a:cubicBezTo>
                    <a:pt x="1616" y="1"/>
                    <a:pt x="1141" y="20"/>
                    <a:pt x="667" y="73"/>
                  </a:cubicBezTo>
                  <a:cubicBezTo>
                    <a:pt x="367" y="107"/>
                    <a:pt x="100" y="240"/>
                    <a:pt x="33" y="540"/>
                  </a:cubicBezTo>
                  <a:cubicBezTo>
                    <a:pt x="0" y="841"/>
                    <a:pt x="200" y="1007"/>
                    <a:pt x="434" y="1174"/>
                  </a:cubicBezTo>
                  <a:cubicBezTo>
                    <a:pt x="801" y="1374"/>
                    <a:pt x="1168" y="1608"/>
                    <a:pt x="1535" y="1841"/>
                  </a:cubicBezTo>
                  <a:cubicBezTo>
                    <a:pt x="1701" y="1941"/>
                    <a:pt x="1768" y="2042"/>
                    <a:pt x="1601" y="2242"/>
                  </a:cubicBezTo>
                  <a:cubicBezTo>
                    <a:pt x="1334" y="2509"/>
                    <a:pt x="1068" y="2809"/>
                    <a:pt x="801" y="3109"/>
                  </a:cubicBezTo>
                  <a:cubicBezTo>
                    <a:pt x="667" y="3309"/>
                    <a:pt x="467" y="3543"/>
                    <a:pt x="634" y="3809"/>
                  </a:cubicBezTo>
                  <a:cubicBezTo>
                    <a:pt x="767" y="4023"/>
                    <a:pt x="943" y="4044"/>
                    <a:pt x="1128" y="4044"/>
                  </a:cubicBezTo>
                  <a:cubicBezTo>
                    <a:pt x="1174" y="4044"/>
                    <a:pt x="1221" y="4043"/>
                    <a:pt x="1268" y="4043"/>
                  </a:cubicBezTo>
                  <a:cubicBezTo>
                    <a:pt x="2160" y="3993"/>
                    <a:pt x="3053" y="3907"/>
                    <a:pt x="3932" y="3907"/>
                  </a:cubicBezTo>
                  <a:cubicBezTo>
                    <a:pt x="4235" y="3907"/>
                    <a:pt x="4537" y="3917"/>
                    <a:pt x="4837" y="3943"/>
                  </a:cubicBezTo>
                  <a:cubicBezTo>
                    <a:pt x="5004" y="3943"/>
                    <a:pt x="5137" y="3910"/>
                    <a:pt x="5237" y="3809"/>
                  </a:cubicBezTo>
                  <a:cubicBezTo>
                    <a:pt x="5537" y="3443"/>
                    <a:pt x="5904" y="3109"/>
                    <a:pt x="6071" y="2642"/>
                  </a:cubicBezTo>
                  <a:cubicBezTo>
                    <a:pt x="6205" y="2342"/>
                    <a:pt x="6338" y="2342"/>
                    <a:pt x="6571" y="2342"/>
                  </a:cubicBezTo>
                  <a:lnTo>
                    <a:pt x="12342" y="2342"/>
                  </a:lnTo>
                  <a:cubicBezTo>
                    <a:pt x="12420" y="2342"/>
                    <a:pt x="12516" y="2353"/>
                    <a:pt x="12610" y="2353"/>
                  </a:cubicBezTo>
                  <a:cubicBezTo>
                    <a:pt x="12798" y="2353"/>
                    <a:pt x="12976" y="2308"/>
                    <a:pt x="12976" y="2042"/>
                  </a:cubicBezTo>
                  <a:cubicBezTo>
                    <a:pt x="12976" y="1708"/>
                    <a:pt x="12609" y="1675"/>
                    <a:pt x="12342" y="1641"/>
                  </a:cubicBezTo>
                  <a:lnTo>
                    <a:pt x="12042" y="1641"/>
                  </a:lnTo>
                  <a:cubicBezTo>
                    <a:pt x="10819" y="1641"/>
                    <a:pt x="9611" y="1626"/>
                    <a:pt x="8397" y="1626"/>
                  </a:cubicBezTo>
                  <a:cubicBezTo>
                    <a:pt x="7791" y="1626"/>
                    <a:pt x="7183" y="1630"/>
                    <a:pt x="6571" y="1641"/>
                  </a:cubicBezTo>
                  <a:cubicBezTo>
                    <a:pt x="6205" y="1641"/>
                    <a:pt x="6071" y="1541"/>
                    <a:pt x="5971" y="1174"/>
                  </a:cubicBezTo>
                  <a:cubicBezTo>
                    <a:pt x="5838" y="707"/>
                    <a:pt x="5771" y="140"/>
                    <a:pt x="5104" y="107"/>
                  </a:cubicBezTo>
                  <a:cubicBezTo>
                    <a:pt x="4088" y="84"/>
                    <a:pt x="3087" y="1"/>
                    <a:pt x="2091" y="1"/>
                  </a:cubicBezTo>
                  <a:close/>
                </a:path>
              </a:pathLst>
            </a:custGeom>
            <a:solidFill>
              <a:srgbClr val="0E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Google Shape;2314;p61">
              <a:extLst>
                <a:ext uri="{FF2B5EF4-FFF2-40B4-BE49-F238E27FC236}">
                  <a16:creationId xmlns:a16="http://schemas.microsoft.com/office/drawing/2014/main" id="{471B0372-B91A-C669-F764-9D8FD78751AA}"/>
                </a:ext>
              </a:extLst>
            </p:cNvPr>
            <p:cNvSpPr/>
            <p:nvPr/>
          </p:nvSpPr>
          <p:spPr>
            <a:xfrm>
              <a:off x="3192450" y="3481300"/>
              <a:ext cx="299400" cy="89325"/>
            </a:xfrm>
            <a:custGeom>
              <a:avLst/>
              <a:gdLst/>
              <a:ahLst/>
              <a:cxnLst/>
              <a:rect l="l" t="t" r="r" b="b"/>
              <a:pathLst>
                <a:path w="11976" h="3573" extrusionOk="0">
                  <a:moveTo>
                    <a:pt x="9474" y="833"/>
                  </a:moveTo>
                  <a:cubicBezTo>
                    <a:pt x="9808" y="1000"/>
                    <a:pt x="10108" y="1167"/>
                    <a:pt x="10475" y="1333"/>
                  </a:cubicBezTo>
                  <a:cubicBezTo>
                    <a:pt x="10152" y="1400"/>
                    <a:pt x="9926" y="1441"/>
                    <a:pt x="9770" y="1441"/>
                  </a:cubicBezTo>
                  <a:cubicBezTo>
                    <a:pt x="9459" y="1441"/>
                    <a:pt x="9429" y="1278"/>
                    <a:pt x="9474" y="833"/>
                  </a:cubicBezTo>
                  <a:close/>
                  <a:moveTo>
                    <a:pt x="9786" y="2089"/>
                  </a:moveTo>
                  <a:cubicBezTo>
                    <a:pt x="9833" y="2089"/>
                    <a:pt x="9885" y="2093"/>
                    <a:pt x="9941" y="2101"/>
                  </a:cubicBezTo>
                  <a:cubicBezTo>
                    <a:pt x="10019" y="2112"/>
                    <a:pt x="10093" y="2116"/>
                    <a:pt x="10172" y="2116"/>
                  </a:cubicBezTo>
                  <a:cubicBezTo>
                    <a:pt x="10330" y="2116"/>
                    <a:pt x="10508" y="2101"/>
                    <a:pt x="10775" y="2101"/>
                  </a:cubicBezTo>
                  <a:cubicBezTo>
                    <a:pt x="10275" y="2434"/>
                    <a:pt x="9874" y="2568"/>
                    <a:pt x="9474" y="2734"/>
                  </a:cubicBezTo>
                  <a:cubicBezTo>
                    <a:pt x="9326" y="2320"/>
                    <a:pt x="9414" y="2089"/>
                    <a:pt x="9786" y="2089"/>
                  </a:cubicBezTo>
                  <a:close/>
                  <a:moveTo>
                    <a:pt x="9249" y="0"/>
                  </a:moveTo>
                  <a:cubicBezTo>
                    <a:pt x="8866" y="0"/>
                    <a:pt x="8750" y="336"/>
                    <a:pt x="8707" y="1100"/>
                  </a:cubicBezTo>
                  <a:cubicBezTo>
                    <a:pt x="8707" y="1333"/>
                    <a:pt x="8673" y="1434"/>
                    <a:pt x="8407" y="1434"/>
                  </a:cubicBezTo>
                  <a:cubicBezTo>
                    <a:pt x="7973" y="1422"/>
                    <a:pt x="7539" y="1419"/>
                    <a:pt x="7106" y="1419"/>
                  </a:cubicBezTo>
                  <a:cubicBezTo>
                    <a:pt x="6238" y="1419"/>
                    <a:pt x="5371" y="1434"/>
                    <a:pt x="4504" y="1434"/>
                  </a:cubicBezTo>
                  <a:lnTo>
                    <a:pt x="4504" y="1500"/>
                  </a:lnTo>
                  <a:lnTo>
                    <a:pt x="468" y="1500"/>
                  </a:lnTo>
                  <a:cubicBezTo>
                    <a:pt x="234" y="1500"/>
                    <a:pt x="34" y="1567"/>
                    <a:pt x="1" y="1834"/>
                  </a:cubicBezTo>
                  <a:cubicBezTo>
                    <a:pt x="1" y="2101"/>
                    <a:pt x="234" y="2134"/>
                    <a:pt x="434" y="2167"/>
                  </a:cubicBezTo>
                  <a:cubicBezTo>
                    <a:pt x="668" y="2201"/>
                    <a:pt x="935" y="2201"/>
                    <a:pt x="1168" y="2201"/>
                  </a:cubicBezTo>
                  <a:cubicBezTo>
                    <a:pt x="3336" y="2167"/>
                    <a:pt x="5471" y="2134"/>
                    <a:pt x="7639" y="2134"/>
                  </a:cubicBezTo>
                  <a:cubicBezTo>
                    <a:pt x="7819" y="2134"/>
                    <a:pt x="8024" y="2098"/>
                    <a:pt x="8209" y="2098"/>
                  </a:cubicBezTo>
                  <a:cubicBezTo>
                    <a:pt x="8332" y="2098"/>
                    <a:pt x="8447" y="2114"/>
                    <a:pt x="8540" y="2167"/>
                  </a:cubicBezTo>
                  <a:cubicBezTo>
                    <a:pt x="8874" y="2334"/>
                    <a:pt x="8640" y="2734"/>
                    <a:pt x="8673" y="3068"/>
                  </a:cubicBezTo>
                  <a:cubicBezTo>
                    <a:pt x="8700" y="3364"/>
                    <a:pt x="8814" y="3573"/>
                    <a:pt x="9067" y="3573"/>
                  </a:cubicBezTo>
                  <a:cubicBezTo>
                    <a:pt x="9127" y="3573"/>
                    <a:pt x="9196" y="3561"/>
                    <a:pt x="9274" y="3535"/>
                  </a:cubicBezTo>
                  <a:cubicBezTo>
                    <a:pt x="10041" y="3235"/>
                    <a:pt x="10875" y="2968"/>
                    <a:pt x="11509" y="2401"/>
                  </a:cubicBezTo>
                  <a:cubicBezTo>
                    <a:pt x="11942" y="2067"/>
                    <a:pt x="11976" y="1434"/>
                    <a:pt x="11509" y="1100"/>
                  </a:cubicBezTo>
                  <a:cubicBezTo>
                    <a:pt x="11075" y="766"/>
                    <a:pt x="10575" y="500"/>
                    <a:pt x="10108" y="266"/>
                  </a:cubicBezTo>
                  <a:cubicBezTo>
                    <a:pt x="9728" y="93"/>
                    <a:pt x="9451" y="0"/>
                    <a:pt x="9249" y="0"/>
                  </a:cubicBezTo>
                  <a:close/>
                </a:path>
              </a:pathLst>
            </a:custGeom>
            <a:solidFill>
              <a:srgbClr val="0D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oogle Shape;2312;p61">
            <a:extLst>
              <a:ext uri="{FF2B5EF4-FFF2-40B4-BE49-F238E27FC236}">
                <a16:creationId xmlns:a16="http://schemas.microsoft.com/office/drawing/2014/main" id="{AAA7E151-5413-A260-47AE-D95D953D0226}"/>
              </a:ext>
            </a:extLst>
          </p:cNvPr>
          <p:cNvGrpSpPr/>
          <p:nvPr/>
        </p:nvGrpSpPr>
        <p:grpSpPr>
          <a:xfrm>
            <a:off x="3355518" y="3005930"/>
            <a:ext cx="601109" cy="91457"/>
            <a:chOff x="2827200" y="3477775"/>
            <a:chExt cx="664650" cy="101125"/>
          </a:xfrm>
        </p:grpSpPr>
        <p:sp>
          <p:nvSpPr>
            <p:cNvPr id="6" name="Google Shape;2313;p61">
              <a:extLst>
                <a:ext uri="{FF2B5EF4-FFF2-40B4-BE49-F238E27FC236}">
                  <a16:creationId xmlns:a16="http://schemas.microsoft.com/office/drawing/2014/main" id="{F6ED544D-4FB3-2C61-0CB3-DA0BFF389603}"/>
                </a:ext>
              </a:extLst>
            </p:cNvPr>
            <p:cNvSpPr/>
            <p:nvPr/>
          </p:nvSpPr>
          <p:spPr>
            <a:xfrm>
              <a:off x="2827200" y="3477775"/>
              <a:ext cx="324425" cy="101125"/>
            </a:xfrm>
            <a:custGeom>
              <a:avLst/>
              <a:gdLst/>
              <a:ahLst/>
              <a:cxnLst/>
              <a:rect l="l" t="t" r="r" b="b"/>
              <a:pathLst>
                <a:path w="12977" h="4045" extrusionOk="0">
                  <a:moveTo>
                    <a:pt x="2152" y="785"/>
                  </a:moveTo>
                  <a:cubicBezTo>
                    <a:pt x="3078" y="785"/>
                    <a:pt x="3974" y="856"/>
                    <a:pt x="4870" y="907"/>
                  </a:cubicBezTo>
                  <a:cubicBezTo>
                    <a:pt x="5304" y="907"/>
                    <a:pt x="5170" y="1308"/>
                    <a:pt x="5371" y="1675"/>
                  </a:cubicBezTo>
                  <a:cubicBezTo>
                    <a:pt x="5090" y="1629"/>
                    <a:pt x="4808" y="1616"/>
                    <a:pt x="4527" y="1616"/>
                  </a:cubicBezTo>
                  <a:cubicBezTo>
                    <a:pt x="4190" y="1616"/>
                    <a:pt x="3855" y="1634"/>
                    <a:pt x="3525" y="1634"/>
                  </a:cubicBezTo>
                  <a:cubicBezTo>
                    <a:pt x="2728" y="1634"/>
                    <a:pt x="1966" y="1529"/>
                    <a:pt x="1301" y="807"/>
                  </a:cubicBezTo>
                  <a:cubicBezTo>
                    <a:pt x="1588" y="792"/>
                    <a:pt x="1871" y="785"/>
                    <a:pt x="2152" y="785"/>
                  </a:cubicBezTo>
                  <a:close/>
                  <a:moveTo>
                    <a:pt x="3093" y="2293"/>
                  </a:moveTo>
                  <a:cubicBezTo>
                    <a:pt x="3170" y="2293"/>
                    <a:pt x="3251" y="2298"/>
                    <a:pt x="3336" y="2308"/>
                  </a:cubicBezTo>
                  <a:cubicBezTo>
                    <a:pt x="3636" y="2351"/>
                    <a:pt x="3936" y="2364"/>
                    <a:pt x="4236" y="2364"/>
                  </a:cubicBezTo>
                  <a:cubicBezTo>
                    <a:pt x="4637" y="2364"/>
                    <a:pt x="5037" y="2342"/>
                    <a:pt x="5437" y="2342"/>
                  </a:cubicBezTo>
                  <a:cubicBezTo>
                    <a:pt x="5437" y="2408"/>
                    <a:pt x="5437" y="2442"/>
                    <a:pt x="5437" y="2442"/>
                  </a:cubicBezTo>
                  <a:cubicBezTo>
                    <a:pt x="5112" y="3039"/>
                    <a:pt x="4654" y="3238"/>
                    <a:pt x="4100" y="3238"/>
                  </a:cubicBezTo>
                  <a:cubicBezTo>
                    <a:pt x="3972" y="3238"/>
                    <a:pt x="3840" y="3228"/>
                    <a:pt x="3703" y="3209"/>
                  </a:cubicBezTo>
                  <a:cubicBezTo>
                    <a:pt x="3592" y="3187"/>
                    <a:pt x="3477" y="3179"/>
                    <a:pt x="3361" y="3179"/>
                  </a:cubicBezTo>
                  <a:cubicBezTo>
                    <a:pt x="3128" y="3179"/>
                    <a:pt x="2891" y="3209"/>
                    <a:pt x="2669" y="3209"/>
                  </a:cubicBezTo>
                  <a:cubicBezTo>
                    <a:pt x="2335" y="3242"/>
                    <a:pt x="2035" y="3276"/>
                    <a:pt x="1668" y="3309"/>
                  </a:cubicBezTo>
                  <a:cubicBezTo>
                    <a:pt x="2027" y="2680"/>
                    <a:pt x="2414" y="2293"/>
                    <a:pt x="3093" y="2293"/>
                  </a:cubicBezTo>
                  <a:close/>
                  <a:moveTo>
                    <a:pt x="2091" y="1"/>
                  </a:moveTo>
                  <a:cubicBezTo>
                    <a:pt x="1616" y="1"/>
                    <a:pt x="1141" y="20"/>
                    <a:pt x="667" y="73"/>
                  </a:cubicBezTo>
                  <a:cubicBezTo>
                    <a:pt x="367" y="107"/>
                    <a:pt x="100" y="240"/>
                    <a:pt x="33" y="540"/>
                  </a:cubicBezTo>
                  <a:cubicBezTo>
                    <a:pt x="0" y="841"/>
                    <a:pt x="200" y="1007"/>
                    <a:pt x="434" y="1174"/>
                  </a:cubicBezTo>
                  <a:cubicBezTo>
                    <a:pt x="801" y="1374"/>
                    <a:pt x="1168" y="1608"/>
                    <a:pt x="1535" y="1841"/>
                  </a:cubicBezTo>
                  <a:cubicBezTo>
                    <a:pt x="1701" y="1941"/>
                    <a:pt x="1768" y="2042"/>
                    <a:pt x="1601" y="2242"/>
                  </a:cubicBezTo>
                  <a:cubicBezTo>
                    <a:pt x="1334" y="2509"/>
                    <a:pt x="1068" y="2809"/>
                    <a:pt x="801" y="3109"/>
                  </a:cubicBezTo>
                  <a:cubicBezTo>
                    <a:pt x="667" y="3309"/>
                    <a:pt x="467" y="3543"/>
                    <a:pt x="634" y="3809"/>
                  </a:cubicBezTo>
                  <a:cubicBezTo>
                    <a:pt x="767" y="4023"/>
                    <a:pt x="943" y="4044"/>
                    <a:pt x="1128" y="4044"/>
                  </a:cubicBezTo>
                  <a:cubicBezTo>
                    <a:pt x="1174" y="4044"/>
                    <a:pt x="1221" y="4043"/>
                    <a:pt x="1268" y="4043"/>
                  </a:cubicBezTo>
                  <a:cubicBezTo>
                    <a:pt x="2160" y="3993"/>
                    <a:pt x="3053" y="3907"/>
                    <a:pt x="3932" y="3907"/>
                  </a:cubicBezTo>
                  <a:cubicBezTo>
                    <a:pt x="4235" y="3907"/>
                    <a:pt x="4537" y="3917"/>
                    <a:pt x="4837" y="3943"/>
                  </a:cubicBezTo>
                  <a:cubicBezTo>
                    <a:pt x="5004" y="3943"/>
                    <a:pt x="5137" y="3910"/>
                    <a:pt x="5237" y="3809"/>
                  </a:cubicBezTo>
                  <a:cubicBezTo>
                    <a:pt x="5537" y="3443"/>
                    <a:pt x="5904" y="3109"/>
                    <a:pt x="6071" y="2642"/>
                  </a:cubicBezTo>
                  <a:cubicBezTo>
                    <a:pt x="6205" y="2342"/>
                    <a:pt x="6338" y="2342"/>
                    <a:pt x="6571" y="2342"/>
                  </a:cubicBezTo>
                  <a:lnTo>
                    <a:pt x="12342" y="2342"/>
                  </a:lnTo>
                  <a:cubicBezTo>
                    <a:pt x="12420" y="2342"/>
                    <a:pt x="12516" y="2353"/>
                    <a:pt x="12610" y="2353"/>
                  </a:cubicBezTo>
                  <a:cubicBezTo>
                    <a:pt x="12798" y="2353"/>
                    <a:pt x="12976" y="2308"/>
                    <a:pt x="12976" y="2042"/>
                  </a:cubicBezTo>
                  <a:cubicBezTo>
                    <a:pt x="12976" y="1708"/>
                    <a:pt x="12609" y="1675"/>
                    <a:pt x="12342" y="1641"/>
                  </a:cubicBezTo>
                  <a:lnTo>
                    <a:pt x="12042" y="1641"/>
                  </a:lnTo>
                  <a:cubicBezTo>
                    <a:pt x="10819" y="1641"/>
                    <a:pt x="9611" y="1626"/>
                    <a:pt x="8397" y="1626"/>
                  </a:cubicBezTo>
                  <a:cubicBezTo>
                    <a:pt x="7791" y="1626"/>
                    <a:pt x="7183" y="1630"/>
                    <a:pt x="6571" y="1641"/>
                  </a:cubicBezTo>
                  <a:cubicBezTo>
                    <a:pt x="6205" y="1641"/>
                    <a:pt x="6071" y="1541"/>
                    <a:pt x="5971" y="1174"/>
                  </a:cubicBezTo>
                  <a:cubicBezTo>
                    <a:pt x="5838" y="707"/>
                    <a:pt x="5771" y="140"/>
                    <a:pt x="5104" y="107"/>
                  </a:cubicBezTo>
                  <a:cubicBezTo>
                    <a:pt x="4088" y="84"/>
                    <a:pt x="3087" y="1"/>
                    <a:pt x="2091" y="1"/>
                  </a:cubicBezTo>
                  <a:close/>
                </a:path>
              </a:pathLst>
            </a:custGeom>
            <a:solidFill>
              <a:srgbClr val="0E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Google Shape;2314;p61">
              <a:extLst>
                <a:ext uri="{FF2B5EF4-FFF2-40B4-BE49-F238E27FC236}">
                  <a16:creationId xmlns:a16="http://schemas.microsoft.com/office/drawing/2014/main" id="{F7C33DB7-018F-F4CE-5AC2-85CE4D5D486F}"/>
                </a:ext>
              </a:extLst>
            </p:cNvPr>
            <p:cNvSpPr/>
            <p:nvPr/>
          </p:nvSpPr>
          <p:spPr>
            <a:xfrm>
              <a:off x="3192450" y="3481300"/>
              <a:ext cx="299400" cy="89325"/>
            </a:xfrm>
            <a:custGeom>
              <a:avLst/>
              <a:gdLst/>
              <a:ahLst/>
              <a:cxnLst/>
              <a:rect l="l" t="t" r="r" b="b"/>
              <a:pathLst>
                <a:path w="11976" h="3573" extrusionOk="0">
                  <a:moveTo>
                    <a:pt x="9474" y="833"/>
                  </a:moveTo>
                  <a:cubicBezTo>
                    <a:pt x="9808" y="1000"/>
                    <a:pt x="10108" y="1167"/>
                    <a:pt x="10475" y="1333"/>
                  </a:cubicBezTo>
                  <a:cubicBezTo>
                    <a:pt x="10152" y="1400"/>
                    <a:pt x="9926" y="1441"/>
                    <a:pt x="9770" y="1441"/>
                  </a:cubicBezTo>
                  <a:cubicBezTo>
                    <a:pt x="9459" y="1441"/>
                    <a:pt x="9429" y="1278"/>
                    <a:pt x="9474" y="833"/>
                  </a:cubicBezTo>
                  <a:close/>
                  <a:moveTo>
                    <a:pt x="9786" y="2089"/>
                  </a:moveTo>
                  <a:cubicBezTo>
                    <a:pt x="9833" y="2089"/>
                    <a:pt x="9885" y="2093"/>
                    <a:pt x="9941" y="2101"/>
                  </a:cubicBezTo>
                  <a:cubicBezTo>
                    <a:pt x="10019" y="2112"/>
                    <a:pt x="10093" y="2116"/>
                    <a:pt x="10172" y="2116"/>
                  </a:cubicBezTo>
                  <a:cubicBezTo>
                    <a:pt x="10330" y="2116"/>
                    <a:pt x="10508" y="2101"/>
                    <a:pt x="10775" y="2101"/>
                  </a:cubicBezTo>
                  <a:cubicBezTo>
                    <a:pt x="10275" y="2434"/>
                    <a:pt x="9874" y="2568"/>
                    <a:pt x="9474" y="2734"/>
                  </a:cubicBezTo>
                  <a:cubicBezTo>
                    <a:pt x="9326" y="2320"/>
                    <a:pt x="9414" y="2089"/>
                    <a:pt x="9786" y="2089"/>
                  </a:cubicBezTo>
                  <a:close/>
                  <a:moveTo>
                    <a:pt x="9249" y="0"/>
                  </a:moveTo>
                  <a:cubicBezTo>
                    <a:pt x="8866" y="0"/>
                    <a:pt x="8750" y="336"/>
                    <a:pt x="8707" y="1100"/>
                  </a:cubicBezTo>
                  <a:cubicBezTo>
                    <a:pt x="8707" y="1333"/>
                    <a:pt x="8673" y="1434"/>
                    <a:pt x="8407" y="1434"/>
                  </a:cubicBezTo>
                  <a:cubicBezTo>
                    <a:pt x="7973" y="1422"/>
                    <a:pt x="7539" y="1419"/>
                    <a:pt x="7106" y="1419"/>
                  </a:cubicBezTo>
                  <a:cubicBezTo>
                    <a:pt x="6238" y="1419"/>
                    <a:pt x="5371" y="1434"/>
                    <a:pt x="4504" y="1434"/>
                  </a:cubicBezTo>
                  <a:lnTo>
                    <a:pt x="4504" y="1500"/>
                  </a:lnTo>
                  <a:lnTo>
                    <a:pt x="468" y="1500"/>
                  </a:lnTo>
                  <a:cubicBezTo>
                    <a:pt x="234" y="1500"/>
                    <a:pt x="34" y="1567"/>
                    <a:pt x="1" y="1834"/>
                  </a:cubicBezTo>
                  <a:cubicBezTo>
                    <a:pt x="1" y="2101"/>
                    <a:pt x="234" y="2134"/>
                    <a:pt x="434" y="2167"/>
                  </a:cubicBezTo>
                  <a:cubicBezTo>
                    <a:pt x="668" y="2201"/>
                    <a:pt x="935" y="2201"/>
                    <a:pt x="1168" y="2201"/>
                  </a:cubicBezTo>
                  <a:cubicBezTo>
                    <a:pt x="3336" y="2167"/>
                    <a:pt x="5471" y="2134"/>
                    <a:pt x="7639" y="2134"/>
                  </a:cubicBezTo>
                  <a:cubicBezTo>
                    <a:pt x="7819" y="2134"/>
                    <a:pt x="8024" y="2098"/>
                    <a:pt x="8209" y="2098"/>
                  </a:cubicBezTo>
                  <a:cubicBezTo>
                    <a:pt x="8332" y="2098"/>
                    <a:pt x="8447" y="2114"/>
                    <a:pt x="8540" y="2167"/>
                  </a:cubicBezTo>
                  <a:cubicBezTo>
                    <a:pt x="8874" y="2334"/>
                    <a:pt x="8640" y="2734"/>
                    <a:pt x="8673" y="3068"/>
                  </a:cubicBezTo>
                  <a:cubicBezTo>
                    <a:pt x="8700" y="3364"/>
                    <a:pt x="8814" y="3573"/>
                    <a:pt x="9067" y="3573"/>
                  </a:cubicBezTo>
                  <a:cubicBezTo>
                    <a:pt x="9127" y="3573"/>
                    <a:pt x="9196" y="3561"/>
                    <a:pt x="9274" y="3535"/>
                  </a:cubicBezTo>
                  <a:cubicBezTo>
                    <a:pt x="10041" y="3235"/>
                    <a:pt x="10875" y="2968"/>
                    <a:pt x="11509" y="2401"/>
                  </a:cubicBezTo>
                  <a:cubicBezTo>
                    <a:pt x="11942" y="2067"/>
                    <a:pt x="11976" y="1434"/>
                    <a:pt x="11509" y="1100"/>
                  </a:cubicBezTo>
                  <a:cubicBezTo>
                    <a:pt x="11075" y="766"/>
                    <a:pt x="10575" y="500"/>
                    <a:pt x="10108" y="266"/>
                  </a:cubicBezTo>
                  <a:cubicBezTo>
                    <a:pt x="9728" y="93"/>
                    <a:pt x="9451" y="0"/>
                    <a:pt x="9249" y="0"/>
                  </a:cubicBezTo>
                  <a:close/>
                </a:path>
              </a:pathLst>
            </a:custGeom>
            <a:solidFill>
              <a:srgbClr val="0D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oogle Shape;2312;p61">
            <a:extLst>
              <a:ext uri="{FF2B5EF4-FFF2-40B4-BE49-F238E27FC236}">
                <a16:creationId xmlns:a16="http://schemas.microsoft.com/office/drawing/2014/main" id="{18AF3B3C-F855-B962-508C-0FB0BB927C9E}"/>
              </a:ext>
            </a:extLst>
          </p:cNvPr>
          <p:cNvGrpSpPr/>
          <p:nvPr/>
        </p:nvGrpSpPr>
        <p:grpSpPr>
          <a:xfrm>
            <a:off x="2754409" y="3787679"/>
            <a:ext cx="601109" cy="91457"/>
            <a:chOff x="2827200" y="3477775"/>
            <a:chExt cx="664650" cy="101125"/>
          </a:xfrm>
        </p:grpSpPr>
        <p:sp>
          <p:nvSpPr>
            <p:cNvPr id="9" name="Google Shape;2313;p61">
              <a:extLst>
                <a:ext uri="{FF2B5EF4-FFF2-40B4-BE49-F238E27FC236}">
                  <a16:creationId xmlns:a16="http://schemas.microsoft.com/office/drawing/2014/main" id="{BA8E6401-7C22-1A3E-BF6E-C41BB43A420B}"/>
                </a:ext>
              </a:extLst>
            </p:cNvPr>
            <p:cNvSpPr/>
            <p:nvPr/>
          </p:nvSpPr>
          <p:spPr>
            <a:xfrm>
              <a:off x="2827200" y="3477775"/>
              <a:ext cx="324425" cy="101125"/>
            </a:xfrm>
            <a:custGeom>
              <a:avLst/>
              <a:gdLst/>
              <a:ahLst/>
              <a:cxnLst/>
              <a:rect l="l" t="t" r="r" b="b"/>
              <a:pathLst>
                <a:path w="12977" h="4045" extrusionOk="0">
                  <a:moveTo>
                    <a:pt x="2152" y="785"/>
                  </a:moveTo>
                  <a:cubicBezTo>
                    <a:pt x="3078" y="785"/>
                    <a:pt x="3974" y="856"/>
                    <a:pt x="4870" y="907"/>
                  </a:cubicBezTo>
                  <a:cubicBezTo>
                    <a:pt x="5304" y="907"/>
                    <a:pt x="5170" y="1308"/>
                    <a:pt x="5371" y="1675"/>
                  </a:cubicBezTo>
                  <a:cubicBezTo>
                    <a:pt x="5090" y="1629"/>
                    <a:pt x="4808" y="1616"/>
                    <a:pt x="4527" y="1616"/>
                  </a:cubicBezTo>
                  <a:cubicBezTo>
                    <a:pt x="4190" y="1616"/>
                    <a:pt x="3855" y="1634"/>
                    <a:pt x="3525" y="1634"/>
                  </a:cubicBezTo>
                  <a:cubicBezTo>
                    <a:pt x="2728" y="1634"/>
                    <a:pt x="1966" y="1529"/>
                    <a:pt x="1301" y="807"/>
                  </a:cubicBezTo>
                  <a:cubicBezTo>
                    <a:pt x="1588" y="792"/>
                    <a:pt x="1871" y="785"/>
                    <a:pt x="2152" y="785"/>
                  </a:cubicBezTo>
                  <a:close/>
                  <a:moveTo>
                    <a:pt x="3093" y="2293"/>
                  </a:moveTo>
                  <a:cubicBezTo>
                    <a:pt x="3170" y="2293"/>
                    <a:pt x="3251" y="2298"/>
                    <a:pt x="3336" y="2308"/>
                  </a:cubicBezTo>
                  <a:cubicBezTo>
                    <a:pt x="3636" y="2351"/>
                    <a:pt x="3936" y="2364"/>
                    <a:pt x="4236" y="2364"/>
                  </a:cubicBezTo>
                  <a:cubicBezTo>
                    <a:pt x="4637" y="2364"/>
                    <a:pt x="5037" y="2342"/>
                    <a:pt x="5437" y="2342"/>
                  </a:cubicBezTo>
                  <a:cubicBezTo>
                    <a:pt x="5437" y="2408"/>
                    <a:pt x="5437" y="2442"/>
                    <a:pt x="5437" y="2442"/>
                  </a:cubicBezTo>
                  <a:cubicBezTo>
                    <a:pt x="5112" y="3039"/>
                    <a:pt x="4654" y="3238"/>
                    <a:pt x="4100" y="3238"/>
                  </a:cubicBezTo>
                  <a:cubicBezTo>
                    <a:pt x="3972" y="3238"/>
                    <a:pt x="3840" y="3228"/>
                    <a:pt x="3703" y="3209"/>
                  </a:cubicBezTo>
                  <a:cubicBezTo>
                    <a:pt x="3592" y="3187"/>
                    <a:pt x="3477" y="3179"/>
                    <a:pt x="3361" y="3179"/>
                  </a:cubicBezTo>
                  <a:cubicBezTo>
                    <a:pt x="3128" y="3179"/>
                    <a:pt x="2891" y="3209"/>
                    <a:pt x="2669" y="3209"/>
                  </a:cubicBezTo>
                  <a:cubicBezTo>
                    <a:pt x="2335" y="3242"/>
                    <a:pt x="2035" y="3276"/>
                    <a:pt x="1668" y="3309"/>
                  </a:cubicBezTo>
                  <a:cubicBezTo>
                    <a:pt x="2027" y="2680"/>
                    <a:pt x="2414" y="2293"/>
                    <a:pt x="3093" y="2293"/>
                  </a:cubicBezTo>
                  <a:close/>
                  <a:moveTo>
                    <a:pt x="2091" y="1"/>
                  </a:moveTo>
                  <a:cubicBezTo>
                    <a:pt x="1616" y="1"/>
                    <a:pt x="1141" y="20"/>
                    <a:pt x="667" y="73"/>
                  </a:cubicBezTo>
                  <a:cubicBezTo>
                    <a:pt x="367" y="107"/>
                    <a:pt x="100" y="240"/>
                    <a:pt x="33" y="540"/>
                  </a:cubicBezTo>
                  <a:cubicBezTo>
                    <a:pt x="0" y="841"/>
                    <a:pt x="200" y="1007"/>
                    <a:pt x="434" y="1174"/>
                  </a:cubicBezTo>
                  <a:cubicBezTo>
                    <a:pt x="801" y="1374"/>
                    <a:pt x="1168" y="1608"/>
                    <a:pt x="1535" y="1841"/>
                  </a:cubicBezTo>
                  <a:cubicBezTo>
                    <a:pt x="1701" y="1941"/>
                    <a:pt x="1768" y="2042"/>
                    <a:pt x="1601" y="2242"/>
                  </a:cubicBezTo>
                  <a:cubicBezTo>
                    <a:pt x="1334" y="2509"/>
                    <a:pt x="1068" y="2809"/>
                    <a:pt x="801" y="3109"/>
                  </a:cubicBezTo>
                  <a:cubicBezTo>
                    <a:pt x="667" y="3309"/>
                    <a:pt x="467" y="3543"/>
                    <a:pt x="634" y="3809"/>
                  </a:cubicBezTo>
                  <a:cubicBezTo>
                    <a:pt x="767" y="4023"/>
                    <a:pt x="943" y="4044"/>
                    <a:pt x="1128" y="4044"/>
                  </a:cubicBezTo>
                  <a:cubicBezTo>
                    <a:pt x="1174" y="4044"/>
                    <a:pt x="1221" y="4043"/>
                    <a:pt x="1268" y="4043"/>
                  </a:cubicBezTo>
                  <a:cubicBezTo>
                    <a:pt x="2160" y="3993"/>
                    <a:pt x="3053" y="3907"/>
                    <a:pt x="3932" y="3907"/>
                  </a:cubicBezTo>
                  <a:cubicBezTo>
                    <a:pt x="4235" y="3907"/>
                    <a:pt x="4537" y="3917"/>
                    <a:pt x="4837" y="3943"/>
                  </a:cubicBezTo>
                  <a:cubicBezTo>
                    <a:pt x="5004" y="3943"/>
                    <a:pt x="5137" y="3910"/>
                    <a:pt x="5237" y="3809"/>
                  </a:cubicBezTo>
                  <a:cubicBezTo>
                    <a:pt x="5537" y="3443"/>
                    <a:pt x="5904" y="3109"/>
                    <a:pt x="6071" y="2642"/>
                  </a:cubicBezTo>
                  <a:cubicBezTo>
                    <a:pt x="6205" y="2342"/>
                    <a:pt x="6338" y="2342"/>
                    <a:pt x="6571" y="2342"/>
                  </a:cubicBezTo>
                  <a:lnTo>
                    <a:pt x="12342" y="2342"/>
                  </a:lnTo>
                  <a:cubicBezTo>
                    <a:pt x="12420" y="2342"/>
                    <a:pt x="12516" y="2353"/>
                    <a:pt x="12610" y="2353"/>
                  </a:cubicBezTo>
                  <a:cubicBezTo>
                    <a:pt x="12798" y="2353"/>
                    <a:pt x="12976" y="2308"/>
                    <a:pt x="12976" y="2042"/>
                  </a:cubicBezTo>
                  <a:cubicBezTo>
                    <a:pt x="12976" y="1708"/>
                    <a:pt x="12609" y="1675"/>
                    <a:pt x="12342" y="1641"/>
                  </a:cubicBezTo>
                  <a:lnTo>
                    <a:pt x="12042" y="1641"/>
                  </a:lnTo>
                  <a:cubicBezTo>
                    <a:pt x="10819" y="1641"/>
                    <a:pt x="9611" y="1626"/>
                    <a:pt x="8397" y="1626"/>
                  </a:cubicBezTo>
                  <a:cubicBezTo>
                    <a:pt x="7791" y="1626"/>
                    <a:pt x="7183" y="1630"/>
                    <a:pt x="6571" y="1641"/>
                  </a:cubicBezTo>
                  <a:cubicBezTo>
                    <a:pt x="6205" y="1641"/>
                    <a:pt x="6071" y="1541"/>
                    <a:pt x="5971" y="1174"/>
                  </a:cubicBezTo>
                  <a:cubicBezTo>
                    <a:pt x="5838" y="707"/>
                    <a:pt x="5771" y="140"/>
                    <a:pt x="5104" y="107"/>
                  </a:cubicBezTo>
                  <a:cubicBezTo>
                    <a:pt x="4088" y="84"/>
                    <a:pt x="3087" y="1"/>
                    <a:pt x="2091" y="1"/>
                  </a:cubicBezTo>
                  <a:close/>
                </a:path>
              </a:pathLst>
            </a:custGeom>
            <a:solidFill>
              <a:srgbClr val="0E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2314;p61">
              <a:extLst>
                <a:ext uri="{FF2B5EF4-FFF2-40B4-BE49-F238E27FC236}">
                  <a16:creationId xmlns:a16="http://schemas.microsoft.com/office/drawing/2014/main" id="{CD8AB2E0-50A2-E7BD-77BA-E2E4ACAF9B17}"/>
                </a:ext>
              </a:extLst>
            </p:cNvPr>
            <p:cNvSpPr/>
            <p:nvPr/>
          </p:nvSpPr>
          <p:spPr>
            <a:xfrm>
              <a:off x="3192450" y="3481300"/>
              <a:ext cx="299400" cy="89325"/>
            </a:xfrm>
            <a:custGeom>
              <a:avLst/>
              <a:gdLst/>
              <a:ahLst/>
              <a:cxnLst/>
              <a:rect l="l" t="t" r="r" b="b"/>
              <a:pathLst>
                <a:path w="11976" h="3573" extrusionOk="0">
                  <a:moveTo>
                    <a:pt x="9474" y="833"/>
                  </a:moveTo>
                  <a:cubicBezTo>
                    <a:pt x="9808" y="1000"/>
                    <a:pt x="10108" y="1167"/>
                    <a:pt x="10475" y="1333"/>
                  </a:cubicBezTo>
                  <a:cubicBezTo>
                    <a:pt x="10152" y="1400"/>
                    <a:pt x="9926" y="1441"/>
                    <a:pt x="9770" y="1441"/>
                  </a:cubicBezTo>
                  <a:cubicBezTo>
                    <a:pt x="9459" y="1441"/>
                    <a:pt x="9429" y="1278"/>
                    <a:pt x="9474" y="833"/>
                  </a:cubicBezTo>
                  <a:close/>
                  <a:moveTo>
                    <a:pt x="9786" y="2089"/>
                  </a:moveTo>
                  <a:cubicBezTo>
                    <a:pt x="9833" y="2089"/>
                    <a:pt x="9885" y="2093"/>
                    <a:pt x="9941" y="2101"/>
                  </a:cubicBezTo>
                  <a:cubicBezTo>
                    <a:pt x="10019" y="2112"/>
                    <a:pt x="10093" y="2116"/>
                    <a:pt x="10172" y="2116"/>
                  </a:cubicBezTo>
                  <a:cubicBezTo>
                    <a:pt x="10330" y="2116"/>
                    <a:pt x="10508" y="2101"/>
                    <a:pt x="10775" y="2101"/>
                  </a:cubicBezTo>
                  <a:cubicBezTo>
                    <a:pt x="10275" y="2434"/>
                    <a:pt x="9874" y="2568"/>
                    <a:pt x="9474" y="2734"/>
                  </a:cubicBezTo>
                  <a:cubicBezTo>
                    <a:pt x="9326" y="2320"/>
                    <a:pt x="9414" y="2089"/>
                    <a:pt x="9786" y="2089"/>
                  </a:cubicBezTo>
                  <a:close/>
                  <a:moveTo>
                    <a:pt x="9249" y="0"/>
                  </a:moveTo>
                  <a:cubicBezTo>
                    <a:pt x="8866" y="0"/>
                    <a:pt x="8750" y="336"/>
                    <a:pt x="8707" y="1100"/>
                  </a:cubicBezTo>
                  <a:cubicBezTo>
                    <a:pt x="8707" y="1333"/>
                    <a:pt x="8673" y="1434"/>
                    <a:pt x="8407" y="1434"/>
                  </a:cubicBezTo>
                  <a:cubicBezTo>
                    <a:pt x="7973" y="1422"/>
                    <a:pt x="7539" y="1419"/>
                    <a:pt x="7106" y="1419"/>
                  </a:cubicBezTo>
                  <a:cubicBezTo>
                    <a:pt x="6238" y="1419"/>
                    <a:pt x="5371" y="1434"/>
                    <a:pt x="4504" y="1434"/>
                  </a:cubicBezTo>
                  <a:lnTo>
                    <a:pt x="4504" y="1500"/>
                  </a:lnTo>
                  <a:lnTo>
                    <a:pt x="468" y="1500"/>
                  </a:lnTo>
                  <a:cubicBezTo>
                    <a:pt x="234" y="1500"/>
                    <a:pt x="34" y="1567"/>
                    <a:pt x="1" y="1834"/>
                  </a:cubicBezTo>
                  <a:cubicBezTo>
                    <a:pt x="1" y="2101"/>
                    <a:pt x="234" y="2134"/>
                    <a:pt x="434" y="2167"/>
                  </a:cubicBezTo>
                  <a:cubicBezTo>
                    <a:pt x="668" y="2201"/>
                    <a:pt x="935" y="2201"/>
                    <a:pt x="1168" y="2201"/>
                  </a:cubicBezTo>
                  <a:cubicBezTo>
                    <a:pt x="3336" y="2167"/>
                    <a:pt x="5471" y="2134"/>
                    <a:pt x="7639" y="2134"/>
                  </a:cubicBezTo>
                  <a:cubicBezTo>
                    <a:pt x="7819" y="2134"/>
                    <a:pt x="8024" y="2098"/>
                    <a:pt x="8209" y="2098"/>
                  </a:cubicBezTo>
                  <a:cubicBezTo>
                    <a:pt x="8332" y="2098"/>
                    <a:pt x="8447" y="2114"/>
                    <a:pt x="8540" y="2167"/>
                  </a:cubicBezTo>
                  <a:cubicBezTo>
                    <a:pt x="8874" y="2334"/>
                    <a:pt x="8640" y="2734"/>
                    <a:pt x="8673" y="3068"/>
                  </a:cubicBezTo>
                  <a:cubicBezTo>
                    <a:pt x="8700" y="3364"/>
                    <a:pt x="8814" y="3573"/>
                    <a:pt x="9067" y="3573"/>
                  </a:cubicBezTo>
                  <a:cubicBezTo>
                    <a:pt x="9127" y="3573"/>
                    <a:pt x="9196" y="3561"/>
                    <a:pt x="9274" y="3535"/>
                  </a:cubicBezTo>
                  <a:cubicBezTo>
                    <a:pt x="10041" y="3235"/>
                    <a:pt x="10875" y="2968"/>
                    <a:pt x="11509" y="2401"/>
                  </a:cubicBezTo>
                  <a:cubicBezTo>
                    <a:pt x="11942" y="2067"/>
                    <a:pt x="11976" y="1434"/>
                    <a:pt x="11509" y="1100"/>
                  </a:cubicBezTo>
                  <a:cubicBezTo>
                    <a:pt x="11075" y="766"/>
                    <a:pt x="10575" y="500"/>
                    <a:pt x="10108" y="266"/>
                  </a:cubicBezTo>
                  <a:cubicBezTo>
                    <a:pt x="9728" y="93"/>
                    <a:pt x="9451" y="0"/>
                    <a:pt x="9249" y="0"/>
                  </a:cubicBezTo>
                  <a:close/>
                </a:path>
              </a:pathLst>
            </a:custGeom>
            <a:solidFill>
              <a:srgbClr val="0D0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bài toán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98" name="Google Shape;1198;p39"/>
          <p:cNvGraphicFramePr/>
          <p:nvPr>
            <p:extLst>
              <p:ext uri="{D42A27DB-BD31-4B8C-83A1-F6EECF244321}">
                <p14:modId xmlns:p14="http://schemas.microsoft.com/office/powerpoint/2010/main" val="3249449367"/>
              </p:ext>
            </p:extLst>
          </p:nvPr>
        </p:nvGraphicFramePr>
        <p:xfrm>
          <a:off x="4776664" y="1536100"/>
          <a:ext cx="3280750" cy="2650375"/>
        </p:xfrm>
        <a:graphic>
          <a:graphicData uri="http://schemas.openxmlformats.org/drawingml/2006/table">
            <a:tbl>
              <a:tblPr>
                <a:noFill/>
                <a:tableStyleId>{D22585BC-492A-411E-BEB3-EF0F85EB85A9}</a:tableStyleId>
              </a:tblPr>
              <a:tblGrid>
                <a:gridCol w="328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7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Yêu cầu phi chức năng</a:t>
                      </a:r>
                      <a:endParaRPr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urgette"/>
                        <a:cs typeface="Times New Roman" panose="02020603050405020304" pitchFamily="18" charset="0"/>
                        <a:sym typeface="Courgett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475">
                <a:tc>
                  <a:txBody>
                    <a:bodyPr/>
                    <a:lstStyle/>
                    <a:p>
                      <a:pPr marL="8255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lbert Sans Medium"/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Dễ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dùng</a:t>
                      </a:r>
                      <a:endParaRPr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lbert Sans Medium"/>
                        <a:cs typeface="Times New Roman" panose="02020603050405020304" pitchFamily="18" charset="0"/>
                        <a:sym typeface="Albert Sans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9" name="Google Shape;1199;p39"/>
          <p:cNvGraphicFramePr/>
          <p:nvPr>
            <p:extLst>
              <p:ext uri="{D42A27DB-BD31-4B8C-83A1-F6EECF244321}">
                <p14:modId xmlns:p14="http://schemas.microsoft.com/office/powerpoint/2010/main" val="2974418574"/>
              </p:ext>
            </p:extLst>
          </p:nvPr>
        </p:nvGraphicFramePr>
        <p:xfrm>
          <a:off x="1086564" y="1536100"/>
          <a:ext cx="3280750" cy="2650375"/>
        </p:xfrm>
        <a:graphic>
          <a:graphicData uri="http://schemas.openxmlformats.org/drawingml/2006/table">
            <a:tbl>
              <a:tblPr>
                <a:noFill/>
                <a:tableStyleId>{D22585BC-492A-411E-BEB3-EF0F85EB85A9}</a:tableStyleId>
              </a:tblPr>
              <a:tblGrid>
                <a:gridCol w="328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ourgette"/>
                          <a:cs typeface="Times New Roman" panose="02020603050405020304" pitchFamily="18" charset="0"/>
                          <a:sym typeface="Courgette"/>
                        </a:rPr>
                        <a:t>Yêu cầu chức năng</a:t>
                      </a:r>
                      <a:endParaRPr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ourgette"/>
                        <a:cs typeface="Times New Roman" panose="02020603050405020304" pitchFamily="18" charset="0"/>
                        <a:sym typeface="Courgett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775">
                <a:tc>
                  <a:txBody>
                    <a:bodyPr/>
                    <a:lstStyle/>
                    <a:p>
                      <a:pPr marL="8255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lbert Sans Medium"/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Quản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lý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danh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sách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sinh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viên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.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Thông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tin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mỗi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sinh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viên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bao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gồm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(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họ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tên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sdt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, email).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Xuất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ra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danh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sách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sinh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lbert Sans Medium"/>
                          <a:cs typeface="Times New Roman" panose="02020603050405020304" pitchFamily="18" charset="0"/>
                          <a:sym typeface="Albert Sans Medium"/>
                        </a:rPr>
                        <a:t>viên</a:t>
                      </a:r>
                      <a:endParaRPr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lbert Sans Medium"/>
                        <a:cs typeface="Times New Roman" panose="02020603050405020304" pitchFamily="18" charset="0"/>
                        <a:sym typeface="Albert Sans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lgDashDot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otebook Style Personal Organizer for College: Indonesian Students by Slidesgo">
  <a:themeElements>
    <a:clrScheme name="Simple Light">
      <a:dk1>
        <a:srgbClr val="000000"/>
      </a:dk1>
      <a:lt1>
        <a:srgbClr val="E9FAE2"/>
      </a:lt1>
      <a:dk2>
        <a:srgbClr val="CEFFB8"/>
      </a:dk2>
      <a:lt2>
        <a:srgbClr val="E3ECDE"/>
      </a:lt2>
      <a:accent1>
        <a:srgbClr val="B0EAFD"/>
      </a:accent1>
      <a:accent2>
        <a:srgbClr val="7DD34D"/>
      </a:accent2>
      <a:accent3>
        <a:srgbClr val="FFA2ED"/>
      </a:accent3>
      <a:accent4>
        <a:srgbClr val="9683DA"/>
      </a:accent4>
      <a:accent5>
        <a:srgbClr val="FFDE9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D1D30908757541B2B625A998BF397D" ma:contentTypeVersion="9" ma:contentTypeDescription="Create a new document." ma:contentTypeScope="" ma:versionID="6a534d57532ced35a0d313b9f5ada940">
  <xsd:schema xmlns:xsd="http://www.w3.org/2001/XMLSchema" xmlns:xs="http://www.w3.org/2001/XMLSchema" xmlns:p="http://schemas.microsoft.com/office/2006/metadata/properties" xmlns:ns2="05411b3a-ea7a-4ed2-a74a-46be56269924" xmlns:ns3="6f2beb59-dbce-43a3-b264-e672708dd4c6" targetNamespace="http://schemas.microsoft.com/office/2006/metadata/properties" ma:root="true" ma:fieldsID="6ba890adab6ae12f4ac4aad948a24343" ns2:_="" ns3:_="">
    <xsd:import namespace="05411b3a-ea7a-4ed2-a74a-46be56269924"/>
    <xsd:import namespace="6f2beb59-dbce-43a3-b264-e672708dd4c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411b3a-ea7a-4ed2-a74a-46be5626992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beb59-dbce-43a3-b264-e672708dd4c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d4c55b3-f911-44aa-b936-dac5ad86cba4}" ma:internalName="TaxCatchAll" ma:showField="CatchAllData" ma:web="6f2beb59-dbce-43a3-b264-e672708dd4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48C338-8DDA-4663-8681-806079FDE993}"/>
</file>

<file path=customXml/itemProps2.xml><?xml version="1.0" encoding="utf-8"?>
<ds:datastoreItem xmlns:ds="http://schemas.openxmlformats.org/officeDocument/2006/customXml" ds:itemID="{8185D034-2AA9-4EAA-AED5-0336E91589C5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695</Words>
  <Application>Microsoft Office PowerPoint</Application>
  <PresentationFormat>On-screen Show (16:9)</PresentationFormat>
  <Paragraphs>92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Albert Sans Medium</vt:lpstr>
      <vt:lpstr>Albert Sans</vt:lpstr>
      <vt:lpstr>ABeeZee</vt:lpstr>
      <vt:lpstr>Courgette</vt:lpstr>
      <vt:lpstr>Times New Roman</vt:lpstr>
      <vt:lpstr>Arial</vt:lpstr>
      <vt:lpstr>Notebook Style Personal Organizer for College: Indonesian Students by Slidesgo</vt:lpstr>
      <vt:lpstr>Thiết kế hệ thống quản lý danh sách sinh viên &lt;Nhóm sống chậm&gt; GVHD:  Th.S. Phạm Doãn Tĩnh</vt:lpstr>
      <vt:lpstr>Tóm tắt nội dung</vt:lpstr>
      <vt:lpstr>01</vt:lpstr>
      <vt:lpstr>Nhóm sống chậm</vt:lpstr>
      <vt:lpstr>Giới thiệu đề tài</vt:lpstr>
      <vt:lpstr>Lý do chọn đề tài</vt:lpstr>
      <vt:lpstr>Sú!</vt:lpstr>
      <vt:lpstr>Đề tài được thực hiện theo mô hình:  Xác định yêu cầu bài toán  Mô tả bài toán  Thiết kế chương trình</vt:lpstr>
      <vt:lpstr>Yêu cầu bài toán</vt:lpstr>
      <vt:lpstr>Mô tả bài toán</vt:lpstr>
      <vt:lpstr>Sơ đồ chức năng</vt:lpstr>
      <vt:lpstr>Code</vt:lpstr>
      <vt:lpstr>Mô tả code: cấu trúc thông tin mỗi sinh viên</vt:lpstr>
      <vt:lpstr>Mô tả code: tạo danh sách</vt:lpstr>
      <vt:lpstr>Mô tả code: thêm dữ liệu vào danh sách</vt:lpstr>
      <vt:lpstr>Mô tả code: in danh sách</vt:lpstr>
      <vt:lpstr>Mô tả code: sắp xếp danh sách</vt:lpstr>
      <vt:lpstr>Mô tả code: xóa dữ liệu</vt:lpstr>
      <vt:lpstr>Mô tả code: cây nhị phân</vt:lpstr>
      <vt:lpstr>Mô tả code: lưu dữ liệu</vt:lpstr>
      <vt:lpstr>Mô tả code: mô tả cách dùng cửa sổ hệ thống</vt:lpstr>
      <vt:lpstr> các lựa chọn  1. thêm liên hệ thêm thông tin của 1 sinh viên (họ tên, sđt, email) các nội dung phân biệt bằng dấu cách hoặc enter </vt:lpstr>
      <vt:lpstr> các lựa chọn  2. xóa liên hệ xóa thông tin của 1 sinh viên s1 là name trong cấu trúc thông tin  </vt:lpstr>
      <vt:lpstr> các lựa chọn  3. sửa liên hệ  trong dòng “cin &gt;&gt; s2;” s2 là name trong cấu trúc thông tin  </vt:lpstr>
      <vt:lpstr> các lựa chọn  4. Xuất danh bạ Hiển thị danh sách sinh viên đã lưu  </vt:lpstr>
      <vt:lpstr> các lựa chọn  5. Xuất cây nhị phân   </vt:lpstr>
      <vt:lpstr> các lựa chọn  0. Kết thúc Lưu dữ liệu và kết thúc chương trình  </vt:lpstr>
      <vt:lpstr>Mô tả code: hàm main</vt:lpstr>
      <vt:lpstr>Kết quả chạy thử</vt:lpstr>
      <vt:lpstr> file danhba.bin tự động xuất hiện trong cùng địa chỉ với file quản lý sau khi chọn 0.ket thuc.   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hệ thống quản lý danh sách sinh viên &lt;Nhóm Sống chậm&gt;</dc:title>
  <cp:lastModifiedBy>Nguyen Thu Hoa 20202383</cp:lastModifiedBy>
  <cp:revision>6</cp:revision>
  <dcterms:modified xsi:type="dcterms:W3CDTF">2022-12-19T06:56:38Z</dcterms:modified>
</cp:coreProperties>
</file>