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4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3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8575-8645-4A0B-A5B4-7106BE567EF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6E99-0EF9-41A5-8029-E8319B68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990600"/>
            <a:ext cx="50292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37804" y="4844500"/>
            <a:ext cx="6783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Sensor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75765" y="1929151"/>
            <a:ext cx="9798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memcache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1484411"/>
            <a:ext cx="18885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Occupancy Alert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18567" y="1464307"/>
            <a:ext cx="12033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Stream server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477000" y="1772084"/>
            <a:ext cx="1" cy="306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64415" y="4561102"/>
            <a:ext cx="1295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Occupancy</a:t>
            </a:r>
          </a:p>
          <a:p>
            <a:r>
              <a:rPr lang="en-US" sz="1400" dirty="0" smtClean="0"/>
              <a:t>Subscriber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66438" y="4509920"/>
            <a:ext cx="11635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Browser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95600" y="1817788"/>
            <a:ext cx="0" cy="2743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57601" y="1792188"/>
            <a:ext cx="0" cy="2768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1"/>
            <a:endCxn id="11" idx="3"/>
          </p:cNvCxnSpPr>
          <p:nvPr/>
        </p:nvCxnSpPr>
        <p:spPr>
          <a:xfrm flipH="1">
            <a:off x="4250794" y="1618196"/>
            <a:ext cx="1367773" cy="20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71596" y="2513648"/>
            <a:ext cx="86690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12" idx="1"/>
            <a:endCxn id="10" idx="3"/>
          </p:cNvCxnSpPr>
          <p:nvPr/>
        </p:nvCxnSpPr>
        <p:spPr>
          <a:xfrm flipH="1">
            <a:off x="5155649" y="1618196"/>
            <a:ext cx="462918" cy="46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50309" y="2513648"/>
            <a:ext cx="10307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Server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1" idx="0"/>
            <a:endCxn id="10" idx="2"/>
          </p:cNvCxnSpPr>
          <p:nvPr/>
        </p:nvCxnSpPr>
        <p:spPr>
          <a:xfrm flipV="1">
            <a:off x="4665707" y="2236928"/>
            <a:ext cx="0" cy="27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1" idx="2"/>
            <a:endCxn id="17" idx="0"/>
          </p:cNvCxnSpPr>
          <p:nvPr/>
        </p:nvCxnSpPr>
        <p:spPr>
          <a:xfrm flipH="1">
            <a:off x="4648200" y="2821425"/>
            <a:ext cx="17507" cy="1688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6200000">
            <a:off x="2363788" y="3707560"/>
            <a:ext cx="786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Subscribe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3234825" y="3711838"/>
            <a:ext cx="56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Notify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4081860" y="3720458"/>
            <a:ext cx="918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Web Socket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5479515" y="3820212"/>
            <a:ext cx="171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Power Spectrum Vectors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5594404" y="2021094"/>
            <a:ext cx="714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Capture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494613" y="1376165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Publish</a:t>
            </a:r>
            <a:endParaRPr lang="en-US" sz="11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089957" y="1792188"/>
            <a:ext cx="0" cy="72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18904790">
            <a:off x="5055126" y="1651480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Aggregate</a:t>
            </a:r>
            <a:endParaRPr lang="en-US" sz="900" dirty="0"/>
          </a:p>
        </p:txBody>
      </p:sp>
      <p:cxnSp>
        <p:nvCxnSpPr>
          <p:cNvPr id="98" name="Straight Arrow Connector 97"/>
          <p:cNvCxnSpPr>
            <a:stCxn id="41" idx="3"/>
            <a:endCxn id="32" idx="1"/>
          </p:cNvCxnSpPr>
          <p:nvPr/>
        </p:nvCxnSpPr>
        <p:spPr>
          <a:xfrm>
            <a:off x="5181104" y="2667537"/>
            <a:ext cx="2904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2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Ranganathan, Mudumbai</dc:creator>
  <cp:lastModifiedBy>Ranganathan, Mudumbai</cp:lastModifiedBy>
  <cp:revision>6</cp:revision>
  <dcterms:created xsi:type="dcterms:W3CDTF">2015-03-26T18:15:54Z</dcterms:created>
  <dcterms:modified xsi:type="dcterms:W3CDTF">2015-03-26T19:06:22Z</dcterms:modified>
</cp:coreProperties>
</file>