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23DC-5889-4D55-83BF-B3F2AD497FD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4672-8EB8-4486-9255-C7B0CDFF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371600"/>
            <a:ext cx="19050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4289" y="536165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0799" y="2514600"/>
            <a:ext cx="11386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 Service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44567" y="3516868"/>
            <a:ext cx="923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6967" y="3669268"/>
            <a:ext cx="882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9367" y="3821668"/>
            <a:ext cx="93166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andler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4" idx="3"/>
            <a:endCxn id="15" idx="1"/>
          </p:cNvCxnSpPr>
          <p:nvPr/>
        </p:nvCxnSpPr>
        <p:spPr>
          <a:xfrm flipV="1">
            <a:off x="2375150" y="4006334"/>
            <a:ext cx="4474217" cy="3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3"/>
            <a:endCxn id="11" idx="1"/>
          </p:cNvCxnSpPr>
          <p:nvPr/>
        </p:nvCxnSpPr>
        <p:spPr>
          <a:xfrm>
            <a:off x="2448738" y="2971800"/>
            <a:ext cx="4095829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9657" y="2710190"/>
            <a:ext cx="10890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Background </a:t>
            </a:r>
          </a:p>
          <a:p>
            <a:r>
              <a:rPr lang="en-US" sz="1400" dirty="0" smtClean="0"/>
              <a:t>Load x 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39051" y="3856809"/>
            <a:ext cx="736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Pulse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1052" y="4663737"/>
            <a:ext cx="1268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Occupancy </a:t>
            </a:r>
          </a:p>
          <a:p>
            <a:r>
              <a:rPr lang="en-US" sz="1400" dirty="0" smtClean="0"/>
              <a:t>Alert publisher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5" idx="2"/>
            <a:endCxn id="26" idx="0"/>
          </p:cNvCxnSpPr>
          <p:nvPr/>
        </p:nvCxnSpPr>
        <p:spPr>
          <a:xfrm>
            <a:off x="7315200" y="4191000"/>
            <a:ext cx="0" cy="47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28821" y="4699889"/>
            <a:ext cx="135075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Occupancy</a:t>
            </a:r>
          </a:p>
          <a:p>
            <a:r>
              <a:rPr lang="en-US" sz="1400" dirty="0" smtClean="0"/>
              <a:t>Alert Subscriber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26" idx="1"/>
            <a:endCxn id="30" idx="3"/>
          </p:cNvCxnSpPr>
          <p:nvPr/>
        </p:nvCxnSpPr>
        <p:spPr>
          <a:xfrm flipH="1">
            <a:off x="2579575" y="4925347"/>
            <a:ext cx="4101477" cy="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600" y="2286000"/>
            <a:ext cx="1905000" cy="344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98887" y="5361658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04289" y="1828800"/>
            <a:ext cx="10870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Service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685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Mudumbai</dc:creator>
  <cp:lastModifiedBy>Ranganathan, Mudumbai</cp:lastModifiedBy>
  <cp:revision>2</cp:revision>
  <dcterms:created xsi:type="dcterms:W3CDTF">2015-04-07T13:28:34Z</dcterms:created>
  <dcterms:modified xsi:type="dcterms:W3CDTF">2015-04-07T13:44:57Z</dcterms:modified>
</cp:coreProperties>
</file>