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F15-D8ED-4A96-994A-C7C8A374545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1802-1BDC-4316-8C20-BEB16F7C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F15-D8ED-4A96-994A-C7C8A374545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1802-1BDC-4316-8C20-BEB16F7C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5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F15-D8ED-4A96-994A-C7C8A374545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1802-1BDC-4316-8C20-BEB16F7C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3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F15-D8ED-4A96-994A-C7C8A374545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1802-1BDC-4316-8C20-BEB16F7C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1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F15-D8ED-4A96-994A-C7C8A374545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1802-1BDC-4316-8C20-BEB16F7C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9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F15-D8ED-4A96-994A-C7C8A374545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1802-1BDC-4316-8C20-BEB16F7C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4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F15-D8ED-4A96-994A-C7C8A374545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1802-1BDC-4316-8C20-BEB16F7C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0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F15-D8ED-4A96-994A-C7C8A374545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1802-1BDC-4316-8C20-BEB16F7C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0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F15-D8ED-4A96-994A-C7C8A374545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1802-1BDC-4316-8C20-BEB16F7C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4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F15-D8ED-4A96-994A-C7C8A374545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1802-1BDC-4316-8C20-BEB16F7C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F15-D8ED-4A96-994A-C7C8A374545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1802-1BDC-4316-8C20-BEB16F7C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26F15-D8ED-4A96-994A-C7C8A374545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C1802-1BDC-4316-8C20-BEB16F7C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07917" y="3190968"/>
            <a:ext cx="781605" cy="467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03" y="3046521"/>
            <a:ext cx="858289" cy="756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</p:pic>
      <p:cxnSp>
        <p:nvCxnSpPr>
          <p:cNvPr id="10" name="Straight Arrow Connector 9"/>
          <p:cNvCxnSpPr>
            <a:stCxn id="2" idx="6"/>
            <a:endCxn id="1027" idx="1"/>
          </p:cNvCxnSpPr>
          <p:nvPr/>
        </p:nvCxnSpPr>
        <p:spPr>
          <a:xfrm>
            <a:off x="2189522" y="3424663"/>
            <a:ext cx="7716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729" y="4357514"/>
            <a:ext cx="858289" cy="553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754" y="1959156"/>
            <a:ext cx="811135" cy="555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88071"/>
            <a:ext cx="811135" cy="714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981" y="4274598"/>
            <a:ext cx="811135" cy="714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</p:pic>
      <p:cxnSp>
        <p:nvCxnSpPr>
          <p:cNvPr id="29" name="Straight Arrow Connector 28"/>
          <p:cNvCxnSpPr/>
          <p:nvPr/>
        </p:nvCxnSpPr>
        <p:spPr>
          <a:xfrm flipV="1">
            <a:off x="3733800" y="2362200"/>
            <a:ext cx="838200" cy="8019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stCxn id="1027" idx="2"/>
            <a:endCxn id="20" idx="1"/>
          </p:cNvCxnSpPr>
          <p:nvPr/>
        </p:nvCxnSpPr>
        <p:spPr>
          <a:xfrm>
            <a:off x="3390348" y="3802805"/>
            <a:ext cx="1046381" cy="8314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/>
          <p:nvPr/>
        </p:nvCxnSpPr>
        <p:spPr>
          <a:xfrm>
            <a:off x="5181600" y="2362200"/>
            <a:ext cx="10668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/>
          <p:cNvCxnSpPr/>
          <p:nvPr/>
        </p:nvCxnSpPr>
        <p:spPr>
          <a:xfrm flipV="1">
            <a:off x="5181600" y="3694961"/>
            <a:ext cx="1066800" cy="8008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/>
          <p:cNvCxnSpPr/>
          <p:nvPr/>
        </p:nvCxnSpPr>
        <p:spPr>
          <a:xfrm>
            <a:off x="5105400" y="2514600"/>
            <a:ext cx="1295400" cy="17599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stCxn id="20" idx="3"/>
            <a:endCxn id="31" idx="1"/>
          </p:cNvCxnSpPr>
          <p:nvPr/>
        </p:nvCxnSpPr>
        <p:spPr>
          <a:xfrm flipV="1">
            <a:off x="5295018" y="4631965"/>
            <a:ext cx="849963" cy="23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/>
          <p:cNvSpPr txBox="1"/>
          <p:nvPr/>
        </p:nvSpPr>
        <p:spPr>
          <a:xfrm>
            <a:off x="1498797" y="3286163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NGINX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46" name="TextBox 1045"/>
          <p:cNvSpPr txBox="1"/>
          <p:nvPr/>
        </p:nvSpPr>
        <p:spPr>
          <a:xfrm>
            <a:off x="3035121" y="3286163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prstClr val="black"/>
                </a:solidFill>
              </a:rPr>
              <a:t>Gunicorn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048" name="TextBox 1047"/>
          <p:cNvSpPr txBox="1"/>
          <p:nvPr/>
        </p:nvSpPr>
        <p:spPr>
          <a:xfrm>
            <a:off x="6123899" y="331463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prstClr val="black"/>
                </a:solidFill>
              </a:rPr>
              <a:t>MongoDB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049" name="TextBox 1048"/>
          <p:cNvSpPr txBox="1"/>
          <p:nvPr/>
        </p:nvSpPr>
        <p:spPr>
          <a:xfrm>
            <a:off x="6153644" y="4495800"/>
            <a:ext cx="87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prstClr val="black"/>
                </a:solidFill>
              </a:rPr>
              <a:t>Memcache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50" name="Rounded Rectangular Callout 1049"/>
          <p:cNvSpPr/>
          <p:nvPr/>
        </p:nvSpPr>
        <p:spPr>
          <a:xfrm>
            <a:off x="4932988" y="838200"/>
            <a:ext cx="1659398" cy="612648"/>
          </a:xfrm>
          <a:prstGeom prst="wedgeRoundRectCallout">
            <a:avLst>
              <a:gd name="adj1" fmla="val -53843"/>
              <a:gd name="adj2" fmla="val 10887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1" name="TextBox 1050"/>
          <p:cNvSpPr txBox="1"/>
          <p:nvPr/>
        </p:nvSpPr>
        <p:spPr>
          <a:xfrm>
            <a:off x="4932988" y="944469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Web Services Container 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Maps URI to Python functions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052" name="Rounded Rectangular Callout 1051"/>
          <p:cNvSpPr/>
          <p:nvPr/>
        </p:nvSpPr>
        <p:spPr>
          <a:xfrm>
            <a:off x="2098641" y="2215360"/>
            <a:ext cx="1290782" cy="612648"/>
          </a:xfrm>
          <a:prstGeom prst="wedgeRoundRectCallout">
            <a:avLst>
              <a:gd name="adj1" fmla="val 38189"/>
              <a:gd name="adj2" fmla="val 929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3" name="TextBox 1052"/>
          <p:cNvSpPr txBox="1"/>
          <p:nvPr/>
        </p:nvSpPr>
        <p:spPr>
          <a:xfrm>
            <a:off x="2098641" y="2244685"/>
            <a:ext cx="13901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Load Balancer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Sends HTTP request to 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Flask instance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055" name="Rounded Rectangular Callout 1054"/>
          <p:cNvSpPr/>
          <p:nvPr/>
        </p:nvSpPr>
        <p:spPr>
          <a:xfrm>
            <a:off x="6573928" y="2416946"/>
            <a:ext cx="1350872" cy="426292"/>
          </a:xfrm>
          <a:prstGeom prst="wedgeRoundRectCallout">
            <a:avLst>
              <a:gd name="adj1" fmla="val -53692"/>
              <a:gd name="adj2" fmla="val 10678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00303" y="2443128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Stores JSON Documents 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and spectrum data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304800" y="4201382"/>
            <a:ext cx="1336116" cy="571417"/>
          </a:xfrm>
          <a:prstGeom prst="wedgeRoundRectCallout">
            <a:avLst>
              <a:gd name="adj1" fmla="val 43748"/>
              <a:gd name="adj2" fmla="val -15258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800" y="4159431"/>
            <a:ext cx="14430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Fields Browser and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Sensor generated HTTP 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requests. 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353592" y="5044938"/>
            <a:ext cx="780489" cy="87073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4307" y="5257800"/>
            <a:ext cx="74251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prstClr val="black"/>
                </a:solidFill>
              </a:rPr>
              <a:t>Data</a:t>
            </a:r>
          </a:p>
          <a:p>
            <a:r>
              <a:rPr lang="en-US" sz="1050" dirty="0" smtClean="0">
                <a:solidFill>
                  <a:prstClr val="black"/>
                </a:solidFill>
              </a:rPr>
              <a:t>Streaming</a:t>
            </a:r>
          </a:p>
          <a:p>
            <a:r>
              <a:rPr lang="en-US" sz="1050" dirty="0" smtClean="0">
                <a:solidFill>
                  <a:prstClr val="black"/>
                </a:solidFill>
              </a:rPr>
              <a:t>Service</a:t>
            </a:r>
            <a:endParaRPr lang="en-US" sz="1050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>
            <a:stCxn id="3" idx="7"/>
          </p:cNvCxnSpPr>
          <p:nvPr/>
        </p:nvCxnSpPr>
        <p:spPr>
          <a:xfrm flipV="1">
            <a:off x="6019781" y="4932016"/>
            <a:ext cx="322564" cy="240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0"/>
          </p:cNvCxnSpPr>
          <p:nvPr/>
        </p:nvCxnSpPr>
        <p:spPr>
          <a:xfrm flipV="1">
            <a:off x="5743837" y="3802806"/>
            <a:ext cx="598508" cy="1242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5945" y="5803727"/>
            <a:ext cx="819455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Sensor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8" name="Straight Arrow Connector 27"/>
          <p:cNvCxnSpPr>
            <a:stCxn id="26" idx="0"/>
          </p:cNvCxnSpPr>
          <p:nvPr/>
        </p:nvCxnSpPr>
        <p:spPr>
          <a:xfrm flipH="1" flipV="1">
            <a:off x="2063317" y="3633838"/>
            <a:ext cx="1362356" cy="2169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3"/>
            <a:endCxn id="3" idx="2"/>
          </p:cNvCxnSpPr>
          <p:nvPr/>
        </p:nvCxnSpPr>
        <p:spPr>
          <a:xfrm flipV="1">
            <a:off x="3835400" y="5480305"/>
            <a:ext cx="1518192" cy="508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67200" y="568061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SSL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21957" y="5734349"/>
            <a:ext cx="953523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Browser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5" name="Straight Arrow Connector 44"/>
          <p:cNvCxnSpPr>
            <a:stCxn id="2" idx="4"/>
            <a:endCxn id="38" idx="0"/>
          </p:cNvCxnSpPr>
          <p:nvPr/>
        </p:nvCxnSpPr>
        <p:spPr>
          <a:xfrm flipH="1">
            <a:off x="1798719" y="3658358"/>
            <a:ext cx="1" cy="20759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50970" y="4957010"/>
            <a:ext cx="1172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</a:rPr>
              <a:t>HTTPs/POST/GET</a:t>
            </a:r>
          </a:p>
          <a:p>
            <a:r>
              <a:rPr lang="en-US" sz="1100" dirty="0" smtClean="0">
                <a:solidFill>
                  <a:prstClr val="black"/>
                </a:solidFill>
              </a:rPr>
              <a:t>Web Socket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83432" y="4451352"/>
            <a:ext cx="5373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</a:rPr>
              <a:t>HTTPs</a:t>
            </a:r>
          </a:p>
          <a:p>
            <a:r>
              <a:rPr lang="en-US" sz="1100" dirty="0" smtClean="0">
                <a:solidFill>
                  <a:prstClr val="black"/>
                </a:solidFill>
              </a:rPr>
              <a:t>POST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592386" y="5803727"/>
            <a:ext cx="1616408" cy="923330"/>
          </a:xfrm>
          <a:prstGeom prst="wedgeRectCallout">
            <a:avLst>
              <a:gd name="adj1" fmla="val -79064"/>
              <a:gd name="adj2" fmla="val -901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8597" y="5915672"/>
            <a:ext cx="14830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Handles stream</a:t>
            </a:r>
          </a:p>
          <a:p>
            <a:r>
              <a:rPr lang="en-US" sz="1100" dirty="0" smtClean="0"/>
              <a:t> of power vectors.</a:t>
            </a:r>
          </a:p>
          <a:p>
            <a:r>
              <a:rPr lang="en-US" sz="1100" dirty="0" smtClean="0"/>
              <a:t>Captures spectrogram </a:t>
            </a:r>
          </a:p>
          <a:p>
            <a:r>
              <a:rPr lang="en-US" sz="1100" dirty="0" smtClean="0"/>
              <a:t>periodically.</a:t>
            </a:r>
            <a:endParaRPr 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4456145" y="4553715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</a:rPr>
              <a:t>Admin Services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02631" y="201385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</a:rPr>
              <a:t>Data </a:t>
            </a:r>
          </a:p>
          <a:p>
            <a:r>
              <a:rPr lang="en-US" sz="800" dirty="0" smtClean="0">
                <a:solidFill>
                  <a:prstClr val="black"/>
                </a:solidFill>
              </a:rPr>
              <a:t>visualization </a:t>
            </a:r>
          </a:p>
          <a:p>
            <a:r>
              <a:rPr lang="en-US" sz="800" dirty="0" smtClean="0">
                <a:solidFill>
                  <a:prstClr val="black"/>
                </a:solidFill>
              </a:rPr>
              <a:t>Services</a:t>
            </a:r>
            <a:endParaRPr lang="en-US" sz="800" dirty="0">
              <a:solidFill>
                <a:prstClr val="black"/>
              </a:solidFill>
            </a:endParaRPr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59" y="3389018"/>
            <a:ext cx="858289" cy="553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60" y="4378445"/>
            <a:ext cx="858289" cy="553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</p:pic>
      <p:cxnSp>
        <p:nvCxnSpPr>
          <p:cNvPr id="35" name="Straight Arrow Connector 34"/>
          <p:cNvCxnSpPr>
            <a:stCxn id="68" idx="1"/>
          </p:cNvCxnSpPr>
          <p:nvPr/>
        </p:nvCxnSpPr>
        <p:spPr>
          <a:xfrm flipH="1">
            <a:off x="6907135" y="3665804"/>
            <a:ext cx="676424" cy="821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9" idx="1"/>
          </p:cNvCxnSpPr>
          <p:nvPr/>
        </p:nvCxnSpPr>
        <p:spPr>
          <a:xfrm flipH="1">
            <a:off x="6904582" y="4655231"/>
            <a:ext cx="678978" cy="1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171695" y="3665804"/>
            <a:ext cx="166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2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63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Ranganathan, Mudumbai</dc:creator>
  <cp:lastModifiedBy>Ranganathan, Mudumbai</cp:lastModifiedBy>
  <cp:revision>12</cp:revision>
  <dcterms:created xsi:type="dcterms:W3CDTF">2015-01-08T22:38:33Z</dcterms:created>
  <dcterms:modified xsi:type="dcterms:W3CDTF">2015-07-31T15:56:47Z</dcterms:modified>
</cp:coreProperties>
</file>