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7/31/15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81AAFC2-29EC-4DA8-A828-5FC6DD41FE5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407960" y="3191040"/>
            <a:ext cx="781200" cy="46692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</p:sp>
      <p:pic>
        <p:nvPicPr>
          <p:cNvPr descr="" id="4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961360" y="3046680"/>
            <a:ext cx="857880" cy="756000"/>
          </a:xfrm>
          <a:prstGeom prst="rect">
            <a:avLst/>
          </a:prstGeom>
        </p:spPr>
      </p:pic>
      <p:sp>
        <p:nvSpPr>
          <p:cNvPr id="41" name="CustomShape 2"/>
          <p:cNvSpPr/>
          <p:nvPr/>
        </p:nvSpPr>
        <p:spPr>
          <a:xfrm>
            <a:off x="2189520" y="3424680"/>
            <a:ext cx="77148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pic>
        <p:nvPicPr>
          <p:cNvPr descr="" id="4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240" y="3840480"/>
            <a:ext cx="1188720" cy="1070280"/>
          </a:xfrm>
          <a:prstGeom prst="rect">
            <a:avLst/>
          </a:prstGeom>
        </p:spPr>
      </p:pic>
      <p:pic>
        <p:nvPicPr>
          <p:cNvPr descr="" id="43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297680" y="1828800"/>
            <a:ext cx="1097280" cy="1188720"/>
          </a:xfrm>
          <a:prstGeom prst="rect">
            <a:avLst/>
          </a:prstGeom>
        </p:spPr>
      </p:pic>
      <p:pic>
        <p:nvPicPr>
          <p:cNvPr descr="" id="4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6251040" y="3072960"/>
            <a:ext cx="810720" cy="714240"/>
          </a:xfrm>
          <a:prstGeom prst="rect">
            <a:avLst/>
          </a:prstGeom>
        </p:spPr>
      </p:pic>
      <p:pic>
        <p:nvPicPr>
          <p:cNvPr descr="" id="45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6144840" y="4274640"/>
            <a:ext cx="810720" cy="714240"/>
          </a:xfrm>
          <a:prstGeom prst="rect">
            <a:avLst/>
          </a:prstGeom>
        </p:spPr>
      </p:pic>
      <p:sp>
        <p:nvSpPr>
          <p:cNvPr id="46" name="CustomShape 3"/>
          <p:cNvSpPr/>
          <p:nvPr/>
        </p:nvSpPr>
        <p:spPr>
          <a:xfrm flipV="1" rot="10800000">
            <a:off x="3340800" y="2256480"/>
            <a:ext cx="478440" cy="3949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47" name="CustomShape 4"/>
          <p:cNvSpPr/>
          <p:nvPr/>
        </p:nvSpPr>
        <p:spPr>
          <a:xfrm>
            <a:off x="3390480" y="3802680"/>
            <a:ext cx="815760" cy="586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48" name="CustomShape 5"/>
          <p:cNvSpPr/>
          <p:nvPr/>
        </p:nvSpPr>
        <p:spPr>
          <a:xfrm>
            <a:off x="5394960" y="2560320"/>
            <a:ext cx="852840" cy="6397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49" name="CustomShape 6"/>
          <p:cNvSpPr/>
          <p:nvPr/>
        </p:nvSpPr>
        <p:spPr>
          <a:xfrm flipV="1" rot="10800000">
            <a:off x="4542120" y="3115440"/>
            <a:ext cx="852840" cy="5792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50" name="CustomShape 7"/>
          <p:cNvSpPr/>
          <p:nvPr/>
        </p:nvSpPr>
        <p:spPr>
          <a:xfrm>
            <a:off x="5394960" y="2834640"/>
            <a:ext cx="1005480" cy="14396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51" name="CustomShape 8"/>
          <p:cNvSpPr/>
          <p:nvPr/>
        </p:nvSpPr>
        <p:spPr>
          <a:xfrm flipV="1" rot="10800000">
            <a:off x="4645440" y="4632480"/>
            <a:ext cx="74952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52" name="CustomShape 9"/>
          <p:cNvSpPr/>
          <p:nvPr/>
        </p:nvSpPr>
        <p:spPr>
          <a:xfrm>
            <a:off x="1501920" y="3286080"/>
            <a:ext cx="592560" cy="2728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NGINX</a:t>
            </a:r>
            <a:endParaRPr/>
          </a:p>
        </p:txBody>
      </p:sp>
      <p:sp>
        <p:nvSpPr>
          <p:cNvPr id="53" name="CustomShape 10"/>
          <p:cNvSpPr/>
          <p:nvPr/>
        </p:nvSpPr>
        <p:spPr>
          <a:xfrm>
            <a:off x="2991600" y="3286080"/>
            <a:ext cx="797040" cy="2872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alibri"/>
              </a:rPr>
              <a:t>Gunicorn</a:t>
            </a:r>
            <a:endParaRPr/>
          </a:p>
        </p:txBody>
      </p:sp>
      <p:sp>
        <p:nvSpPr>
          <p:cNvPr id="54" name="CustomShape 11"/>
          <p:cNvSpPr/>
          <p:nvPr/>
        </p:nvSpPr>
        <p:spPr>
          <a:xfrm>
            <a:off x="6269040" y="3278520"/>
            <a:ext cx="752760" cy="25776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MongoDB</a:t>
            </a:r>
            <a:endParaRPr/>
          </a:p>
        </p:txBody>
      </p:sp>
      <p:sp>
        <p:nvSpPr>
          <p:cNvPr id="55" name="CustomShape 12"/>
          <p:cNvSpPr/>
          <p:nvPr/>
        </p:nvSpPr>
        <p:spPr>
          <a:xfrm>
            <a:off x="6121800" y="4495680"/>
            <a:ext cx="868320" cy="2728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Memcache</a:t>
            </a:r>
            <a:endParaRPr/>
          </a:p>
        </p:txBody>
      </p:sp>
      <p:sp>
        <p:nvSpPr>
          <p:cNvPr id="56" name="CustomShape 13"/>
          <p:cNvSpPr/>
          <p:nvPr/>
        </p:nvSpPr>
        <p:spPr>
          <a:xfrm>
            <a:off x="4933080" y="838080"/>
            <a:ext cx="1658880" cy="612360"/>
          </a:xfrm>
          <a:prstGeom prst="wedgeRoundRectCallout">
            <a:avLst>
              <a:gd fmla="val -53843" name="adj1"/>
              <a:gd fmla="val 108870" name="adj2"/>
              <a:gd fmla="val 16667" name="adj3"/>
            </a:avLst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57" name="CustomShape 14"/>
          <p:cNvSpPr/>
          <p:nvPr/>
        </p:nvSpPr>
        <p:spPr>
          <a:xfrm>
            <a:off x="4950360" y="944640"/>
            <a:ext cx="1720440" cy="3949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Web Services Container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Maps URI to Python functions</a:t>
            </a:r>
            <a:endParaRPr/>
          </a:p>
        </p:txBody>
      </p:sp>
      <p:sp>
        <p:nvSpPr>
          <p:cNvPr id="58" name="CustomShape 15"/>
          <p:cNvSpPr/>
          <p:nvPr/>
        </p:nvSpPr>
        <p:spPr>
          <a:xfrm>
            <a:off x="2098800" y="2215440"/>
            <a:ext cx="1290600" cy="612360"/>
          </a:xfrm>
          <a:prstGeom prst="wedgeRoundRectCallout">
            <a:avLst>
              <a:gd fmla="val 38189" name="adj1"/>
              <a:gd fmla="val 92930" name="adj2"/>
              <a:gd fmla="val 16667" name="adj3"/>
            </a:avLst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59" name="CustomShape 16"/>
          <p:cNvSpPr/>
          <p:nvPr/>
        </p:nvSpPr>
        <p:spPr>
          <a:xfrm>
            <a:off x="2107800" y="2244600"/>
            <a:ext cx="1371240" cy="5472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Load Balancer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Sends HTTP request to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Flask instance</a:t>
            </a:r>
            <a:endParaRPr/>
          </a:p>
        </p:txBody>
      </p:sp>
      <p:sp>
        <p:nvSpPr>
          <p:cNvPr id="60" name="CustomShape 17"/>
          <p:cNvSpPr/>
          <p:nvPr/>
        </p:nvSpPr>
        <p:spPr>
          <a:xfrm>
            <a:off x="6573960" y="2417040"/>
            <a:ext cx="1350360" cy="425880"/>
          </a:xfrm>
          <a:prstGeom prst="wedgeRoundRectCallout">
            <a:avLst>
              <a:gd fmla="val -53692" name="adj1"/>
              <a:gd fmla="val 106780" name="adj2"/>
              <a:gd fmla="val 16667" name="adj3"/>
            </a:avLst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61" name="CustomShape 18"/>
          <p:cNvSpPr/>
          <p:nvPr/>
        </p:nvSpPr>
        <p:spPr>
          <a:xfrm>
            <a:off x="6611040" y="2442960"/>
            <a:ext cx="1441440" cy="3949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Stores JSON Documents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and spectrum data</a:t>
            </a:r>
            <a:endParaRPr/>
          </a:p>
        </p:txBody>
      </p:sp>
      <p:sp>
        <p:nvSpPr>
          <p:cNvPr id="62" name="CustomShape 19"/>
          <p:cNvSpPr/>
          <p:nvPr/>
        </p:nvSpPr>
        <p:spPr>
          <a:xfrm>
            <a:off x="304920" y="4201560"/>
            <a:ext cx="1335600" cy="570960"/>
          </a:xfrm>
          <a:prstGeom prst="wedgeRoundRectCallout">
            <a:avLst>
              <a:gd fmla="val 43748" name="adj1"/>
              <a:gd fmla="val -152581" name="adj2"/>
              <a:gd fmla="val 16667" name="adj3"/>
            </a:avLst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63" name="CustomShape 20"/>
          <p:cNvSpPr/>
          <p:nvPr/>
        </p:nvSpPr>
        <p:spPr>
          <a:xfrm>
            <a:off x="320760" y="4159440"/>
            <a:ext cx="1410840" cy="54720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Fields Browser and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Sensor generated HTTP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requests. </a:t>
            </a:r>
            <a:endParaRPr/>
          </a:p>
        </p:txBody>
      </p:sp>
      <p:sp>
        <p:nvSpPr>
          <p:cNvPr id="64" name="CustomShape 21"/>
          <p:cNvSpPr/>
          <p:nvPr/>
        </p:nvSpPr>
        <p:spPr>
          <a:xfrm>
            <a:off x="5353560" y="5045040"/>
            <a:ext cx="864360" cy="870480"/>
          </a:xfrm>
          <a:prstGeom prst="ellipse">
            <a:avLst/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</p:sp>
      <p:sp>
        <p:nvSpPr>
          <p:cNvPr id="65" name="CustomShape 22"/>
          <p:cNvSpPr/>
          <p:nvPr/>
        </p:nvSpPr>
        <p:spPr>
          <a:xfrm>
            <a:off x="5363640" y="5149800"/>
            <a:ext cx="864000" cy="68256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alibri"/>
              </a:rPr>
              <a:t>Data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alibri"/>
              </a:rPr>
              <a:t>Streaming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Calibri"/>
              </a:rPr>
              <a:t>Service</a:t>
            </a:r>
            <a:endParaRPr/>
          </a:p>
        </p:txBody>
      </p:sp>
      <p:sp>
        <p:nvSpPr>
          <p:cNvPr id="66" name="CustomShape 23"/>
          <p:cNvSpPr/>
          <p:nvPr/>
        </p:nvSpPr>
        <p:spPr>
          <a:xfrm flipV="1" rot="10800000">
            <a:off x="5669280" y="4806000"/>
            <a:ext cx="457200" cy="1828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67" name="CustomShape 24"/>
          <p:cNvSpPr/>
          <p:nvPr/>
        </p:nvSpPr>
        <p:spPr>
          <a:xfrm flipV="1" rot="10800000">
            <a:off x="5145480" y="2560320"/>
            <a:ext cx="598320" cy="12416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68" name="CustomShape 25"/>
          <p:cNvSpPr/>
          <p:nvPr/>
        </p:nvSpPr>
        <p:spPr>
          <a:xfrm>
            <a:off x="3020400" y="5803560"/>
            <a:ext cx="810360" cy="36468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Sensor</a:t>
            </a:r>
            <a:endParaRPr/>
          </a:p>
        </p:txBody>
      </p:sp>
      <p:sp>
        <p:nvSpPr>
          <p:cNvPr id="69" name="CustomShape 26"/>
          <p:cNvSpPr/>
          <p:nvPr/>
        </p:nvSpPr>
        <p:spPr>
          <a:xfrm flipH="1" flipV="1" rot="10800000">
            <a:off x="700560" y="1464120"/>
            <a:ext cx="1361880" cy="2169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70" name="CustomShape 27"/>
          <p:cNvSpPr/>
          <p:nvPr/>
        </p:nvSpPr>
        <p:spPr>
          <a:xfrm flipV="1" rot="10800000">
            <a:off x="2317680" y="4972320"/>
            <a:ext cx="1517760" cy="5076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71" name="CustomShape 28"/>
          <p:cNvSpPr/>
          <p:nvPr/>
        </p:nvSpPr>
        <p:spPr>
          <a:xfrm>
            <a:off x="4268520" y="5680440"/>
            <a:ext cx="460080" cy="3034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SSL </a:t>
            </a:r>
            <a:endParaRPr/>
          </a:p>
        </p:txBody>
      </p:sp>
      <p:sp>
        <p:nvSpPr>
          <p:cNvPr id="72" name="CustomShape 29"/>
          <p:cNvSpPr/>
          <p:nvPr/>
        </p:nvSpPr>
        <p:spPr>
          <a:xfrm>
            <a:off x="1321920" y="5734440"/>
            <a:ext cx="953280" cy="36468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Browser</a:t>
            </a:r>
            <a:endParaRPr/>
          </a:p>
        </p:txBody>
      </p:sp>
      <p:sp>
        <p:nvSpPr>
          <p:cNvPr id="73" name="CustomShape 30"/>
          <p:cNvSpPr/>
          <p:nvPr/>
        </p:nvSpPr>
        <p:spPr>
          <a:xfrm flipH="1">
            <a:off x="1797840" y="3658320"/>
            <a:ext cx="360" cy="20757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74" name="CustomShape 31"/>
          <p:cNvSpPr/>
          <p:nvPr/>
        </p:nvSpPr>
        <p:spPr>
          <a:xfrm>
            <a:off x="1253160" y="4956840"/>
            <a:ext cx="1167120" cy="42516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HTTPs/POST/GET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Web Socket</a:t>
            </a:r>
            <a:endParaRPr/>
          </a:p>
        </p:txBody>
      </p:sp>
      <p:sp>
        <p:nvSpPr>
          <p:cNvPr id="75" name="CustomShape 32"/>
          <p:cNvSpPr/>
          <p:nvPr/>
        </p:nvSpPr>
        <p:spPr>
          <a:xfrm>
            <a:off x="2585160" y="4451400"/>
            <a:ext cx="533160" cy="42516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HTTPs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POST</a:t>
            </a:r>
            <a:endParaRPr/>
          </a:p>
        </p:txBody>
      </p:sp>
      <p:sp>
        <p:nvSpPr>
          <p:cNvPr id="76" name="CustomShape 33"/>
          <p:cNvSpPr/>
          <p:nvPr/>
        </p:nvSpPr>
        <p:spPr>
          <a:xfrm>
            <a:off x="6592320" y="5803560"/>
            <a:ext cx="1616040" cy="923040"/>
          </a:xfrm>
          <a:prstGeom prst="wedgeRectCallout">
            <a:avLst>
              <a:gd fmla="val -79064" name="adj1"/>
              <a:gd fmla="val -90126" name="adj2"/>
            </a:avLst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77" name="CustomShape 34"/>
          <p:cNvSpPr/>
          <p:nvPr/>
        </p:nvSpPr>
        <p:spPr>
          <a:xfrm>
            <a:off x="6691680" y="5915520"/>
            <a:ext cx="1476360" cy="75996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Handles stream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100">
                <a:solidFill>
                  <a:srgbClr val="000000"/>
                </a:solidFill>
                <a:latin typeface="Calibri"/>
              </a:rPr>
              <a:t>of power vectors.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Captures spectrogram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periodically.</a:t>
            </a:r>
            <a:endParaRPr/>
          </a:p>
        </p:txBody>
      </p:sp>
      <p:sp>
        <p:nvSpPr>
          <p:cNvPr id="78" name="CustomShape 35"/>
          <p:cNvSpPr/>
          <p:nvPr/>
        </p:nvSpPr>
        <p:spPr>
          <a:xfrm>
            <a:off x="4284000" y="4251960"/>
            <a:ext cx="1048320" cy="25776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Admin Services</a:t>
            </a:r>
            <a:endParaRPr/>
          </a:p>
        </p:txBody>
      </p:sp>
      <p:sp>
        <p:nvSpPr>
          <p:cNvPr id="79" name="CustomShape 36"/>
          <p:cNvSpPr/>
          <p:nvPr/>
        </p:nvSpPr>
        <p:spPr>
          <a:xfrm>
            <a:off x="4335840" y="2085840"/>
            <a:ext cx="1132200" cy="856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Data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Visualization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Services</a:t>
            </a:r>
            <a:endParaRPr/>
          </a:p>
        </p:txBody>
      </p:sp>
      <p:pic>
        <p:nvPicPr>
          <p:cNvPr descr="" id="80" name="Picture 3"/>
          <p:cNvPicPr/>
          <p:nvPr/>
        </p:nvPicPr>
        <p:blipFill>
          <a:blip r:embed="rId6"/>
          <a:stretch>
            <a:fillRect/>
          </a:stretch>
        </p:blipFill>
        <p:spPr>
          <a:xfrm>
            <a:off x="7583400" y="2926080"/>
            <a:ext cx="1103400" cy="1016280"/>
          </a:xfrm>
          <a:prstGeom prst="rect">
            <a:avLst/>
          </a:prstGeom>
        </p:spPr>
      </p:pic>
      <p:pic>
        <p:nvPicPr>
          <p:cNvPr descr="" id="81" name="Picture 3"/>
          <p:cNvPicPr/>
          <p:nvPr/>
        </p:nvPicPr>
        <p:blipFill>
          <a:blip r:embed="rId7"/>
          <a:stretch>
            <a:fillRect/>
          </a:stretch>
        </p:blipFill>
        <p:spPr>
          <a:xfrm>
            <a:off x="7583400" y="4297680"/>
            <a:ext cx="1103400" cy="1005840"/>
          </a:xfrm>
          <a:prstGeom prst="rect">
            <a:avLst/>
          </a:prstGeom>
        </p:spPr>
      </p:pic>
      <p:sp>
        <p:nvSpPr>
          <p:cNvPr id="82" name="CustomShape 37"/>
          <p:cNvSpPr/>
          <p:nvPr/>
        </p:nvSpPr>
        <p:spPr>
          <a:xfrm flipH="1">
            <a:off x="6955200" y="3665880"/>
            <a:ext cx="627480" cy="8146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83" name="CustomShape 38"/>
          <p:cNvSpPr/>
          <p:nvPr/>
        </p:nvSpPr>
        <p:spPr>
          <a:xfrm flipH="1">
            <a:off x="6955560" y="4655160"/>
            <a:ext cx="627120" cy="19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84" name="CustomShape 39"/>
          <p:cNvSpPr/>
          <p:nvPr/>
        </p:nvSpPr>
        <p:spPr>
          <a:xfrm>
            <a:off x="7593480" y="3305880"/>
            <a:ext cx="1089360" cy="25776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System monitor</a:t>
            </a:r>
            <a:endParaRPr/>
          </a:p>
        </p:txBody>
      </p:sp>
      <p:sp>
        <p:nvSpPr>
          <p:cNvPr id="85" name="CustomShape 40"/>
          <p:cNvSpPr/>
          <p:nvPr/>
        </p:nvSpPr>
        <p:spPr>
          <a:xfrm>
            <a:off x="7597440" y="4680000"/>
            <a:ext cx="1089360" cy="25776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Service Control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