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defRPr sz="1100"/>
            </a:pPr>
            <a:r>
              <a:t>README.md finns redan i repot, eftersom du kryssade i en ruta i förra steget.</a:t>
            </a:r>
          </a:p>
          <a:p>
            <a:pPr>
              <a:defRPr sz="1100"/>
            </a:pPr>
            <a:r>
              <a:t>Skapa nu en ny fil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lvl1pPr>
              <a:defRPr sz="1100"/>
            </a:lvl1pPr>
          </a:lstStyle>
          <a:p>
            <a:pPr/>
            <a:r>
              <a:t>Grundläggande HTML-fil, bara så att vi kan testa GitHub Pages.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defRPr sz="1100"/>
            </a:pPr>
            <a:r>
              <a:t>Längst ner i Settings finns GitHub Pages. Ställ in din </a:t>
            </a:r>
            <a:r>
              <a:rPr i="1"/>
              <a:t>main</a:t>
            </a:r>
            <a:r>
              <a:t> branch som </a:t>
            </a:r>
            <a:r>
              <a:rPr i="1"/>
              <a:t>Source</a:t>
            </a:r>
            <a:r>
              <a:t>.</a:t>
            </a:r>
          </a:p>
          <a:p>
            <a:pPr>
              <a:defRPr sz="1100"/>
            </a:pPr>
            <a:r>
              <a:t>GitHub kommer att ge dig en länk till den publicerade sidan.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eltext"/>
          <p:cNvSpPr txBox="1"/>
          <p:nvPr>
            <p:ph type="title"/>
          </p:nvPr>
        </p:nvSpPr>
        <p:spPr>
          <a:xfrm>
            <a:off x="311708" y="744574"/>
            <a:ext cx="8520601" cy="2052601"/>
          </a:xfrm>
          <a:prstGeom prst="rect">
            <a:avLst/>
          </a:prstGeom>
        </p:spPr>
        <p:txBody>
          <a:bodyPr anchor="b"/>
          <a:lstStyle>
            <a:lvl1pPr algn="ctr">
              <a:defRPr sz="5200"/>
            </a:lvl1pPr>
          </a:lstStyle>
          <a:p>
            <a:pPr/>
            <a:r>
              <a:t>Titeltext</a:t>
            </a:r>
          </a:p>
        </p:txBody>
      </p:sp>
      <p:sp>
        <p:nvSpPr>
          <p:cNvPr id="12" name="Brödtext nivå ett…"/>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Brödtext nivå ett</a:t>
            </a:r>
          </a:p>
          <a:p>
            <a:pPr lvl="1"/>
            <a:r>
              <a:t>Brödtext nivå två</a:t>
            </a:r>
          </a:p>
          <a:p>
            <a:pPr lvl="2"/>
            <a:r>
              <a:t>Brödtext nivå tre</a:t>
            </a:r>
          </a:p>
          <a:p>
            <a:pPr lvl="3"/>
            <a:r>
              <a:t>Brödtext nivå fyra</a:t>
            </a:r>
          </a:p>
          <a:p>
            <a:pPr lvl="4"/>
            <a:r>
              <a:t>Brödtext nivå fem</a:t>
            </a:r>
          </a:p>
        </p:txBody>
      </p:sp>
      <p:sp>
        <p:nvSpPr>
          <p:cNvPr id="13"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rödtext nivå ett…"/>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Brödtext nivå ett</a:t>
            </a:r>
          </a:p>
          <a:p>
            <a:pPr lvl="1"/>
            <a:r>
              <a:t>Brödtext nivå två</a:t>
            </a:r>
          </a:p>
          <a:p>
            <a:pPr lvl="2"/>
            <a:r>
              <a:t>Brödtext nivå tre</a:t>
            </a:r>
          </a:p>
          <a:p>
            <a:pPr lvl="3"/>
            <a:r>
              <a:t>Brödtext nivå fyra</a:t>
            </a:r>
          </a:p>
          <a:p>
            <a:pPr lvl="4"/>
            <a:r>
              <a:t>Brödtext nivå fem</a:t>
            </a:r>
          </a:p>
        </p:txBody>
      </p:sp>
      <p:sp>
        <p:nvSpPr>
          <p:cNvPr id="93"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eltext"/>
          <p:cNvSpPr txBox="1"/>
          <p:nvPr>
            <p:ph type="title"/>
          </p:nvPr>
        </p:nvSpPr>
        <p:spPr>
          <a:xfrm>
            <a:off x="311699" y="2150849"/>
            <a:ext cx="8520602" cy="841801"/>
          </a:xfrm>
          <a:prstGeom prst="rect">
            <a:avLst/>
          </a:prstGeom>
        </p:spPr>
        <p:txBody>
          <a:bodyPr anchor="ctr"/>
          <a:lstStyle>
            <a:lvl1pPr algn="ctr">
              <a:defRPr sz="3600"/>
            </a:lvl1pPr>
          </a:lstStyle>
          <a:p>
            <a:pPr/>
            <a:r>
              <a:t>Titeltext</a:t>
            </a:r>
          </a:p>
        </p:txBody>
      </p:sp>
      <p:sp>
        <p:nvSpPr>
          <p:cNvPr id="21"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eltext"/>
          <p:cNvSpPr txBox="1"/>
          <p:nvPr>
            <p:ph type="title"/>
          </p:nvPr>
        </p:nvSpPr>
        <p:spPr>
          <a:prstGeom prst="rect">
            <a:avLst/>
          </a:prstGeom>
        </p:spPr>
        <p:txBody>
          <a:bodyPr/>
          <a:lstStyle/>
          <a:p>
            <a:pPr/>
            <a:r>
              <a:t>Titeltext</a:t>
            </a:r>
          </a:p>
        </p:txBody>
      </p:sp>
      <p:sp>
        <p:nvSpPr>
          <p:cNvPr id="29" name="Brödtext nivå ett…"/>
          <p:cNvSpPr txBox="1"/>
          <p:nvPr>
            <p:ph type="body" idx="1"/>
          </p:nvPr>
        </p:nvSpPr>
        <p:spPr>
          <a:prstGeom prst="rect">
            <a:avLst/>
          </a:prstGeom>
        </p:spPr>
        <p:txBody>
          <a:bodyPr/>
          <a:lstStyle/>
          <a:p>
            <a:pPr/>
            <a:r>
              <a:t>Brödtext nivå ett</a:t>
            </a:r>
          </a:p>
          <a:p>
            <a:pPr lvl="1"/>
            <a:r>
              <a:t>Brödtext nivå två</a:t>
            </a:r>
          </a:p>
          <a:p>
            <a:pPr lvl="2"/>
            <a:r>
              <a:t>Brödtext nivå tre</a:t>
            </a:r>
          </a:p>
          <a:p>
            <a:pPr lvl="3"/>
            <a:r>
              <a:t>Brödtext nivå fyra</a:t>
            </a:r>
          </a:p>
          <a:p>
            <a:pPr lvl="4"/>
            <a:r>
              <a:t>Brödtext nivå fem</a:t>
            </a:r>
          </a:p>
        </p:txBody>
      </p:sp>
      <p:sp>
        <p:nvSpPr>
          <p:cNvPr id="30"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eltext"/>
          <p:cNvSpPr txBox="1"/>
          <p:nvPr>
            <p:ph type="title"/>
          </p:nvPr>
        </p:nvSpPr>
        <p:spPr>
          <a:prstGeom prst="rect">
            <a:avLst/>
          </a:prstGeom>
        </p:spPr>
        <p:txBody>
          <a:bodyPr/>
          <a:lstStyle/>
          <a:p>
            <a:pPr/>
            <a:r>
              <a:t>Titeltext</a:t>
            </a:r>
          </a:p>
        </p:txBody>
      </p:sp>
      <p:sp>
        <p:nvSpPr>
          <p:cNvPr id="38" name="Brödtext nivå ett…"/>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Brödtext nivå ett</a:t>
            </a:r>
          </a:p>
          <a:p>
            <a:pPr lvl="1"/>
            <a:r>
              <a:t>Brödtext nivå två</a:t>
            </a:r>
          </a:p>
          <a:p>
            <a:pPr lvl="2"/>
            <a:r>
              <a:t>Brödtext nivå tre</a:t>
            </a:r>
          </a:p>
          <a:p>
            <a:pPr lvl="3"/>
            <a:r>
              <a:t>Brödtext nivå fyra</a:t>
            </a:r>
          </a:p>
          <a:p>
            <a:pPr lvl="4"/>
            <a:r>
              <a:t>Brödtext nivå fem</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eltext"/>
          <p:cNvSpPr txBox="1"/>
          <p:nvPr>
            <p:ph type="title"/>
          </p:nvPr>
        </p:nvSpPr>
        <p:spPr>
          <a:prstGeom prst="rect">
            <a:avLst/>
          </a:prstGeom>
        </p:spPr>
        <p:txBody>
          <a:bodyPr/>
          <a:lstStyle/>
          <a:p>
            <a:pPr/>
            <a:r>
              <a:t>Titeltext</a:t>
            </a:r>
          </a:p>
        </p:txBody>
      </p:sp>
      <p:sp>
        <p:nvSpPr>
          <p:cNvPr id="48"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eltext"/>
          <p:cNvSpPr txBox="1"/>
          <p:nvPr>
            <p:ph type="title"/>
          </p:nvPr>
        </p:nvSpPr>
        <p:spPr>
          <a:xfrm>
            <a:off x="311699" y="555600"/>
            <a:ext cx="2808001" cy="755700"/>
          </a:xfrm>
          <a:prstGeom prst="rect">
            <a:avLst/>
          </a:prstGeom>
        </p:spPr>
        <p:txBody>
          <a:bodyPr anchor="b"/>
          <a:lstStyle>
            <a:lvl1pPr>
              <a:defRPr sz="2400"/>
            </a:lvl1pPr>
          </a:lstStyle>
          <a:p>
            <a:pPr/>
            <a:r>
              <a:t>Titeltext</a:t>
            </a:r>
          </a:p>
        </p:txBody>
      </p:sp>
      <p:sp>
        <p:nvSpPr>
          <p:cNvPr id="56" name="Brödtext nivå ett…"/>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Brödtext nivå ett</a:t>
            </a:r>
          </a:p>
          <a:p>
            <a:pPr lvl="1"/>
            <a:r>
              <a:t>Brödtext nivå två</a:t>
            </a:r>
          </a:p>
          <a:p>
            <a:pPr lvl="2"/>
            <a:r>
              <a:t>Brödtext nivå tre</a:t>
            </a:r>
          </a:p>
          <a:p>
            <a:pPr lvl="3"/>
            <a:r>
              <a:t>Brödtext nivå fyra</a:t>
            </a:r>
          </a:p>
          <a:p>
            <a:pPr lvl="4"/>
            <a:r>
              <a:t>Brödtext nivå fem</a:t>
            </a:r>
          </a:p>
        </p:txBody>
      </p:sp>
      <p:sp>
        <p:nvSpPr>
          <p:cNvPr id="57"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eltext"/>
          <p:cNvSpPr txBox="1"/>
          <p:nvPr>
            <p:ph type="title"/>
          </p:nvPr>
        </p:nvSpPr>
        <p:spPr>
          <a:xfrm>
            <a:off x="490250" y="450149"/>
            <a:ext cx="6367801" cy="4090801"/>
          </a:xfrm>
          <a:prstGeom prst="rect">
            <a:avLst/>
          </a:prstGeom>
        </p:spPr>
        <p:txBody>
          <a:bodyPr anchor="ctr"/>
          <a:lstStyle>
            <a:lvl1pPr>
              <a:defRPr sz="4800"/>
            </a:lvl1pPr>
          </a:lstStyle>
          <a:p>
            <a:pPr/>
            <a:r>
              <a:t>Titeltext</a:t>
            </a:r>
          </a:p>
        </p:txBody>
      </p:sp>
      <p:sp>
        <p:nvSpPr>
          <p:cNvPr id="65"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eltext"/>
          <p:cNvSpPr txBox="1"/>
          <p:nvPr>
            <p:ph type="title"/>
          </p:nvPr>
        </p:nvSpPr>
        <p:spPr>
          <a:xfrm>
            <a:off x="265500" y="1233175"/>
            <a:ext cx="4045200" cy="1482301"/>
          </a:xfrm>
          <a:prstGeom prst="rect">
            <a:avLst/>
          </a:prstGeom>
        </p:spPr>
        <p:txBody>
          <a:bodyPr anchor="b"/>
          <a:lstStyle>
            <a:lvl1pPr algn="ctr">
              <a:defRPr sz="4200"/>
            </a:lvl1pPr>
          </a:lstStyle>
          <a:p>
            <a:pPr/>
            <a:r>
              <a:t>Titeltext</a:t>
            </a:r>
          </a:p>
        </p:txBody>
      </p:sp>
      <p:sp>
        <p:nvSpPr>
          <p:cNvPr id="74" name="Brödtext nivå ett…"/>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Brödtext nivå ett</a:t>
            </a:r>
          </a:p>
          <a:p>
            <a:pPr lvl="1"/>
            <a:r>
              <a:t>Brödtext nivå två</a:t>
            </a:r>
          </a:p>
          <a:p>
            <a:pPr lvl="2"/>
            <a:r>
              <a:t>Brödtext nivå tre</a:t>
            </a:r>
          </a:p>
          <a:p>
            <a:pPr lvl="3"/>
            <a:r>
              <a:t>Brödtext nivå fyra</a:t>
            </a:r>
          </a:p>
          <a:p>
            <a:pPr lvl="4"/>
            <a:r>
              <a:t>Brödtext nivå fem</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rödtext nivå ett…"/>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Brödtext nivå ett</a:t>
            </a:r>
          </a:p>
          <a:p>
            <a:pPr lvl="1"/>
            <a:r>
              <a:t>Brödtext nivå två</a:t>
            </a:r>
          </a:p>
          <a:p>
            <a:pPr lvl="2"/>
            <a:r>
              <a:t>Brödtext nivå tre</a:t>
            </a:r>
          </a:p>
          <a:p>
            <a:pPr lvl="3"/>
            <a:r>
              <a:t>Brödtext nivå fyra</a:t>
            </a:r>
          </a:p>
          <a:p>
            <a:pPr lvl="4"/>
            <a:r>
              <a:t>Brödtext nivå fem</a:t>
            </a:r>
          </a:p>
        </p:txBody>
      </p:sp>
      <p:sp>
        <p:nvSpPr>
          <p:cNvPr id="84"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el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Titeltext</a:t>
            </a:r>
          </a:p>
        </p:txBody>
      </p:sp>
      <p:sp>
        <p:nvSpPr>
          <p:cNvPr id="3" name="Brödtext nivå ett…"/>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Brödtext nivå ett</a:t>
            </a:r>
          </a:p>
          <a:p>
            <a:pPr lvl="1"/>
            <a:r>
              <a:t>Brödtext nivå två</a:t>
            </a:r>
          </a:p>
          <a:p>
            <a:pPr lvl="2"/>
            <a:r>
              <a:t>Brödtext nivå tre</a:t>
            </a:r>
          </a:p>
          <a:p>
            <a:pPr lvl="3"/>
            <a:r>
              <a:t>Brödtext nivå fyra</a:t>
            </a:r>
          </a:p>
          <a:p>
            <a:pPr lvl="4"/>
            <a:r>
              <a:t>Brödtext nivå fem</a:t>
            </a:r>
          </a:p>
        </p:txBody>
      </p:sp>
      <p:sp>
        <p:nvSpPr>
          <p:cNvPr id="4" name="Diabildsnumm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pages.github.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title"/>
          </p:nvPr>
        </p:nvSpPr>
        <p:spPr>
          <a:xfrm>
            <a:off x="311699" y="445025"/>
            <a:ext cx="8520602" cy="572701"/>
          </a:xfrm>
          <a:prstGeom prst="rect">
            <a:avLst/>
          </a:prstGeom>
          <a:solidFill>
            <a:srgbClr val="FFF2CC"/>
          </a:solidFill>
        </p:spPr>
        <p:txBody>
          <a:bodyPr/>
          <a:lstStyle>
            <a:lvl1pPr defTabSz="877823">
              <a:defRPr sz="2688"/>
            </a:lvl1pPr>
          </a:lstStyle>
          <a:p>
            <a:pPr/>
            <a:r>
              <a:t>Personlig webbsida</a:t>
            </a:r>
          </a:p>
        </p:txBody>
      </p:sp>
      <p:sp>
        <p:nvSpPr>
          <p:cNvPr id="110" name="Google Shape;55;p13"/>
          <p:cNvSpPr txBox="1"/>
          <p:nvPr>
            <p:ph type="body" idx="1"/>
          </p:nvPr>
        </p:nvSpPr>
        <p:spPr>
          <a:xfrm>
            <a:off x="311699" y="1152475"/>
            <a:ext cx="8520602" cy="3416400"/>
          </a:xfrm>
          <a:prstGeom prst="rect">
            <a:avLst/>
          </a:prstGeom>
        </p:spPr>
        <p:txBody>
          <a:bodyPr/>
          <a:lstStyle/>
          <a:p>
            <a:pPr marL="0" indent="0">
              <a:buSzTx/>
              <a:buNone/>
            </a:pPr>
            <a:r>
              <a:t>När vi söker jobb kan det vara viktigt att visa för potentiella arbetsgivare vad vi kan. De flesta frontendutvecklare har en "portfolio", en webbsida där man lägger upp de projekt man har jobbat med.</a:t>
            </a:r>
          </a:p>
          <a:p>
            <a:pPr marL="0" indent="0">
              <a:spcBef>
                <a:spcPts val="1600"/>
              </a:spcBef>
              <a:buSzTx/>
              <a:buNone/>
            </a:pPr>
            <a:r>
              <a:t>Från och med nu kan du lägga upp övningarna du gör online. Det går bra att göra de första med CodePen eller JS Bin. GitHub Pages är en bra plattform för att skapa enkla webbsidor för projekt: </a:t>
            </a:r>
            <a:r>
              <a:rPr u="sng">
                <a:solidFill>
                  <a:schemeClr val="accent5"/>
                </a:solidFill>
                <a:uFill>
                  <a:solidFill>
                    <a:schemeClr val="accent5"/>
                  </a:solidFill>
                </a:uFill>
                <a:hlinkClick r:id="rId2" invalidUrl="" action="" tgtFrame="" tooltip="" history="1" highlightClick="0" endSnd="0"/>
              </a:rPr>
              <a:t>https://pages.github.com/</a:t>
            </a:r>
            <a:r>
              <a:t> </a:t>
            </a:r>
          </a:p>
          <a:p>
            <a:pPr marL="0" indent="0">
              <a:spcBef>
                <a:spcPts val="1600"/>
              </a:spcBef>
              <a:buSzTx/>
              <a:buNone/>
            </a:pPr>
            <a:r>
              <a:t>Skapa ett konto på GitHub och ett </a:t>
            </a:r>
            <a:r>
              <a:rPr i="1"/>
              <a:t>repository.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2" name="Google Shape;60;p14" descr="Google Shape;60;p14"/>
          <p:cNvPicPr>
            <a:picLocks noChangeAspect="1"/>
          </p:cNvPicPr>
          <p:nvPr/>
        </p:nvPicPr>
        <p:blipFill>
          <a:blip r:embed="rId2">
            <a:extLst/>
          </a:blip>
          <a:stretch>
            <a:fillRect/>
          </a:stretch>
        </p:blipFill>
        <p:spPr>
          <a:xfrm>
            <a:off x="942575" y="0"/>
            <a:ext cx="7258854" cy="514349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Google Shape;65;p15" descr="Google Shape;65;p15"/>
          <p:cNvPicPr>
            <a:picLocks noChangeAspect="1"/>
          </p:cNvPicPr>
          <p:nvPr/>
        </p:nvPicPr>
        <p:blipFill>
          <a:blip r:embed="rId3">
            <a:extLst/>
          </a:blip>
          <a:stretch>
            <a:fillRect/>
          </a:stretch>
        </p:blipFill>
        <p:spPr>
          <a:xfrm>
            <a:off x="718200" y="0"/>
            <a:ext cx="7707597" cy="51435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Google Shape;70;p16" descr="Google Shape;70;p16"/>
          <p:cNvPicPr>
            <a:picLocks noChangeAspect="1"/>
          </p:cNvPicPr>
          <p:nvPr/>
        </p:nvPicPr>
        <p:blipFill>
          <a:blip r:embed="rId3">
            <a:extLst/>
          </a:blip>
          <a:stretch>
            <a:fillRect/>
          </a:stretch>
        </p:blipFill>
        <p:spPr>
          <a:xfrm>
            <a:off x="1419537" y="0"/>
            <a:ext cx="6304927" cy="514350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Google Shape;75;p17" descr="Google Shape;75;p17"/>
          <p:cNvPicPr>
            <a:picLocks noChangeAspect="1"/>
          </p:cNvPicPr>
          <p:nvPr/>
        </p:nvPicPr>
        <p:blipFill>
          <a:blip r:embed="rId3">
            <a:extLst/>
          </a:blip>
          <a:stretch>
            <a:fillRect/>
          </a:stretch>
        </p:blipFill>
        <p:spPr>
          <a:xfrm>
            <a:off x="969400" y="0"/>
            <a:ext cx="7205195" cy="5143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