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Titeltext</a:t>
            </a:r>
          </a:p>
        </p:txBody>
      </p:sp>
      <p:sp>
        <p:nvSpPr>
          <p:cNvPr id="12" name="Brödtext nivå ett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Brödtext nivå ett</a:t>
            </a:r>
          </a:p>
          <a:p>
            <a:pPr lvl="1"/>
            <a:r>
              <a:t>Brödtext nivå två</a:t>
            </a:r>
          </a:p>
          <a:p>
            <a:pPr lvl="2"/>
            <a:r>
              <a:t>Brödtext nivå tre</a:t>
            </a:r>
          </a:p>
          <a:p>
            <a:pPr lvl="3"/>
            <a:r>
              <a:t>Brödtext nivå fyra</a:t>
            </a:r>
          </a:p>
          <a:p>
            <a:pPr lvl="4"/>
            <a:r>
              <a:t>Brödtext nivå fem</a:t>
            </a:r>
          </a:p>
        </p:txBody>
      </p:sp>
      <p:sp>
        <p:nvSpPr>
          <p:cNvPr id="13" name="Diabilds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21" name="Brödtext nivå et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Brödtext nivå ett</a:t>
            </a:r>
          </a:p>
          <a:p>
            <a:pPr lvl="1"/>
            <a:r>
              <a:t>Brödtext nivå två</a:t>
            </a:r>
          </a:p>
          <a:p>
            <a:pPr lvl="2"/>
            <a:r>
              <a:t>Brödtext nivå tre</a:t>
            </a:r>
          </a:p>
          <a:p>
            <a:pPr lvl="3"/>
            <a:r>
              <a:t>Brödtext nivå fyra</a:t>
            </a:r>
          </a:p>
          <a:p>
            <a:pPr lvl="4"/>
            <a:r>
              <a:t>Brödtext nivå fem</a:t>
            </a:r>
          </a:p>
        </p:txBody>
      </p:sp>
      <p:sp>
        <p:nvSpPr>
          <p:cNvPr id="22" name="Diabilds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el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Titeltext</a:t>
            </a:r>
          </a:p>
        </p:txBody>
      </p:sp>
      <p:sp>
        <p:nvSpPr>
          <p:cNvPr id="30" name="Brödtext nivå ett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Brödtext nivå ett</a:t>
            </a:r>
          </a:p>
          <a:p>
            <a:pPr lvl="1"/>
            <a:r>
              <a:t>Brödtext nivå två</a:t>
            </a:r>
          </a:p>
          <a:p>
            <a:pPr lvl="2"/>
            <a:r>
              <a:t>Brödtext nivå tre</a:t>
            </a:r>
          </a:p>
          <a:p>
            <a:pPr lvl="3"/>
            <a:r>
              <a:t>Brödtext nivå fyra</a:t>
            </a:r>
          </a:p>
          <a:p>
            <a:pPr lvl="4"/>
            <a:r>
              <a:t>Brödtext nivå fem</a:t>
            </a:r>
          </a:p>
        </p:txBody>
      </p:sp>
      <p:sp>
        <p:nvSpPr>
          <p:cNvPr id="31" name="Diabilds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39" name="Brödtext nivå ett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Brödtext nivå ett</a:t>
            </a:r>
          </a:p>
          <a:p>
            <a:pPr lvl="1"/>
            <a:r>
              <a:t>Brödtext nivå två</a:t>
            </a:r>
          </a:p>
          <a:p>
            <a:pPr lvl="2"/>
            <a:r>
              <a:t>Brödtext nivå tre</a:t>
            </a:r>
          </a:p>
          <a:p>
            <a:pPr lvl="3"/>
            <a:r>
              <a:t>Brödtext nivå fyra</a:t>
            </a:r>
          </a:p>
          <a:p>
            <a:pPr lvl="4"/>
            <a:r>
              <a:t>Brödtext nivå fem</a:t>
            </a:r>
          </a:p>
        </p:txBody>
      </p:sp>
      <p:sp>
        <p:nvSpPr>
          <p:cNvPr id="40" name="Diabilds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el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48" name="Brödtext nivå ett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Brödtext nivå ett</a:t>
            </a:r>
          </a:p>
          <a:p>
            <a:pPr lvl="1"/>
            <a:r>
              <a:t>Brödtext nivå två</a:t>
            </a:r>
          </a:p>
          <a:p>
            <a:pPr lvl="2"/>
            <a:r>
              <a:t>Brödtext nivå tre</a:t>
            </a:r>
          </a:p>
          <a:p>
            <a:pPr lvl="3"/>
            <a:r>
              <a:t>Brödtext nivå fyra</a:t>
            </a:r>
          </a:p>
          <a:p>
            <a:pPr lvl="4"/>
            <a:r>
              <a:t>Brödtext nivå fem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Diabilds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58" name="Diabilds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Diabilds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el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Titeltext</a:t>
            </a:r>
          </a:p>
        </p:txBody>
      </p:sp>
      <p:sp>
        <p:nvSpPr>
          <p:cNvPr id="73" name="Brödtext nivå ett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Brödtext nivå ett</a:t>
            </a:r>
          </a:p>
          <a:p>
            <a:pPr lvl="1"/>
            <a:r>
              <a:t>Brödtext nivå två</a:t>
            </a:r>
          </a:p>
          <a:p>
            <a:pPr lvl="2"/>
            <a:r>
              <a:t>Brödtext nivå tre</a:t>
            </a:r>
          </a:p>
          <a:p>
            <a:pPr lvl="3"/>
            <a:r>
              <a:t>Brödtext nivå fyra</a:t>
            </a:r>
          </a:p>
          <a:p>
            <a:pPr lvl="4"/>
            <a:r>
              <a:t>Brödtext nivå fem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Diabilds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el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Titeltext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rödtext nivå ett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Brödtext nivå ett</a:t>
            </a:r>
          </a:p>
          <a:p>
            <a:pPr lvl="1"/>
            <a:r>
              <a:t>Brödtext nivå två</a:t>
            </a:r>
          </a:p>
          <a:p>
            <a:pPr lvl="2"/>
            <a:r>
              <a:t>Brödtext nivå tre</a:t>
            </a:r>
          </a:p>
          <a:p>
            <a:pPr lvl="3"/>
            <a:r>
              <a:t>Brödtext nivå fyra</a:t>
            </a:r>
          </a:p>
          <a:p>
            <a:pPr lvl="4"/>
            <a:r>
              <a:t>Brödtext nivå fem</a:t>
            </a:r>
          </a:p>
        </p:txBody>
      </p:sp>
      <p:sp>
        <p:nvSpPr>
          <p:cNvPr id="85" name="Diabilds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3" name="Brödtext nivå ett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Brödtext nivå ett</a:t>
            </a:r>
          </a:p>
          <a:p>
            <a:pPr lvl="1"/>
            <a:r>
              <a:t>Brödtext nivå två</a:t>
            </a:r>
          </a:p>
          <a:p>
            <a:pPr lvl="2"/>
            <a:r>
              <a:t>Brödtext nivå tre</a:t>
            </a:r>
          </a:p>
          <a:p>
            <a:pPr lvl="3"/>
            <a:r>
              <a:t>Brödtext nivå fyra</a:t>
            </a:r>
          </a:p>
          <a:p>
            <a:pPr lvl="4"/>
            <a:r>
              <a:t>Brödtext nivå fem</a:t>
            </a:r>
          </a:p>
        </p:txBody>
      </p:sp>
      <p:sp>
        <p:nvSpPr>
          <p:cNvPr id="4" name="Diabildsnummer"/>
          <p:cNvSpPr txBox="1"/>
          <p:nvPr>
            <p:ph type="sldNum" sz="quarter" idx="2"/>
          </p:nvPr>
        </p:nvSpPr>
        <p:spPr>
          <a:xfrm>
            <a:off x="11095176" y="6404292"/>
            <a:ext cx="258624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it-tower.com/blog/git-cheat-sheet/" TargetMode="External"/><Relationship Id="rId3" Type="http://schemas.openxmlformats.org/officeDocument/2006/relationships/hyperlink" Target="http://rogerdudler.github.io/git-guide/" TargetMode="External"/><Relationship Id="rId4" Type="http://schemas.openxmlformats.org/officeDocument/2006/relationships/hyperlink" Target="http://13pixlar.se/artiklar/guide-till-git-versionshantering-nar-den-ar-som-bast/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Programmering</a:t>
            </a:r>
          </a:p>
        </p:txBody>
      </p:sp>
      <p:sp>
        <p:nvSpPr>
          <p:cNvPr id="95" name="Subtitle 2"/>
          <p:cNvSpPr txBox="1"/>
          <p:nvPr>
            <p:ph type="subTitle" sz="quarter" idx="1"/>
          </p:nvPr>
        </p:nvSpPr>
        <p:spPr>
          <a:xfrm>
            <a:off x="1524000" y="3974900"/>
            <a:ext cx="9144000" cy="1655761"/>
          </a:xfrm>
          <a:prstGeom prst="rect">
            <a:avLst/>
          </a:prstGeom>
        </p:spPr>
        <p:txBody>
          <a:bodyPr/>
          <a:lstStyle/>
          <a:p>
            <a:pPr/>
            <a:r>
              <a:t>GitHub / CLI</a:t>
            </a:r>
          </a:p>
        </p:txBody>
      </p:sp>
      <p:sp>
        <p:nvSpPr>
          <p:cNvPr id="96" name="Straight Connector 3"/>
          <p:cNvSpPr/>
          <p:nvPr/>
        </p:nvSpPr>
        <p:spPr>
          <a:xfrm>
            <a:off x="5410198" y="3427902"/>
            <a:ext cx="1371601" cy="1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97" name="Straight Connector 4"/>
          <p:cNvSpPr/>
          <p:nvPr/>
        </p:nvSpPr>
        <p:spPr>
          <a:xfrm>
            <a:off x="5644905" y="3527549"/>
            <a:ext cx="902190" cy="1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98" name="Straight Connector 5"/>
          <p:cNvSpPr/>
          <p:nvPr/>
        </p:nvSpPr>
        <p:spPr>
          <a:xfrm>
            <a:off x="5870452" y="3616449"/>
            <a:ext cx="451096" cy="1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Vad vi ska göra…</a:t>
            </a:r>
          </a:p>
        </p:txBody>
      </p:sp>
      <p:sp>
        <p:nvSpPr>
          <p:cNvPr id="125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Skapa konto på GitHub</a:t>
            </a:r>
          </a:p>
          <a:p>
            <a:pPr/>
            <a:r>
              <a:t>Konfigurera </a:t>
            </a:r>
            <a:r>
              <a:rPr i="1"/>
              <a:t>git </a:t>
            </a:r>
            <a:r>
              <a:t>lokalt</a:t>
            </a:r>
          </a:p>
          <a:p>
            <a:pPr/>
            <a:r>
              <a:t>Arbetsflöde</a:t>
            </a:r>
          </a:p>
          <a:p>
            <a:pPr/>
            <a:r>
              <a:t>Lära oss några </a:t>
            </a:r>
            <a:r>
              <a:rPr i="1"/>
              <a:t>git </a:t>
            </a:r>
            <a:r>
              <a:t>kommandon</a:t>
            </a:r>
          </a:p>
          <a:p>
            <a:pPr>
              <a:defRPr i="1"/>
            </a:pPr>
            <a:r>
              <a:t>Push</a:t>
            </a:r>
            <a:r>
              <a:rPr i="0"/>
              <a:t> ( ladda upp ) filer till en </a:t>
            </a:r>
            <a:r>
              <a:t>Repository</a:t>
            </a:r>
            <a:r>
              <a:rPr i="0"/>
              <a:t> ( mapp av din projekt på GitHub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Skapa Konto</a:t>
            </a:r>
          </a:p>
        </p:txBody>
      </p:sp>
      <p:pic>
        <p:nvPicPr>
          <p:cNvPr id="128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05013" y="1825625"/>
            <a:ext cx="7581973" cy="43513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t>Konfigurera </a:t>
            </a:r>
            <a:r>
              <a:rPr i="1"/>
              <a:t>Git </a:t>
            </a:r>
            <a:r>
              <a:t>Lokalt</a:t>
            </a:r>
          </a:p>
        </p:txBody>
      </p:sp>
      <p:sp>
        <p:nvSpPr>
          <p:cNvPr id="131" name="Content Placeholder 2"/>
          <p:cNvSpPr txBox="1"/>
          <p:nvPr>
            <p:ph type="body" idx="1"/>
          </p:nvPr>
        </p:nvSpPr>
        <p:spPr>
          <a:xfrm>
            <a:off x="838200" y="18510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git config --global user.name  ”Sune Sunesson”</a:t>
            </a:r>
          </a:p>
          <a:p>
            <a:pPr marL="0" indent="0">
              <a:buSzTx/>
              <a:buNone/>
            </a:pPr>
            <a:r>
              <a:t>git config --global user.email  minfräckamail@gmail.com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t>Skapa </a:t>
            </a:r>
            <a:r>
              <a:rPr i="1"/>
              <a:t>Repository</a:t>
            </a:r>
            <a:r>
              <a:t> på GitHub</a:t>
            </a:r>
          </a:p>
        </p:txBody>
      </p:sp>
      <p:pic>
        <p:nvPicPr>
          <p:cNvPr id="134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59350" y="3175906"/>
            <a:ext cx="2273300" cy="1333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Ge den ett namn</a:t>
            </a:r>
          </a:p>
        </p:txBody>
      </p:sp>
      <p:pic>
        <p:nvPicPr>
          <p:cNvPr id="137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43045" y="1825625"/>
            <a:ext cx="5505911" cy="43513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Nu CLI…</a:t>
            </a:r>
          </a:p>
        </p:txBody>
      </p:sp>
      <p:sp>
        <p:nvSpPr>
          <p:cNvPr id="140" name="Content Placeholder 6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14350" indent="-514350">
              <a:buFontTx/>
              <a:buAutoNum type="arabicPeriod" startAt="1"/>
            </a:pPr>
            <a:r>
              <a:t>git init – skapar en repository i din datorn</a:t>
            </a:r>
          </a:p>
          <a:p>
            <a:pPr marL="514350" indent="-514350">
              <a:buFontTx/>
              <a:buAutoNum type="arabicPeriod" startAt="1"/>
            </a:pPr>
            <a:r>
              <a:t>git add . – Adderar det ändringar du har gjort i din lokala repository</a:t>
            </a:r>
          </a:p>
          <a:p>
            <a:pPr marL="514350" indent="-514350">
              <a:buFontTx/>
              <a:buAutoNum type="arabicPeriod" startAt="1"/>
            </a:pPr>
            <a:r>
              <a:t>git commit –m ”Förklaring” – beskriver det ändringar du har gjort</a:t>
            </a:r>
          </a:p>
          <a:p>
            <a:pPr marL="514350" indent="-514350">
              <a:buFontTx/>
              <a:buAutoNum type="arabicPeriod" startAt="1"/>
            </a:pPr>
            <a:r>
              <a:t>git remote add origin {origin} ( bara första gången ) – kopplar den lokala repository med den på GitHub</a:t>
            </a:r>
          </a:p>
          <a:p>
            <a:pPr marL="514350" indent="-514350">
              <a:buFontTx/>
              <a:buAutoNum type="arabicPeriod" startAt="1"/>
            </a:pPr>
            <a:r>
              <a:t>git push origin {branch} – uploads local repository to GitHub on branch {branch}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Resurser</a:t>
            </a:r>
          </a:p>
        </p:txBody>
      </p:sp>
      <p:sp>
        <p:nvSpPr>
          <p:cNvPr id="143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https://www.git-tower.com/blog/git-cheat-sheet/</a:t>
            </a:r>
          </a:p>
          <a:p>
            <a:pPr/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http://rogerdudler.github.io/git-guide/</a:t>
            </a:r>
          </a:p>
          <a:p>
            <a:pPr/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 invalidUrl="" action="" tgtFrame="" tooltip="" history="1" highlightClick="0" endSnd="0"/>
              </a:rPr>
              <a:t>http://13pixlar.se/artiklar/guide-till-git-versionshantering-nar-den-ar-som-bast/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Vad vi ska göra idag</a:t>
            </a:r>
          </a:p>
        </p:txBody>
      </p:sp>
      <p:sp>
        <p:nvSpPr>
          <p:cNvPr id="101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14350" indent="-514350">
              <a:buFontTx/>
              <a:buAutoNum type="arabicPeriod" startAt="1"/>
            </a:pPr>
            <a:r>
              <a:t>CLI</a:t>
            </a:r>
          </a:p>
          <a:p>
            <a:pPr marL="514350" indent="-514350">
              <a:buFontTx/>
              <a:buAutoNum type="arabicPeriod" startAt="1"/>
            </a:pPr>
            <a:r>
              <a:t>GitHub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/>
          <p:nvPr>
            <p:ph type="title"/>
          </p:nvPr>
        </p:nvSpPr>
        <p:spPr>
          <a:xfrm>
            <a:off x="831850" y="1709738"/>
            <a:ext cx="10515600" cy="2852738"/>
          </a:xfrm>
          <a:prstGeom prst="rect">
            <a:avLst/>
          </a:prstGeom>
        </p:spPr>
        <p:txBody>
          <a:bodyPr/>
          <a:lstStyle/>
          <a:p>
            <a:pPr/>
            <a:r>
              <a:t>CLI – Command Line Interface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Command Line Interface – Vad är det?</a:t>
            </a:r>
          </a:p>
        </p:txBody>
      </p:sp>
      <p:sp>
        <p:nvSpPr>
          <p:cNvPr id="106" name="Content Placeholder 2"/>
          <p:cNvSpPr txBox="1"/>
          <p:nvPr>
            <p:ph type="body" sz="half" idx="1"/>
          </p:nvPr>
        </p:nvSpPr>
        <p:spPr>
          <a:xfrm>
            <a:off x="838200" y="1825625"/>
            <a:ext cx="5846685" cy="4351338"/>
          </a:xfrm>
          <a:prstGeom prst="rect">
            <a:avLst/>
          </a:prstGeom>
        </p:spPr>
        <p:txBody>
          <a:bodyPr/>
          <a:lstStyle/>
          <a:p>
            <a:pPr/>
            <a:r>
              <a:t>Text baserad miljö som gör det möjligt att skapa, flytta, kopiera och radera filer och mappar genom att använda olika kommandon</a:t>
            </a:r>
          </a:p>
          <a:p>
            <a:pPr/>
            <a:r>
              <a:t>Är samma kommandon som i Mac och GitBash.</a:t>
            </a:r>
          </a:p>
        </p:txBody>
      </p:sp>
      <p:pic>
        <p:nvPicPr>
          <p:cNvPr id="107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84884" y="2216243"/>
            <a:ext cx="5302831" cy="3252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Hur använder man den?</a:t>
            </a:r>
          </a:p>
        </p:txBody>
      </p:sp>
      <p:sp>
        <p:nvSpPr>
          <p:cNvPr id="110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772"/>
            </a:pPr>
            <a:r>
              <a:t>cd – ( change directory ) flyttar till en mapp</a:t>
            </a:r>
          </a:p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772"/>
            </a:pPr>
            <a:r>
              <a:t>pwd – ( print working directory ) visar i CLI vart du är just nu</a:t>
            </a:r>
          </a:p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772"/>
            </a:pPr>
            <a:r>
              <a:t>ls – ( list ) visar innehåll i en mapp</a:t>
            </a:r>
          </a:p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772"/>
            </a:pPr>
            <a:r>
              <a:t>mkdir – ( make directory ) skapar en mapp</a:t>
            </a:r>
          </a:p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772"/>
            </a:pPr>
            <a:r>
              <a:t>touch – skapar en tom ny fil med en angiven namn</a:t>
            </a:r>
          </a:p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772"/>
            </a:pPr>
            <a:r>
              <a:t>rm – ( remove ) raderar en mapp eller fil</a:t>
            </a:r>
          </a:p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772"/>
            </a:pPr>
            <a:r>
              <a:t>rmdir - ( remove directory ) raderar en mapp</a:t>
            </a:r>
          </a:p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772"/>
            </a:pPr>
            <a:r>
              <a:t>mv – ( move ) flyttar en mapp eller fil</a:t>
            </a:r>
          </a:p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772"/>
            </a:pPr>
            <a:r>
              <a:t>cp – ( copy ) kopierar en mapp eller fil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CLI Övning A - Nu kör vi!</a:t>
            </a:r>
          </a:p>
        </p:txBody>
      </p:sp>
      <p:sp>
        <p:nvSpPr>
          <p:cNvPr id="113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14350" indent="-514350">
              <a:lnSpc>
                <a:spcPct val="72000"/>
              </a:lnSpc>
              <a:buFontTx/>
              <a:buAutoNum type="arabicPeriod" startAt="1"/>
              <a:defRPr sz="2500"/>
            </a:pPr>
            <a:r>
              <a:t>Se vart vi är:  pwd</a:t>
            </a:r>
          </a:p>
          <a:p>
            <a:pPr marL="514350" indent="-514350">
              <a:lnSpc>
                <a:spcPct val="72000"/>
              </a:lnSpc>
              <a:buFontTx/>
              <a:buAutoNum type="arabicPeriod" startAt="1"/>
              <a:defRPr sz="2500"/>
            </a:pPr>
            <a:r>
              <a:t>Skapa en mapp som heter Funky: mkdir Funky</a:t>
            </a:r>
          </a:p>
          <a:p>
            <a:pPr marL="514350" indent="-514350">
              <a:lnSpc>
                <a:spcPct val="72000"/>
              </a:lnSpc>
              <a:buFontTx/>
              <a:buAutoNum type="arabicPeriod" startAt="1"/>
              <a:defRPr sz="2500"/>
            </a:pPr>
            <a:r>
              <a:t>Gå in i mappen Funky: cd Funky</a:t>
            </a:r>
          </a:p>
          <a:p>
            <a:pPr marL="514350" indent="-514350">
              <a:lnSpc>
                <a:spcPct val="72000"/>
              </a:lnSpc>
              <a:buFontTx/>
              <a:buAutoNum type="arabicPeriod" startAt="1"/>
              <a:defRPr sz="2500"/>
            </a:pPr>
            <a:r>
              <a:t>Skapa en fil som heter index.html och en fil som heter style.css: touch index.html  style.css</a:t>
            </a:r>
          </a:p>
          <a:p>
            <a:pPr marL="514350" indent="-514350">
              <a:lnSpc>
                <a:spcPct val="72000"/>
              </a:lnSpc>
              <a:buFontTx/>
              <a:buAutoNum type="arabicPeriod" startAt="1"/>
              <a:defRPr sz="2500"/>
            </a:pPr>
            <a:r>
              <a:t>Se vilka filer vi har: ls </a:t>
            </a:r>
          </a:p>
          <a:p>
            <a:pPr marL="514350" indent="-514350">
              <a:lnSpc>
                <a:spcPct val="72000"/>
              </a:lnSpc>
              <a:buFontTx/>
              <a:buAutoNum type="arabicPeriod" startAt="1"/>
              <a:defRPr sz="2500"/>
            </a:pPr>
            <a:r>
              <a:t>Radera filen index.html: rm index.html</a:t>
            </a:r>
          </a:p>
          <a:p>
            <a:pPr marL="514350" indent="-514350">
              <a:lnSpc>
                <a:spcPct val="72000"/>
              </a:lnSpc>
              <a:buFontTx/>
              <a:buAutoNum type="arabicPeriod" startAt="1"/>
              <a:defRPr sz="2500"/>
            </a:pPr>
            <a:r>
              <a:t>Skapa en ny fil: main.css</a:t>
            </a:r>
          </a:p>
          <a:p>
            <a:pPr marL="514350" indent="-514350">
              <a:lnSpc>
                <a:spcPct val="72000"/>
              </a:lnSpc>
              <a:buFontTx/>
              <a:buAutoNum type="arabicPeriod" startAt="1"/>
              <a:defRPr sz="2500"/>
            </a:pPr>
            <a:r>
              <a:t>Gå upp en mapp:  cd ..</a:t>
            </a:r>
          </a:p>
          <a:p>
            <a:pPr marL="514350" indent="-514350">
              <a:lnSpc>
                <a:spcPct val="72000"/>
              </a:lnSpc>
              <a:buFontTx/>
              <a:buAutoNum type="arabicPeriod" startAt="1"/>
              <a:defRPr sz="2500"/>
            </a:pPr>
            <a:r>
              <a:t>Radera mappen Funky: rmdir Funky ( aha inte tom? ) </a:t>
            </a:r>
          </a:p>
          <a:p>
            <a:pPr lvl="1" marL="971550" indent="-514350">
              <a:lnSpc>
                <a:spcPct val="72000"/>
              </a:lnSpc>
              <a:spcBef>
                <a:spcPts val="500"/>
              </a:spcBef>
              <a:buFontTx/>
              <a:buAutoNum type="arabicPeriod" startAt="1"/>
              <a:defRPr sz="2200"/>
            </a:pPr>
            <a:r>
              <a:t>Du kan radera en mapp med filer i med :  rm –rf Funky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CLI Övning B – Nu kör vi igen!</a:t>
            </a:r>
          </a:p>
        </p:txBody>
      </p:sp>
      <p:sp>
        <p:nvSpPr>
          <p:cNvPr id="116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14350" indent="-514350">
              <a:buFontTx/>
              <a:buAutoNum type="arabicPeriod" startAt="1"/>
            </a:pPr>
            <a:r>
              <a:t>Skapa en mapp med valfri namn och skapa tre filer</a:t>
            </a:r>
          </a:p>
          <a:p>
            <a:pPr lvl="1" marL="971550" indent="-514350">
              <a:spcBef>
                <a:spcPts val="500"/>
              </a:spcBef>
              <a:buFontTx/>
              <a:buAutoNum type="arabicPeriod" startAt="1"/>
              <a:defRPr sz="2400"/>
            </a:pPr>
            <a:r>
              <a:t>index.html</a:t>
            </a:r>
          </a:p>
          <a:p>
            <a:pPr lvl="1" marL="971550" indent="-514350">
              <a:spcBef>
                <a:spcPts val="500"/>
              </a:spcBef>
              <a:buFontTx/>
              <a:buAutoNum type="arabicPeriod" startAt="1"/>
              <a:defRPr sz="2400"/>
            </a:pPr>
            <a:r>
              <a:t>style.css</a:t>
            </a:r>
          </a:p>
          <a:p>
            <a:pPr lvl="1" marL="971550" indent="-514350">
              <a:spcBef>
                <a:spcPts val="500"/>
              </a:spcBef>
              <a:buFontTx/>
              <a:buAutoNum type="arabicPeriod" startAt="1"/>
              <a:defRPr sz="2400"/>
            </a:pPr>
            <a:r>
              <a:t>app.js</a:t>
            </a:r>
          </a:p>
          <a:p>
            <a:pPr marL="514350" indent="-514350">
              <a:buFontTx/>
              <a:buAutoNum type="arabicPeriod" startAt="1"/>
            </a:pPr>
            <a:r>
              <a:t> Duplicera index.html till max.html: cp index.html max.html</a:t>
            </a:r>
          </a:p>
          <a:p>
            <a:pPr marL="514350" indent="-514350">
              <a:buFontTx/>
              <a:buAutoNum type="arabicPeriod" startAt="1"/>
            </a:pPr>
            <a:r>
              <a:t>Skapa en mapp i mappen</a:t>
            </a:r>
          </a:p>
          <a:p>
            <a:pPr marL="514350" indent="-514350">
              <a:buFontTx/>
              <a:buAutoNum type="arabicPeriod" startAt="1"/>
            </a:pPr>
            <a:r>
              <a:t>Gå in i den nya mappen</a:t>
            </a:r>
          </a:p>
          <a:p>
            <a:pPr marL="514350" indent="-514350">
              <a:buFontTx/>
              <a:buAutoNum type="arabicPeriod" startAt="1"/>
            </a:pPr>
            <a:r>
              <a:t>Skapa en fil, flytta.txt och flytta den till mappen som ni skapade i steg 1: mv flytta.txt  mapp-i-mappen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 txBox="1"/>
          <p:nvPr>
            <p:ph type="title"/>
          </p:nvPr>
        </p:nvSpPr>
        <p:spPr>
          <a:xfrm>
            <a:off x="831850" y="1709738"/>
            <a:ext cx="10515600" cy="2852738"/>
          </a:xfrm>
          <a:prstGeom prst="rect">
            <a:avLst/>
          </a:prstGeom>
        </p:spPr>
        <p:txBody>
          <a:bodyPr/>
          <a:lstStyle/>
          <a:p>
            <a:pPr/>
            <a:r>
              <a:t>GitHub</a:t>
            </a:r>
          </a:p>
        </p:txBody>
      </p:sp>
      <p:pic>
        <p:nvPicPr>
          <p:cNvPr id="11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8964" y="1392891"/>
            <a:ext cx="7620001" cy="4000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Vad är det?</a:t>
            </a:r>
          </a:p>
        </p:txBody>
      </p:sp>
      <p:pic>
        <p:nvPicPr>
          <p:cNvPr id="122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84928" y="1690688"/>
            <a:ext cx="6822142" cy="44685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