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9"/>
  </p:notesMasterIdLst>
  <p:sldIdLst>
    <p:sldId id="256" r:id="rId2"/>
    <p:sldId id="259" r:id="rId3"/>
    <p:sldId id="262" r:id="rId4"/>
    <p:sldId id="269" r:id="rId5"/>
    <p:sldId id="270" r:id="rId6"/>
    <p:sldId id="271" r:id="rId7"/>
    <p:sldId id="290" r:id="rId8"/>
  </p:sldIdLst>
  <p:sldSz cx="9144000" cy="5143500" type="screen16x9"/>
  <p:notesSz cx="6858000" cy="9144000"/>
  <p:embeddedFontLst>
    <p:embeddedFont>
      <p:font typeface="Anton" pitchFamily="2" charset="0"/>
      <p:regular r:id="rId10"/>
    </p:embeddedFont>
    <p:embeddedFont>
      <p:font typeface="Bookman Old Style" panose="02050604050505020204" pitchFamily="18" charset="0"/>
      <p:regular r:id="rId11"/>
      <p:bold r:id="rId12"/>
      <p:italic r:id="rId13"/>
      <p:boldItalic r:id="rId14"/>
    </p:embeddedFont>
    <p:embeddedFont>
      <p:font typeface="Capriola" panose="020B0604020202020204" charset="0"/>
      <p:regular r:id="rId15"/>
    </p:embeddedFont>
    <p:embeddedFont>
      <p:font typeface="Fredoka One" panose="02000000000000000000" pitchFamily="2" charset="0"/>
      <p:regular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44B57F-28BB-43D1-85DE-6A486C94FBE9}">
  <a:tblStyle styleId="{6644B57F-28BB-43D1-85DE-6A486C94FB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5A5AB6-9270-4884-932B-C3892EB7D6F8}" type="doc">
      <dgm:prSet loTypeId="urn:microsoft.com/office/officeart/2005/8/layout/chevron1" loCatId="process" qsTypeId="urn:microsoft.com/office/officeart/2005/8/quickstyle/simple1" qsCatId="simple" csTypeId="urn:microsoft.com/office/officeart/2005/8/colors/accent2_3" csCatId="accent2" phldr="1"/>
      <dgm:spPr/>
    </dgm:pt>
    <dgm:pt modelId="{0BDEA09C-C841-4116-9CA7-1C4AE325DFAD}">
      <dgm:prSet phldrT="[Text]" custT="1"/>
      <dgm:spPr>
        <a:solidFill>
          <a:schemeClr val="bg1">
            <a:lumMod val="25000"/>
          </a:schemeClr>
        </a:solidFill>
      </dgm:spPr>
      <dgm:t>
        <a:bodyPr/>
        <a:lstStyle/>
        <a:p>
          <a:r>
            <a:rPr lang="en-US" sz="1200" dirty="0"/>
            <a:t>Organization</a:t>
          </a:r>
          <a:endParaRPr lang="bg-BG" sz="1200" dirty="0"/>
        </a:p>
      </dgm:t>
    </dgm:pt>
    <dgm:pt modelId="{0160A1DD-300B-48EA-99DF-743E686491E8}" type="parTrans" cxnId="{EE06364E-8187-4DAC-96B0-068256BF13AB}">
      <dgm:prSet/>
      <dgm:spPr/>
      <dgm:t>
        <a:bodyPr/>
        <a:lstStyle/>
        <a:p>
          <a:endParaRPr lang="bg-BG"/>
        </a:p>
      </dgm:t>
    </dgm:pt>
    <dgm:pt modelId="{7D801BEC-4474-4DD4-8817-F9E040908B45}" type="sibTrans" cxnId="{EE06364E-8187-4DAC-96B0-068256BF13AB}">
      <dgm:prSet/>
      <dgm:spPr/>
      <dgm:t>
        <a:bodyPr/>
        <a:lstStyle/>
        <a:p>
          <a:endParaRPr lang="bg-BG"/>
        </a:p>
      </dgm:t>
    </dgm:pt>
    <dgm:pt modelId="{B2306428-1B5E-4DAE-8976-DC3FE5CAA5BB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Development</a:t>
          </a:r>
          <a:endParaRPr lang="bg-BG" dirty="0"/>
        </a:p>
      </dgm:t>
    </dgm:pt>
    <dgm:pt modelId="{C14C04C4-5FE8-419D-80EC-4F80DB1B40AA}" type="parTrans" cxnId="{C798CD9B-94AF-49CB-ACAE-76043B1ED0AA}">
      <dgm:prSet/>
      <dgm:spPr/>
      <dgm:t>
        <a:bodyPr/>
        <a:lstStyle/>
        <a:p>
          <a:endParaRPr lang="bg-BG"/>
        </a:p>
      </dgm:t>
    </dgm:pt>
    <dgm:pt modelId="{D914E917-1C11-46FC-A0AD-EDF96B2B241F}" type="sibTrans" cxnId="{C798CD9B-94AF-49CB-ACAE-76043B1ED0AA}">
      <dgm:prSet/>
      <dgm:spPr/>
      <dgm:t>
        <a:bodyPr/>
        <a:lstStyle/>
        <a:p>
          <a:endParaRPr lang="bg-BG"/>
        </a:p>
      </dgm:t>
    </dgm:pt>
    <dgm:pt modelId="{C1354D42-198A-4563-B8CB-A7D8015BDB1A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Presentation</a:t>
          </a:r>
          <a:endParaRPr lang="bg-BG" dirty="0"/>
        </a:p>
      </dgm:t>
    </dgm:pt>
    <dgm:pt modelId="{3CC130C8-703C-48D8-A7F6-4BACF14909C8}" type="parTrans" cxnId="{812C3DE8-D97E-4DBD-B936-324659867444}">
      <dgm:prSet/>
      <dgm:spPr/>
      <dgm:t>
        <a:bodyPr/>
        <a:lstStyle/>
        <a:p>
          <a:endParaRPr lang="bg-BG"/>
        </a:p>
      </dgm:t>
    </dgm:pt>
    <dgm:pt modelId="{A9F6FD9B-F587-42C1-8A4D-2EDC581564B7}" type="sibTrans" cxnId="{812C3DE8-D97E-4DBD-B936-324659867444}">
      <dgm:prSet/>
      <dgm:spPr/>
      <dgm:t>
        <a:bodyPr/>
        <a:lstStyle/>
        <a:p>
          <a:endParaRPr lang="bg-BG"/>
        </a:p>
      </dgm:t>
    </dgm:pt>
    <dgm:pt modelId="{5F594A72-0D89-4C25-9456-61DC59FE8E4C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Decide on the idea</a:t>
          </a:r>
          <a:endParaRPr lang="bg-BG" dirty="0"/>
        </a:p>
      </dgm:t>
    </dgm:pt>
    <dgm:pt modelId="{9B33C2CE-240E-4493-9890-9B64A55E5874}" type="sibTrans" cxnId="{3609C78E-366B-4410-94DE-EE2BC402CF17}">
      <dgm:prSet/>
      <dgm:spPr/>
      <dgm:t>
        <a:bodyPr/>
        <a:lstStyle/>
        <a:p>
          <a:endParaRPr lang="bg-BG"/>
        </a:p>
      </dgm:t>
    </dgm:pt>
    <dgm:pt modelId="{B624D9C5-CC43-41DD-9217-98CCD17237EF}" type="parTrans" cxnId="{3609C78E-366B-4410-94DE-EE2BC402CF17}">
      <dgm:prSet/>
      <dgm:spPr/>
      <dgm:t>
        <a:bodyPr/>
        <a:lstStyle/>
        <a:p>
          <a:endParaRPr lang="bg-BG"/>
        </a:p>
      </dgm:t>
    </dgm:pt>
    <dgm:pt modelId="{AF12EB41-7D02-47EE-933C-0709A36058E2}" type="pres">
      <dgm:prSet presAssocID="{BD5A5AB6-9270-4884-932B-C3892EB7D6F8}" presName="Name0" presStyleCnt="0">
        <dgm:presLayoutVars>
          <dgm:dir/>
          <dgm:animLvl val="lvl"/>
          <dgm:resizeHandles val="exact"/>
        </dgm:presLayoutVars>
      </dgm:prSet>
      <dgm:spPr/>
    </dgm:pt>
    <dgm:pt modelId="{D4940D57-A015-46FF-A8CD-B4801B2755B5}" type="pres">
      <dgm:prSet presAssocID="{0BDEA09C-C841-4116-9CA7-1C4AE325DFA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BAB5CE9-A43E-439F-8EAA-18EC4507EDA0}" type="pres">
      <dgm:prSet presAssocID="{7D801BEC-4474-4DD4-8817-F9E040908B45}" presName="parTxOnlySpace" presStyleCnt="0"/>
      <dgm:spPr/>
    </dgm:pt>
    <dgm:pt modelId="{2773CDBF-C866-4C1F-BDFD-EE782A175DA8}" type="pres">
      <dgm:prSet presAssocID="{5F594A72-0D89-4C25-9456-61DC59FE8E4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5319308-8401-4FEB-80CE-0200D2C86FCB}" type="pres">
      <dgm:prSet presAssocID="{9B33C2CE-240E-4493-9890-9B64A55E5874}" presName="parTxOnlySpace" presStyleCnt="0"/>
      <dgm:spPr/>
    </dgm:pt>
    <dgm:pt modelId="{31500D6E-300F-48B6-8C78-E809C8C58EC4}" type="pres">
      <dgm:prSet presAssocID="{B2306428-1B5E-4DAE-8976-DC3FE5CAA5B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461B270-37B0-4CBC-B897-6894B1E3CEE9}" type="pres">
      <dgm:prSet presAssocID="{D914E917-1C11-46FC-A0AD-EDF96B2B241F}" presName="parTxOnlySpace" presStyleCnt="0"/>
      <dgm:spPr/>
    </dgm:pt>
    <dgm:pt modelId="{470CFC8B-63C2-42BD-9E8A-7112AE77ACB6}" type="pres">
      <dgm:prSet presAssocID="{C1354D42-198A-4563-B8CB-A7D8015BDB1A}" presName="parTxOnly" presStyleLbl="node1" presStyleIdx="3" presStyleCnt="4" custLinFactNeighborX="3280" custLinFactNeighborY="2109">
        <dgm:presLayoutVars>
          <dgm:chMax val="0"/>
          <dgm:chPref val="0"/>
          <dgm:bulletEnabled val="1"/>
        </dgm:presLayoutVars>
      </dgm:prSet>
      <dgm:spPr/>
    </dgm:pt>
  </dgm:ptLst>
  <dgm:cxnLst>
    <dgm:cxn modelId="{0D977B1E-476C-4C85-B70C-00E3EDCA9179}" type="presOf" srcId="{B2306428-1B5E-4DAE-8976-DC3FE5CAA5BB}" destId="{31500D6E-300F-48B6-8C78-E809C8C58EC4}" srcOrd="0" destOrd="0" presId="urn:microsoft.com/office/officeart/2005/8/layout/chevron1"/>
    <dgm:cxn modelId="{EE06364E-8187-4DAC-96B0-068256BF13AB}" srcId="{BD5A5AB6-9270-4884-932B-C3892EB7D6F8}" destId="{0BDEA09C-C841-4116-9CA7-1C4AE325DFAD}" srcOrd="0" destOrd="0" parTransId="{0160A1DD-300B-48EA-99DF-743E686491E8}" sibTransId="{7D801BEC-4474-4DD4-8817-F9E040908B45}"/>
    <dgm:cxn modelId="{3E904689-31EF-4824-8118-889F7541B482}" type="presOf" srcId="{C1354D42-198A-4563-B8CB-A7D8015BDB1A}" destId="{470CFC8B-63C2-42BD-9E8A-7112AE77ACB6}" srcOrd="0" destOrd="0" presId="urn:microsoft.com/office/officeart/2005/8/layout/chevron1"/>
    <dgm:cxn modelId="{3609C78E-366B-4410-94DE-EE2BC402CF17}" srcId="{BD5A5AB6-9270-4884-932B-C3892EB7D6F8}" destId="{5F594A72-0D89-4C25-9456-61DC59FE8E4C}" srcOrd="1" destOrd="0" parTransId="{B624D9C5-CC43-41DD-9217-98CCD17237EF}" sibTransId="{9B33C2CE-240E-4493-9890-9B64A55E5874}"/>
    <dgm:cxn modelId="{C798CD9B-94AF-49CB-ACAE-76043B1ED0AA}" srcId="{BD5A5AB6-9270-4884-932B-C3892EB7D6F8}" destId="{B2306428-1B5E-4DAE-8976-DC3FE5CAA5BB}" srcOrd="2" destOrd="0" parTransId="{C14C04C4-5FE8-419D-80EC-4F80DB1B40AA}" sibTransId="{D914E917-1C11-46FC-A0AD-EDF96B2B241F}"/>
    <dgm:cxn modelId="{D3CB99A5-B24C-4A89-AB08-0B17CF8E6A46}" type="presOf" srcId="{5F594A72-0D89-4C25-9456-61DC59FE8E4C}" destId="{2773CDBF-C866-4C1F-BDFD-EE782A175DA8}" srcOrd="0" destOrd="0" presId="urn:microsoft.com/office/officeart/2005/8/layout/chevron1"/>
    <dgm:cxn modelId="{905788D4-AE5E-4DF4-A1F3-1FFC2E78789C}" type="presOf" srcId="{BD5A5AB6-9270-4884-932B-C3892EB7D6F8}" destId="{AF12EB41-7D02-47EE-933C-0709A36058E2}" srcOrd="0" destOrd="0" presId="urn:microsoft.com/office/officeart/2005/8/layout/chevron1"/>
    <dgm:cxn modelId="{54B266D8-3C90-4CA5-979E-7D31A073884D}" type="presOf" srcId="{0BDEA09C-C841-4116-9CA7-1C4AE325DFAD}" destId="{D4940D57-A015-46FF-A8CD-B4801B2755B5}" srcOrd="0" destOrd="0" presId="urn:microsoft.com/office/officeart/2005/8/layout/chevron1"/>
    <dgm:cxn modelId="{812C3DE8-D97E-4DBD-B936-324659867444}" srcId="{BD5A5AB6-9270-4884-932B-C3892EB7D6F8}" destId="{C1354D42-198A-4563-B8CB-A7D8015BDB1A}" srcOrd="3" destOrd="0" parTransId="{3CC130C8-703C-48D8-A7F6-4BACF14909C8}" sibTransId="{A9F6FD9B-F587-42C1-8A4D-2EDC581564B7}"/>
    <dgm:cxn modelId="{50F153B9-EC2D-4C96-9450-10CE3C60EB48}" type="presParOf" srcId="{AF12EB41-7D02-47EE-933C-0709A36058E2}" destId="{D4940D57-A015-46FF-A8CD-B4801B2755B5}" srcOrd="0" destOrd="0" presId="urn:microsoft.com/office/officeart/2005/8/layout/chevron1"/>
    <dgm:cxn modelId="{6B281C66-EEBB-46B4-992A-CBFD9532F0AB}" type="presParOf" srcId="{AF12EB41-7D02-47EE-933C-0709A36058E2}" destId="{3BAB5CE9-A43E-439F-8EAA-18EC4507EDA0}" srcOrd="1" destOrd="0" presId="urn:microsoft.com/office/officeart/2005/8/layout/chevron1"/>
    <dgm:cxn modelId="{79844D17-6F81-4AF6-9699-9895840CEF95}" type="presParOf" srcId="{AF12EB41-7D02-47EE-933C-0709A36058E2}" destId="{2773CDBF-C866-4C1F-BDFD-EE782A175DA8}" srcOrd="2" destOrd="0" presId="urn:microsoft.com/office/officeart/2005/8/layout/chevron1"/>
    <dgm:cxn modelId="{A509D00E-D02A-4EE7-B04D-7C11CDD7A9F2}" type="presParOf" srcId="{AF12EB41-7D02-47EE-933C-0709A36058E2}" destId="{35319308-8401-4FEB-80CE-0200D2C86FCB}" srcOrd="3" destOrd="0" presId="urn:microsoft.com/office/officeart/2005/8/layout/chevron1"/>
    <dgm:cxn modelId="{1EC8D1A2-262E-4B6C-962A-42BE732B1CCC}" type="presParOf" srcId="{AF12EB41-7D02-47EE-933C-0709A36058E2}" destId="{31500D6E-300F-48B6-8C78-E809C8C58EC4}" srcOrd="4" destOrd="0" presId="urn:microsoft.com/office/officeart/2005/8/layout/chevron1"/>
    <dgm:cxn modelId="{DCC27A3D-BA6B-4228-A57F-CBC795E692BA}" type="presParOf" srcId="{AF12EB41-7D02-47EE-933C-0709A36058E2}" destId="{E461B270-37B0-4CBC-B897-6894B1E3CEE9}" srcOrd="5" destOrd="0" presId="urn:microsoft.com/office/officeart/2005/8/layout/chevron1"/>
    <dgm:cxn modelId="{0D8BB0B1-C4F4-4323-A2A3-2317DA3D03BD}" type="presParOf" srcId="{AF12EB41-7D02-47EE-933C-0709A36058E2}" destId="{470CFC8B-63C2-42BD-9E8A-7112AE77ACB6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40D57-A015-46FF-A8CD-B4801B2755B5}">
      <dsp:nvSpPr>
        <dsp:cNvPr id="0" name=""/>
        <dsp:cNvSpPr/>
      </dsp:nvSpPr>
      <dsp:spPr>
        <a:xfrm>
          <a:off x="3086" y="1801882"/>
          <a:ext cx="1796925" cy="718770"/>
        </a:xfrm>
        <a:prstGeom prst="chevron">
          <a:avLst/>
        </a:prstGeom>
        <a:solidFill>
          <a:schemeClr val="bg1">
            <a:lumMod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Organization</a:t>
          </a:r>
          <a:endParaRPr lang="bg-BG" sz="1200" kern="1200" dirty="0"/>
        </a:p>
      </dsp:txBody>
      <dsp:txXfrm>
        <a:off x="362471" y="1801882"/>
        <a:ext cx="1078155" cy="718770"/>
      </dsp:txXfrm>
    </dsp:sp>
    <dsp:sp modelId="{2773CDBF-C866-4C1F-BDFD-EE782A175DA8}">
      <dsp:nvSpPr>
        <dsp:cNvPr id="0" name=""/>
        <dsp:cNvSpPr/>
      </dsp:nvSpPr>
      <dsp:spPr>
        <a:xfrm>
          <a:off x="1620320" y="1801882"/>
          <a:ext cx="1796925" cy="718770"/>
        </a:xfrm>
        <a:prstGeom prst="chevron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Decide on the idea</a:t>
          </a:r>
          <a:endParaRPr lang="bg-BG" sz="1300" kern="1200" dirty="0"/>
        </a:p>
      </dsp:txBody>
      <dsp:txXfrm>
        <a:off x="1979705" y="1801882"/>
        <a:ext cx="1078155" cy="718770"/>
      </dsp:txXfrm>
    </dsp:sp>
    <dsp:sp modelId="{31500D6E-300F-48B6-8C78-E809C8C58EC4}">
      <dsp:nvSpPr>
        <dsp:cNvPr id="0" name=""/>
        <dsp:cNvSpPr/>
      </dsp:nvSpPr>
      <dsp:spPr>
        <a:xfrm>
          <a:off x="3237553" y="1801882"/>
          <a:ext cx="1796925" cy="718770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Development</a:t>
          </a:r>
          <a:endParaRPr lang="bg-BG" sz="1300" kern="1200" dirty="0"/>
        </a:p>
      </dsp:txBody>
      <dsp:txXfrm>
        <a:off x="3596938" y="1801882"/>
        <a:ext cx="1078155" cy="718770"/>
      </dsp:txXfrm>
    </dsp:sp>
    <dsp:sp modelId="{470CFC8B-63C2-42BD-9E8A-7112AE77ACB6}">
      <dsp:nvSpPr>
        <dsp:cNvPr id="0" name=""/>
        <dsp:cNvSpPr/>
      </dsp:nvSpPr>
      <dsp:spPr>
        <a:xfrm>
          <a:off x="4857874" y="1817041"/>
          <a:ext cx="1796925" cy="718770"/>
        </a:xfrm>
        <a:prstGeom prst="chevron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Presentation</a:t>
          </a:r>
          <a:endParaRPr lang="bg-BG" sz="1300" kern="1200" dirty="0"/>
        </a:p>
      </dsp:txBody>
      <dsp:txXfrm>
        <a:off x="5217259" y="1817041"/>
        <a:ext cx="1078155" cy="7187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1" name="Google Shape;20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Google Shape;2222;g8b385fd27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3" name="Google Shape;2223;g8b385fd27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Google Shape;2360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1" name="Google Shape;2361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5" name="Google Shape;2755;ga1242414e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6" name="Google Shape;2756;ga1242414e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5" name="Google Shape;2825;ga1242414e1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6" name="Google Shape;2826;ga1242414e1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8" name="Google Shape;2888;ga1242414e1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9" name="Google Shape;2889;ga1242414e1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" name="Google Shape;3788;g8b385fd27f_2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9" name="Google Shape;3789;g8b385fd27f_2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35025" y="874200"/>
            <a:ext cx="5874000" cy="20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436450" y="2926650"/>
            <a:ext cx="4271100" cy="3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1C400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9000089">
            <a:off x="190707" y="-263267"/>
            <a:ext cx="1192457" cy="1606540"/>
            <a:chOff x="3915984" y="2821214"/>
            <a:chExt cx="958524" cy="1291373"/>
          </a:xfrm>
        </p:grpSpPr>
        <p:sp>
          <p:nvSpPr>
            <p:cNvPr id="12" name="Google Shape;12;p2"/>
            <p:cNvSpPr/>
            <p:nvPr/>
          </p:nvSpPr>
          <p:spPr>
            <a:xfrm>
              <a:off x="4512049" y="3285243"/>
              <a:ext cx="362459" cy="286110"/>
            </a:xfrm>
            <a:custGeom>
              <a:avLst/>
              <a:gdLst/>
              <a:ahLst/>
              <a:cxnLst/>
              <a:rect l="l" t="t" r="r" b="b"/>
              <a:pathLst>
                <a:path w="8175" h="6453" extrusionOk="0">
                  <a:moveTo>
                    <a:pt x="8175" y="0"/>
                  </a:moveTo>
                  <a:cubicBezTo>
                    <a:pt x="8174" y="0"/>
                    <a:pt x="3702" y="569"/>
                    <a:pt x="1989" y="2255"/>
                  </a:cubicBezTo>
                  <a:cubicBezTo>
                    <a:pt x="0" y="4234"/>
                    <a:pt x="651" y="6415"/>
                    <a:pt x="651" y="6415"/>
                  </a:cubicBezTo>
                  <a:cubicBezTo>
                    <a:pt x="651" y="6415"/>
                    <a:pt x="976" y="6453"/>
                    <a:pt x="1466" y="6453"/>
                  </a:cubicBezTo>
                  <a:cubicBezTo>
                    <a:pt x="2623" y="6453"/>
                    <a:pt x="4701" y="6245"/>
                    <a:pt x="5609" y="4848"/>
                  </a:cubicBezTo>
                  <a:cubicBezTo>
                    <a:pt x="6910" y="2896"/>
                    <a:pt x="6800" y="761"/>
                    <a:pt x="8175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471392" y="3619720"/>
              <a:ext cx="374253" cy="203154"/>
            </a:xfrm>
            <a:custGeom>
              <a:avLst/>
              <a:gdLst/>
              <a:ahLst/>
              <a:cxnLst/>
              <a:rect l="l" t="t" r="r" b="b"/>
              <a:pathLst>
                <a:path w="8441" h="4582" extrusionOk="0">
                  <a:moveTo>
                    <a:pt x="3190" y="0"/>
                  </a:moveTo>
                  <a:cubicBezTo>
                    <a:pt x="1691" y="0"/>
                    <a:pt x="1375" y="1501"/>
                    <a:pt x="1375" y="1501"/>
                  </a:cubicBezTo>
                  <a:cubicBezTo>
                    <a:pt x="1375" y="1501"/>
                    <a:pt x="1" y="2839"/>
                    <a:pt x="1641" y="3948"/>
                  </a:cubicBezTo>
                  <a:cubicBezTo>
                    <a:pt x="2406" y="4448"/>
                    <a:pt x="3935" y="4581"/>
                    <a:pt x="5350" y="4581"/>
                  </a:cubicBezTo>
                  <a:cubicBezTo>
                    <a:pt x="6970" y="4581"/>
                    <a:pt x="8441" y="4406"/>
                    <a:pt x="8441" y="4406"/>
                  </a:cubicBezTo>
                  <a:cubicBezTo>
                    <a:pt x="8441" y="4406"/>
                    <a:pt x="6526" y="585"/>
                    <a:pt x="3703" y="53"/>
                  </a:cubicBezTo>
                  <a:cubicBezTo>
                    <a:pt x="3518" y="17"/>
                    <a:pt x="3348" y="0"/>
                    <a:pt x="3190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39292" y="3156444"/>
              <a:ext cx="353946" cy="175000"/>
            </a:xfrm>
            <a:custGeom>
              <a:avLst/>
              <a:gdLst/>
              <a:ahLst/>
              <a:cxnLst/>
              <a:rect l="l" t="t" r="r" b="b"/>
              <a:pathLst>
                <a:path w="7983" h="3947" extrusionOk="0">
                  <a:moveTo>
                    <a:pt x="4239" y="1"/>
                  </a:moveTo>
                  <a:cubicBezTo>
                    <a:pt x="3605" y="1"/>
                    <a:pt x="2911" y="85"/>
                    <a:pt x="2173" y="303"/>
                  </a:cubicBezTo>
                  <a:cubicBezTo>
                    <a:pt x="459" y="843"/>
                    <a:pt x="1" y="2328"/>
                    <a:pt x="376" y="3244"/>
                  </a:cubicBezTo>
                  <a:cubicBezTo>
                    <a:pt x="376" y="3244"/>
                    <a:pt x="892" y="3947"/>
                    <a:pt x="2274" y="3947"/>
                  </a:cubicBezTo>
                  <a:cubicBezTo>
                    <a:pt x="2540" y="3947"/>
                    <a:pt x="2838" y="3921"/>
                    <a:pt x="3172" y="3858"/>
                  </a:cubicBezTo>
                  <a:cubicBezTo>
                    <a:pt x="5573" y="3437"/>
                    <a:pt x="7983" y="1073"/>
                    <a:pt x="7983" y="1073"/>
                  </a:cubicBezTo>
                  <a:cubicBezTo>
                    <a:pt x="7983" y="1073"/>
                    <a:pt x="6492" y="1"/>
                    <a:pt x="4239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64540" y="2821214"/>
              <a:ext cx="340556" cy="333640"/>
            </a:xfrm>
            <a:custGeom>
              <a:avLst/>
              <a:gdLst/>
              <a:ahLst/>
              <a:cxnLst/>
              <a:rect l="l" t="t" r="r" b="b"/>
              <a:pathLst>
                <a:path w="7681" h="7525" extrusionOk="0">
                  <a:moveTo>
                    <a:pt x="7680" y="1"/>
                  </a:moveTo>
                  <a:cubicBezTo>
                    <a:pt x="7680" y="1"/>
                    <a:pt x="3519" y="688"/>
                    <a:pt x="2108" y="2750"/>
                  </a:cubicBezTo>
                  <a:cubicBezTo>
                    <a:pt x="1" y="5765"/>
                    <a:pt x="2062" y="7525"/>
                    <a:pt x="2062" y="7525"/>
                  </a:cubicBezTo>
                  <a:cubicBezTo>
                    <a:pt x="2062" y="7525"/>
                    <a:pt x="4775" y="7259"/>
                    <a:pt x="5957" y="5078"/>
                  </a:cubicBezTo>
                  <a:cubicBezTo>
                    <a:pt x="7222" y="2713"/>
                    <a:pt x="6415" y="881"/>
                    <a:pt x="7680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992377" y="3029685"/>
              <a:ext cx="329960" cy="309919"/>
            </a:xfrm>
            <a:custGeom>
              <a:avLst/>
              <a:gdLst/>
              <a:ahLst/>
              <a:cxnLst/>
              <a:rect l="l" t="t" r="r" b="b"/>
              <a:pathLst>
                <a:path w="7442" h="6990" extrusionOk="0">
                  <a:moveTo>
                    <a:pt x="193" y="0"/>
                  </a:moveTo>
                  <a:lnTo>
                    <a:pt x="193" y="0"/>
                  </a:lnTo>
                  <a:cubicBezTo>
                    <a:pt x="192" y="0"/>
                    <a:pt x="0" y="4271"/>
                    <a:pt x="2291" y="5911"/>
                  </a:cubicBezTo>
                  <a:cubicBezTo>
                    <a:pt x="3485" y="6784"/>
                    <a:pt x="4601" y="6990"/>
                    <a:pt x="5388" y="6990"/>
                  </a:cubicBezTo>
                  <a:cubicBezTo>
                    <a:pt x="6087" y="6990"/>
                    <a:pt x="6525" y="6827"/>
                    <a:pt x="6525" y="6827"/>
                  </a:cubicBezTo>
                  <a:cubicBezTo>
                    <a:pt x="6525" y="6827"/>
                    <a:pt x="7441" y="4921"/>
                    <a:pt x="5993" y="3015"/>
                  </a:cubicBezTo>
                  <a:cubicBezTo>
                    <a:pt x="4546" y="1100"/>
                    <a:pt x="1375" y="1375"/>
                    <a:pt x="193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915984" y="3359596"/>
              <a:ext cx="326723" cy="256803"/>
            </a:xfrm>
            <a:custGeom>
              <a:avLst/>
              <a:gdLst/>
              <a:ahLst/>
              <a:cxnLst/>
              <a:rect l="l" t="t" r="r" b="b"/>
              <a:pathLst>
                <a:path w="7369" h="5792" extrusionOk="0">
                  <a:moveTo>
                    <a:pt x="917" y="0"/>
                  </a:moveTo>
                  <a:lnTo>
                    <a:pt x="917" y="0"/>
                  </a:lnTo>
                  <a:cubicBezTo>
                    <a:pt x="917" y="1"/>
                    <a:pt x="0" y="3171"/>
                    <a:pt x="2255" y="4931"/>
                  </a:cubicBezTo>
                  <a:cubicBezTo>
                    <a:pt x="3134" y="5589"/>
                    <a:pt x="3969" y="5791"/>
                    <a:pt x="4665" y="5791"/>
                  </a:cubicBezTo>
                  <a:cubicBezTo>
                    <a:pt x="5780" y="5791"/>
                    <a:pt x="6534" y="5270"/>
                    <a:pt x="6534" y="5270"/>
                  </a:cubicBezTo>
                  <a:cubicBezTo>
                    <a:pt x="6534" y="5270"/>
                    <a:pt x="7368" y="3739"/>
                    <a:pt x="5728" y="2291"/>
                  </a:cubicBezTo>
                  <a:cubicBezTo>
                    <a:pt x="4087" y="844"/>
                    <a:pt x="2099" y="1375"/>
                    <a:pt x="917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988697" y="3772682"/>
              <a:ext cx="291608" cy="335369"/>
            </a:xfrm>
            <a:custGeom>
              <a:avLst/>
              <a:gdLst/>
              <a:ahLst/>
              <a:cxnLst/>
              <a:rect l="l" t="t" r="r" b="b"/>
              <a:pathLst>
                <a:path w="6577" h="7564" extrusionOk="0">
                  <a:moveTo>
                    <a:pt x="2490" y="0"/>
                  </a:moveTo>
                  <a:cubicBezTo>
                    <a:pt x="1563" y="0"/>
                    <a:pt x="450" y="676"/>
                    <a:pt x="276" y="2404"/>
                  </a:cubicBezTo>
                  <a:cubicBezTo>
                    <a:pt x="1" y="4925"/>
                    <a:pt x="1073" y="7564"/>
                    <a:pt x="1073" y="7564"/>
                  </a:cubicBezTo>
                  <a:cubicBezTo>
                    <a:pt x="1073" y="7564"/>
                    <a:pt x="2182" y="6336"/>
                    <a:pt x="3364" y="5273"/>
                  </a:cubicBezTo>
                  <a:cubicBezTo>
                    <a:pt x="4546" y="4164"/>
                    <a:pt x="6498" y="3440"/>
                    <a:pt x="6535" y="2029"/>
                  </a:cubicBezTo>
                  <a:cubicBezTo>
                    <a:pt x="6577" y="630"/>
                    <a:pt x="5621" y="330"/>
                    <a:pt x="4795" y="330"/>
                  </a:cubicBezTo>
                  <a:cubicBezTo>
                    <a:pt x="4176" y="330"/>
                    <a:pt x="3630" y="498"/>
                    <a:pt x="3630" y="498"/>
                  </a:cubicBezTo>
                  <a:cubicBezTo>
                    <a:pt x="3407" y="184"/>
                    <a:pt x="2974" y="0"/>
                    <a:pt x="2490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092312" y="2909400"/>
              <a:ext cx="511211" cy="1203187"/>
            </a:xfrm>
            <a:custGeom>
              <a:avLst/>
              <a:gdLst/>
              <a:ahLst/>
              <a:cxnLst/>
              <a:rect l="l" t="t" r="r" b="b"/>
              <a:pathLst>
                <a:path w="11530" h="27137" extrusionOk="0">
                  <a:moveTo>
                    <a:pt x="11529" y="1"/>
                  </a:moveTo>
                  <a:lnTo>
                    <a:pt x="11529" y="1"/>
                  </a:lnTo>
                  <a:cubicBezTo>
                    <a:pt x="0" y="13747"/>
                    <a:pt x="8248" y="24890"/>
                    <a:pt x="9962" y="26952"/>
                  </a:cubicBezTo>
                  <a:cubicBezTo>
                    <a:pt x="10069" y="27080"/>
                    <a:pt x="10198" y="27136"/>
                    <a:pt x="10332" y="27136"/>
                  </a:cubicBezTo>
                  <a:cubicBezTo>
                    <a:pt x="10438" y="27136"/>
                    <a:pt x="10547" y="27100"/>
                    <a:pt x="10649" y="27035"/>
                  </a:cubicBezTo>
                  <a:cubicBezTo>
                    <a:pt x="10878" y="26842"/>
                    <a:pt x="10878" y="26540"/>
                    <a:pt x="10686" y="26311"/>
                  </a:cubicBezTo>
                  <a:cubicBezTo>
                    <a:pt x="9540" y="25239"/>
                    <a:pt x="6525" y="21765"/>
                    <a:pt x="6104" y="14773"/>
                  </a:cubicBezTo>
                  <a:cubicBezTo>
                    <a:pt x="5646" y="7791"/>
                    <a:pt x="11528" y="2"/>
                    <a:pt x="11529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362900" y="3215767"/>
              <a:ext cx="304820" cy="171098"/>
            </a:xfrm>
            <a:custGeom>
              <a:avLst/>
              <a:gdLst/>
              <a:ahLst/>
              <a:cxnLst/>
              <a:rect l="l" t="t" r="r" b="b"/>
              <a:pathLst>
                <a:path w="6875" h="3859" extrusionOk="0">
                  <a:moveTo>
                    <a:pt x="6682" y="0"/>
                  </a:moveTo>
                  <a:cubicBezTo>
                    <a:pt x="6645" y="37"/>
                    <a:pt x="5499" y="110"/>
                    <a:pt x="4088" y="614"/>
                  </a:cubicBezTo>
                  <a:cubicBezTo>
                    <a:pt x="2219" y="1256"/>
                    <a:pt x="807" y="2291"/>
                    <a:pt x="38" y="3629"/>
                  </a:cubicBezTo>
                  <a:cubicBezTo>
                    <a:pt x="1" y="3703"/>
                    <a:pt x="38" y="3776"/>
                    <a:pt x="120" y="3858"/>
                  </a:cubicBezTo>
                  <a:lnTo>
                    <a:pt x="193" y="3858"/>
                  </a:lnTo>
                  <a:cubicBezTo>
                    <a:pt x="230" y="3858"/>
                    <a:pt x="267" y="3822"/>
                    <a:pt x="312" y="3776"/>
                  </a:cubicBezTo>
                  <a:cubicBezTo>
                    <a:pt x="2063" y="724"/>
                    <a:pt x="6682" y="303"/>
                    <a:pt x="6727" y="303"/>
                  </a:cubicBezTo>
                  <a:cubicBezTo>
                    <a:pt x="6801" y="303"/>
                    <a:pt x="6874" y="229"/>
                    <a:pt x="6874" y="156"/>
                  </a:cubicBezTo>
                  <a:cubicBezTo>
                    <a:pt x="6874" y="74"/>
                    <a:pt x="6801" y="0"/>
                    <a:pt x="6682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395000" y="3388991"/>
              <a:ext cx="337320" cy="444794"/>
            </a:xfrm>
            <a:custGeom>
              <a:avLst/>
              <a:gdLst/>
              <a:ahLst/>
              <a:cxnLst/>
              <a:rect l="l" t="t" r="r" b="b"/>
              <a:pathLst>
                <a:path w="7608" h="10032" extrusionOk="0">
                  <a:moveTo>
                    <a:pt x="7442" y="1"/>
                  </a:moveTo>
                  <a:cubicBezTo>
                    <a:pt x="7405" y="1"/>
                    <a:pt x="7366" y="10"/>
                    <a:pt x="7332" y="25"/>
                  </a:cubicBezTo>
                  <a:cubicBezTo>
                    <a:pt x="7332" y="61"/>
                    <a:pt x="5692" y="1244"/>
                    <a:pt x="4015" y="3040"/>
                  </a:cubicBezTo>
                  <a:cubicBezTo>
                    <a:pt x="2411" y="4726"/>
                    <a:pt x="459" y="7246"/>
                    <a:pt x="47" y="9840"/>
                  </a:cubicBezTo>
                  <a:cubicBezTo>
                    <a:pt x="1" y="9913"/>
                    <a:pt x="83" y="10032"/>
                    <a:pt x="157" y="10032"/>
                  </a:cubicBezTo>
                  <a:lnTo>
                    <a:pt x="193" y="10032"/>
                  </a:lnTo>
                  <a:cubicBezTo>
                    <a:pt x="276" y="10032"/>
                    <a:pt x="312" y="9995"/>
                    <a:pt x="349" y="9913"/>
                  </a:cubicBezTo>
                  <a:cubicBezTo>
                    <a:pt x="1110" y="5028"/>
                    <a:pt x="7451" y="327"/>
                    <a:pt x="7525" y="290"/>
                  </a:cubicBezTo>
                  <a:cubicBezTo>
                    <a:pt x="7607" y="254"/>
                    <a:pt x="7607" y="144"/>
                    <a:pt x="7561" y="61"/>
                  </a:cubicBezTo>
                  <a:cubicBezTo>
                    <a:pt x="7540" y="18"/>
                    <a:pt x="7493" y="1"/>
                    <a:pt x="7442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447849" y="3673677"/>
              <a:ext cx="277553" cy="67083"/>
            </a:xfrm>
            <a:custGeom>
              <a:avLst/>
              <a:gdLst/>
              <a:ahLst/>
              <a:cxnLst/>
              <a:rect l="l" t="t" r="r" b="b"/>
              <a:pathLst>
                <a:path w="6260" h="1513" extrusionOk="0">
                  <a:moveTo>
                    <a:pt x="1603" y="0"/>
                  </a:moveTo>
                  <a:cubicBezTo>
                    <a:pt x="1098" y="0"/>
                    <a:pt x="592" y="61"/>
                    <a:pt x="110" y="211"/>
                  </a:cubicBezTo>
                  <a:cubicBezTo>
                    <a:pt x="37" y="248"/>
                    <a:pt x="0" y="321"/>
                    <a:pt x="37" y="404"/>
                  </a:cubicBezTo>
                  <a:cubicBezTo>
                    <a:pt x="37" y="463"/>
                    <a:pt x="110" y="523"/>
                    <a:pt x="182" y="523"/>
                  </a:cubicBezTo>
                  <a:cubicBezTo>
                    <a:pt x="198" y="523"/>
                    <a:pt x="214" y="520"/>
                    <a:pt x="229" y="513"/>
                  </a:cubicBezTo>
                  <a:cubicBezTo>
                    <a:pt x="680" y="366"/>
                    <a:pt x="1161" y="306"/>
                    <a:pt x="1644" y="306"/>
                  </a:cubicBezTo>
                  <a:cubicBezTo>
                    <a:pt x="3773" y="306"/>
                    <a:pt x="5964" y="1475"/>
                    <a:pt x="5994" y="1512"/>
                  </a:cubicBezTo>
                  <a:lnTo>
                    <a:pt x="6067" y="1512"/>
                  </a:lnTo>
                  <a:cubicBezTo>
                    <a:pt x="6104" y="1512"/>
                    <a:pt x="6186" y="1512"/>
                    <a:pt x="6223" y="1430"/>
                  </a:cubicBezTo>
                  <a:cubicBezTo>
                    <a:pt x="6259" y="1357"/>
                    <a:pt x="6223" y="1283"/>
                    <a:pt x="6140" y="1237"/>
                  </a:cubicBezTo>
                  <a:cubicBezTo>
                    <a:pt x="6021" y="1178"/>
                    <a:pt x="3817" y="0"/>
                    <a:pt x="1603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992377" y="3437584"/>
              <a:ext cx="386047" cy="343793"/>
            </a:xfrm>
            <a:custGeom>
              <a:avLst/>
              <a:gdLst/>
              <a:ahLst/>
              <a:cxnLst/>
              <a:rect l="l" t="t" r="r" b="b"/>
              <a:pathLst>
                <a:path w="8707" h="7754" extrusionOk="0">
                  <a:moveTo>
                    <a:pt x="266" y="1"/>
                  </a:moveTo>
                  <a:cubicBezTo>
                    <a:pt x="193" y="1"/>
                    <a:pt x="73" y="1"/>
                    <a:pt x="37" y="74"/>
                  </a:cubicBezTo>
                  <a:cubicBezTo>
                    <a:pt x="0" y="148"/>
                    <a:pt x="37" y="267"/>
                    <a:pt x="110" y="303"/>
                  </a:cubicBezTo>
                  <a:cubicBezTo>
                    <a:pt x="5187" y="2594"/>
                    <a:pt x="8358" y="7635"/>
                    <a:pt x="8395" y="7671"/>
                  </a:cubicBezTo>
                  <a:cubicBezTo>
                    <a:pt x="8440" y="7708"/>
                    <a:pt x="8477" y="7754"/>
                    <a:pt x="8550" y="7754"/>
                  </a:cubicBezTo>
                  <a:cubicBezTo>
                    <a:pt x="8550" y="7754"/>
                    <a:pt x="8587" y="7754"/>
                    <a:pt x="8624" y="7708"/>
                  </a:cubicBezTo>
                  <a:cubicBezTo>
                    <a:pt x="8706" y="7671"/>
                    <a:pt x="8706" y="7598"/>
                    <a:pt x="8669" y="7525"/>
                  </a:cubicBezTo>
                  <a:cubicBezTo>
                    <a:pt x="8624" y="7479"/>
                    <a:pt x="5416" y="2365"/>
                    <a:pt x="266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093952" y="3694782"/>
              <a:ext cx="232018" cy="226786"/>
            </a:xfrm>
            <a:custGeom>
              <a:avLst/>
              <a:gdLst/>
              <a:ahLst/>
              <a:cxnLst/>
              <a:rect l="l" t="t" r="r" b="b"/>
              <a:pathLst>
                <a:path w="5233" h="5115" extrusionOk="0">
                  <a:moveTo>
                    <a:pt x="5031" y="0"/>
                  </a:moveTo>
                  <a:cubicBezTo>
                    <a:pt x="4828" y="0"/>
                    <a:pt x="3997" y="29"/>
                    <a:pt x="3015" y="532"/>
                  </a:cubicBezTo>
                  <a:cubicBezTo>
                    <a:pt x="2025" y="1073"/>
                    <a:pt x="687" y="2255"/>
                    <a:pt x="0" y="4931"/>
                  </a:cubicBezTo>
                  <a:cubicBezTo>
                    <a:pt x="0" y="5004"/>
                    <a:pt x="37" y="5114"/>
                    <a:pt x="110" y="5114"/>
                  </a:cubicBezTo>
                  <a:lnTo>
                    <a:pt x="147" y="5114"/>
                  </a:lnTo>
                  <a:cubicBezTo>
                    <a:pt x="229" y="5114"/>
                    <a:pt x="303" y="5078"/>
                    <a:pt x="303" y="5004"/>
                  </a:cubicBezTo>
                  <a:cubicBezTo>
                    <a:pt x="1436" y="461"/>
                    <a:pt x="4457" y="302"/>
                    <a:pt x="4969" y="302"/>
                  </a:cubicBezTo>
                  <a:cubicBezTo>
                    <a:pt x="5008" y="302"/>
                    <a:pt x="5032" y="303"/>
                    <a:pt x="5040" y="303"/>
                  </a:cubicBezTo>
                  <a:cubicBezTo>
                    <a:pt x="5150" y="303"/>
                    <a:pt x="5233" y="267"/>
                    <a:pt x="5233" y="193"/>
                  </a:cubicBezTo>
                  <a:cubicBezTo>
                    <a:pt x="5233" y="74"/>
                    <a:pt x="5150" y="1"/>
                    <a:pt x="5077" y="1"/>
                  </a:cubicBezTo>
                  <a:cubicBezTo>
                    <a:pt x="5073" y="1"/>
                    <a:pt x="5057" y="0"/>
                    <a:pt x="5031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073602" y="3123679"/>
              <a:ext cx="280834" cy="347695"/>
            </a:xfrm>
            <a:custGeom>
              <a:avLst/>
              <a:gdLst/>
              <a:ahLst/>
              <a:cxnLst/>
              <a:rect l="l" t="t" r="r" b="b"/>
              <a:pathLst>
                <a:path w="6334" h="7842" extrusionOk="0">
                  <a:moveTo>
                    <a:pt x="186" y="1"/>
                  </a:moveTo>
                  <a:cubicBezTo>
                    <a:pt x="135" y="1"/>
                    <a:pt x="64" y="35"/>
                    <a:pt x="38" y="89"/>
                  </a:cubicBezTo>
                  <a:cubicBezTo>
                    <a:pt x="1" y="171"/>
                    <a:pt x="38" y="244"/>
                    <a:pt x="74" y="281"/>
                  </a:cubicBezTo>
                  <a:cubicBezTo>
                    <a:pt x="4775" y="3030"/>
                    <a:pt x="5994" y="7686"/>
                    <a:pt x="5994" y="7732"/>
                  </a:cubicBezTo>
                  <a:cubicBezTo>
                    <a:pt x="6031" y="7805"/>
                    <a:pt x="6104" y="7842"/>
                    <a:pt x="6150" y="7842"/>
                  </a:cubicBezTo>
                  <a:lnTo>
                    <a:pt x="6187" y="7842"/>
                  </a:lnTo>
                  <a:cubicBezTo>
                    <a:pt x="6260" y="7805"/>
                    <a:pt x="6333" y="7732"/>
                    <a:pt x="6297" y="7649"/>
                  </a:cubicBezTo>
                  <a:cubicBezTo>
                    <a:pt x="6297" y="7612"/>
                    <a:pt x="5041" y="2838"/>
                    <a:pt x="230" y="15"/>
                  </a:cubicBezTo>
                  <a:cubicBezTo>
                    <a:pt x="220" y="6"/>
                    <a:pt x="204" y="1"/>
                    <a:pt x="186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 rot="-9000089" flipH="1">
            <a:off x="7827773" y="-263267"/>
            <a:ext cx="1192457" cy="1606540"/>
            <a:chOff x="3915984" y="2821214"/>
            <a:chExt cx="958524" cy="1291373"/>
          </a:xfrm>
        </p:grpSpPr>
        <p:sp>
          <p:nvSpPr>
            <p:cNvPr id="27" name="Google Shape;27;p2"/>
            <p:cNvSpPr/>
            <p:nvPr/>
          </p:nvSpPr>
          <p:spPr>
            <a:xfrm>
              <a:off x="4512049" y="3285243"/>
              <a:ext cx="362459" cy="286110"/>
            </a:xfrm>
            <a:custGeom>
              <a:avLst/>
              <a:gdLst/>
              <a:ahLst/>
              <a:cxnLst/>
              <a:rect l="l" t="t" r="r" b="b"/>
              <a:pathLst>
                <a:path w="8175" h="6453" extrusionOk="0">
                  <a:moveTo>
                    <a:pt x="8175" y="0"/>
                  </a:moveTo>
                  <a:cubicBezTo>
                    <a:pt x="8174" y="0"/>
                    <a:pt x="3702" y="569"/>
                    <a:pt x="1989" y="2255"/>
                  </a:cubicBezTo>
                  <a:cubicBezTo>
                    <a:pt x="0" y="4234"/>
                    <a:pt x="651" y="6415"/>
                    <a:pt x="651" y="6415"/>
                  </a:cubicBezTo>
                  <a:cubicBezTo>
                    <a:pt x="651" y="6415"/>
                    <a:pt x="976" y="6453"/>
                    <a:pt x="1466" y="6453"/>
                  </a:cubicBezTo>
                  <a:cubicBezTo>
                    <a:pt x="2623" y="6453"/>
                    <a:pt x="4701" y="6245"/>
                    <a:pt x="5609" y="4848"/>
                  </a:cubicBezTo>
                  <a:cubicBezTo>
                    <a:pt x="6910" y="2896"/>
                    <a:pt x="6800" y="761"/>
                    <a:pt x="8175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471392" y="3619720"/>
              <a:ext cx="374253" cy="203154"/>
            </a:xfrm>
            <a:custGeom>
              <a:avLst/>
              <a:gdLst/>
              <a:ahLst/>
              <a:cxnLst/>
              <a:rect l="l" t="t" r="r" b="b"/>
              <a:pathLst>
                <a:path w="8441" h="4582" extrusionOk="0">
                  <a:moveTo>
                    <a:pt x="3190" y="0"/>
                  </a:moveTo>
                  <a:cubicBezTo>
                    <a:pt x="1691" y="0"/>
                    <a:pt x="1375" y="1501"/>
                    <a:pt x="1375" y="1501"/>
                  </a:cubicBezTo>
                  <a:cubicBezTo>
                    <a:pt x="1375" y="1501"/>
                    <a:pt x="1" y="2839"/>
                    <a:pt x="1641" y="3948"/>
                  </a:cubicBezTo>
                  <a:cubicBezTo>
                    <a:pt x="2406" y="4448"/>
                    <a:pt x="3935" y="4581"/>
                    <a:pt x="5350" y="4581"/>
                  </a:cubicBezTo>
                  <a:cubicBezTo>
                    <a:pt x="6970" y="4581"/>
                    <a:pt x="8441" y="4406"/>
                    <a:pt x="8441" y="4406"/>
                  </a:cubicBezTo>
                  <a:cubicBezTo>
                    <a:pt x="8441" y="4406"/>
                    <a:pt x="6526" y="585"/>
                    <a:pt x="3703" y="53"/>
                  </a:cubicBezTo>
                  <a:cubicBezTo>
                    <a:pt x="3518" y="17"/>
                    <a:pt x="3348" y="0"/>
                    <a:pt x="3190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39292" y="3156444"/>
              <a:ext cx="353946" cy="175000"/>
            </a:xfrm>
            <a:custGeom>
              <a:avLst/>
              <a:gdLst/>
              <a:ahLst/>
              <a:cxnLst/>
              <a:rect l="l" t="t" r="r" b="b"/>
              <a:pathLst>
                <a:path w="7983" h="3947" extrusionOk="0">
                  <a:moveTo>
                    <a:pt x="4239" y="1"/>
                  </a:moveTo>
                  <a:cubicBezTo>
                    <a:pt x="3605" y="1"/>
                    <a:pt x="2911" y="85"/>
                    <a:pt x="2173" y="303"/>
                  </a:cubicBezTo>
                  <a:cubicBezTo>
                    <a:pt x="459" y="843"/>
                    <a:pt x="1" y="2328"/>
                    <a:pt x="376" y="3244"/>
                  </a:cubicBezTo>
                  <a:cubicBezTo>
                    <a:pt x="376" y="3244"/>
                    <a:pt x="892" y="3947"/>
                    <a:pt x="2274" y="3947"/>
                  </a:cubicBezTo>
                  <a:cubicBezTo>
                    <a:pt x="2540" y="3947"/>
                    <a:pt x="2838" y="3921"/>
                    <a:pt x="3172" y="3858"/>
                  </a:cubicBezTo>
                  <a:cubicBezTo>
                    <a:pt x="5573" y="3437"/>
                    <a:pt x="7983" y="1073"/>
                    <a:pt x="7983" y="1073"/>
                  </a:cubicBezTo>
                  <a:cubicBezTo>
                    <a:pt x="7983" y="1073"/>
                    <a:pt x="6492" y="1"/>
                    <a:pt x="4239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364540" y="2821214"/>
              <a:ext cx="340556" cy="333640"/>
            </a:xfrm>
            <a:custGeom>
              <a:avLst/>
              <a:gdLst/>
              <a:ahLst/>
              <a:cxnLst/>
              <a:rect l="l" t="t" r="r" b="b"/>
              <a:pathLst>
                <a:path w="7681" h="7525" extrusionOk="0">
                  <a:moveTo>
                    <a:pt x="7680" y="1"/>
                  </a:moveTo>
                  <a:cubicBezTo>
                    <a:pt x="7680" y="1"/>
                    <a:pt x="3519" y="688"/>
                    <a:pt x="2108" y="2750"/>
                  </a:cubicBezTo>
                  <a:cubicBezTo>
                    <a:pt x="1" y="5765"/>
                    <a:pt x="2062" y="7525"/>
                    <a:pt x="2062" y="7525"/>
                  </a:cubicBezTo>
                  <a:cubicBezTo>
                    <a:pt x="2062" y="7525"/>
                    <a:pt x="4775" y="7259"/>
                    <a:pt x="5957" y="5078"/>
                  </a:cubicBezTo>
                  <a:cubicBezTo>
                    <a:pt x="7222" y="2713"/>
                    <a:pt x="6415" y="881"/>
                    <a:pt x="7680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992377" y="3029685"/>
              <a:ext cx="329960" cy="309919"/>
            </a:xfrm>
            <a:custGeom>
              <a:avLst/>
              <a:gdLst/>
              <a:ahLst/>
              <a:cxnLst/>
              <a:rect l="l" t="t" r="r" b="b"/>
              <a:pathLst>
                <a:path w="7442" h="6990" extrusionOk="0">
                  <a:moveTo>
                    <a:pt x="193" y="0"/>
                  </a:moveTo>
                  <a:lnTo>
                    <a:pt x="193" y="0"/>
                  </a:lnTo>
                  <a:cubicBezTo>
                    <a:pt x="192" y="0"/>
                    <a:pt x="0" y="4271"/>
                    <a:pt x="2291" y="5911"/>
                  </a:cubicBezTo>
                  <a:cubicBezTo>
                    <a:pt x="3485" y="6784"/>
                    <a:pt x="4601" y="6990"/>
                    <a:pt x="5388" y="6990"/>
                  </a:cubicBezTo>
                  <a:cubicBezTo>
                    <a:pt x="6087" y="6990"/>
                    <a:pt x="6525" y="6827"/>
                    <a:pt x="6525" y="6827"/>
                  </a:cubicBezTo>
                  <a:cubicBezTo>
                    <a:pt x="6525" y="6827"/>
                    <a:pt x="7441" y="4921"/>
                    <a:pt x="5993" y="3015"/>
                  </a:cubicBezTo>
                  <a:cubicBezTo>
                    <a:pt x="4546" y="1100"/>
                    <a:pt x="1375" y="1375"/>
                    <a:pt x="193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15984" y="3359596"/>
              <a:ext cx="326723" cy="256803"/>
            </a:xfrm>
            <a:custGeom>
              <a:avLst/>
              <a:gdLst/>
              <a:ahLst/>
              <a:cxnLst/>
              <a:rect l="l" t="t" r="r" b="b"/>
              <a:pathLst>
                <a:path w="7369" h="5792" extrusionOk="0">
                  <a:moveTo>
                    <a:pt x="917" y="0"/>
                  </a:moveTo>
                  <a:lnTo>
                    <a:pt x="917" y="0"/>
                  </a:lnTo>
                  <a:cubicBezTo>
                    <a:pt x="917" y="1"/>
                    <a:pt x="0" y="3171"/>
                    <a:pt x="2255" y="4931"/>
                  </a:cubicBezTo>
                  <a:cubicBezTo>
                    <a:pt x="3134" y="5589"/>
                    <a:pt x="3969" y="5791"/>
                    <a:pt x="4665" y="5791"/>
                  </a:cubicBezTo>
                  <a:cubicBezTo>
                    <a:pt x="5780" y="5791"/>
                    <a:pt x="6534" y="5270"/>
                    <a:pt x="6534" y="5270"/>
                  </a:cubicBezTo>
                  <a:cubicBezTo>
                    <a:pt x="6534" y="5270"/>
                    <a:pt x="7368" y="3739"/>
                    <a:pt x="5728" y="2291"/>
                  </a:cubicBezTo>
                  <a:cubicBezTo>
                    <a:pt x="4087" y="844"/>
                    <a:pt x="2099" y="1375"/>
                    <a:pt x="917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88697" y="3772682"/>
              <a:ext cx="291608" cy="335369"/>
            </a:xfrm>
            <a:custGeom>
              <a:avLst/>
              <a:gdLst/>
              <a:ahLst/>
              <a:cxnLst/>
              <a:rect l="l" t="t" r="r" b="b"/>
              <a:pathLst>
                <a:path w="6577" h="7564" extrusionOk="0">
                  <a:moveTo>
                    <a:pt x="2490" y="0"/>
                  </a:moveTo>
                  <a:cubicBezTo>
                    <a:pt x="1563" y="0"/>
                    <a:pt x="450" y="676"/>
                    <a:pt x="276" y="2404"/>
                  </a:cubicBezTo>
                  <a:cubicBezTo>
                    <a:pt x="1" y="4925"/>
                    <a:pt x="1073" y="7564"/>
                    <a:pt x="1073" y="7564"/>
                  </a:cubicBezTo>
                  <a:cubicBezTo>
                    <a:pt x="1073" y="7564"/>
                    <a:pt x="2182" y="6336"/>
                    <a:pt x="3364" y="5273"/>
                  </a:cubicBezTo>
                  <a:cubicBezTo>
                    <a:pt x="4546" y="4164"/>
                    <a:pt x="6498" y="3440"/>
                    <a:pt x="6535" y="2029"/>
                  </a:cubicBezTo>
                  <a:cubicBezTo>
                    <a:pt x="6577" y="630"/>
                    <a:pt x="5621" y="330"/>
                    <a:pt x="4795" y="330"/>
                  </a:cubicBezTo>
                  <a:cubicBezTo>
                    <a:pt x="4176" y="330"/>
                    <a:pt x="3630" y="498"/>
                    <a:pt x="3630" y="498"/>
                  </a:cubicBezTo>
                  <a:cubicBezTo>
                    <a:pt x="3407" y="184"/>
                    <a:pt x="2974" y="0"/>
                    <a:pt x="2490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092312" y="2909400"/>
              <a:ext cx="511211" cy="1203187"/>
            </a:xfrm>
            <a:custGeom>
              <a:avLst/>
              <a:gdLst/>
              <a:ahLst/>
              <a:cxnLst/>
              <a:rect l="l" t="t" r="r" b="b"/>
              <a:pathLst>
                <a:path w="11530" h="27137" extrusionOk="0">
                  <a:moveTo>
                    <a:pt x="11529" y="1"/>
                  </a:moveTo>
                  <a:lnTo>
                    <a:pt x="11529" y="1"/>
                  </a:lnTo>
                  <a:cubicBezTo>
                    <a:pt x="0" y="13747"/>
                    <a:pt x="8248" y="24890"/>
                    <a:pt x="9962" y="26952"/>
                  </a:cubicBezTo>
                  <a:cubicBezTo>
                    <a:pt x="10069" y="27080"/>
                    <a:pt x="10198" y="27136"/>
                    <a:pt x="10332" y="27136"/>
                  </a:cubicBezTo>
                  <a:cubicBezTo>
                    <a:pt x="10438" y="27136"/>
                    <a:pt x="10547" y="27100"/>
                    <a:pt x="10649" y="27035"/>
                  </a:cubicBezTo>
                  <a:cubicBezTo>
                    <a:pt x="10878" y="26842"/>
                    <a:pt x="10878" y="26540"/>
                    <a:pt x="10686" y="26311"/>
                  </a:cubicBezTo>
                  <a:cubicBezTo>
                    <a:pt x="9540" y="25239"/>
                    <a:pt x="6525" y="21765"/>
                    <a:pt x="6104" y="14773"/>
                  </a:cubicBezTo>
                  <a:cubicBezTo>
                    <a:pt x="5646" y="7791"/>
                    <a:pt x="11528" y="2"/>
                    <a:pt x="11529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62900" y="3215767"/>
              <a:ext cx="304820" cy="171098"/>
            </a:xfrm>
            <a:custGeom>
              <a:avLst/>
              <a:gdLst/>
              <a:ahLst/>
              <a:cxnLst/>
              <a:rect l="l" t="t" r="r" b="b"/>
              <a:pathLst>
                <a:path w="6875" h="3859" extrusionOk="0">
                  <a:moveTo>
                    <a:pt x="6682" y="0"/>
                  </a:moveTo>
                  <a:cubicBezTo>
                    <a:pt x="6645" y="37"/>
                    <a:pt x="5499" y="110"/>
                    <a:pt x="4088" y="614"/>
                  </a:cubicBezTo>
                  <a:cubicBezTo>
                    <a:pt x="2219" y="1256"/>
                    <a:pt x="807" y="2291"/>
                    <a:pt x="38" y="3629"/>
                  </a:cubicBezTo>
                  <a:cubicBezTo>
                    <a:pt x="1" y="3703"/>
                    <a:pt x="38" y="3776"/>
                    <a:pt x="120" y="3858"/>
                  </a:cubicBezTo>
                  <a:lnTo>
                    <a:pt x="193" y="3858"/>
                  </a:lnTo>
                  <a:cubicBezTo>
                    <a:pt x="230" y="3858"/>
                    <a:pt x="267" y="3822"/>
                    <a:pt x="312" y="3776"/>
                  </a:cubicBezTo>
                  <a:cubicBezTo>
                    <a:pt x="2063" y="724"/>
                    <a:pt x="6682" y="303"/>
                    <a:pt x="6727" y="303"/>
                  </a:cubicBezTo>
                  <a:cubicBezTo>
                    <a:pt x="6801" y="303"/>
                    <a:pt x="6874" y="229"/>
                    <a:pt x="6874" y="156"/>
                  </a:cubicBezTo>
                  <a:cubicBezTo>
                    <a:pt x="6874" y="74"/>
                    <a:pt x="6801" y="0"/>
                    <a:pt x="6682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395000" y="3388991"/>
              <a:ext cx="337320" cy="444794"/>
            </a:xfrm>
            <a:custGeom>
              <a:avLst/>
              <a:gdLst/>
              <a:ahLst/>
              <a:cxnLst/>
              <a:rect l="l" t="t" r="r" b="b"/>
              <a:pathLst>
                <a:path w="7608" h="10032" extrusionOk="0">
                  <a:moveTo>
                    <a:pt x="7442" y="1"/>
                  </a:moveTo>
                  <a:cubicBezTo>
                    <a:pt x="7405" y="1"/>
                    <a:pt x="7366" y="10"/>
                    <a:pt x="7332" y="25"/>
                  </a:cubicBezTo>
                  <a:cubicBezTo>
                    <a:pt x="7332" y="61"/>
                    <a:pt x="5692" y="1244"/>
                    <a:pt x="4015" y="3040"/>
                  </a:cubicBezTo>
                  <a:cubicBezTo>
                    <a:pt x="2411" y="4726"/>
                    <a:pt x="459" y="7246"/>
                    <a:pt x="47" y="9840"/>
                  </a:cubicBezTo>
                  <a:cubicBezTo>
                    <a:pt x="1" y="9913"/>
                    <a:pt x="83" y="10032"/>
                    <a:pt x="157" y="10032"/>
                  </a:cubicBezTo>
                  <a:lnTo>
                    <a:pt x="193" y="10032"/>
                  </a:lnTo>
                  <a:cubicBezTo>
                    <a:pt x="276" y="10032"/>
                    <a:pt x="312" y="9995"/>
                    <a:pt x="349" y="9913"/>
                  </a:cubicBezTo>
                  <a:cubicBezTo>
                    <a:pt x="1110" y="5028"/>
                    <a:pt x="7451" y="327"/>
                    <a:pt x="7525" y="290"/>
                  </a:cubicBezTo>
                  <a:cubicBezTo>
                    <a:pt x="7607" y="254"/>
                    <a:pt x="7607" y="144"/>
                    <a:pt x="7561" y="61"/>
                  </a:cubicBezTo>
                  <a:cubicBezTo>
                    <a:pt x="7540" y="18"/>
                    <a:pt x="7493" y="1"/>
                    <a:pt x="7442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447849" y="3673677"/>
              <a:ext cx="277553" cy="67083"/>
            </a:xfrm>
            <a:custGeom>
              <a:avLst/>
              <a:gdLst/>
              <a:ahLst/>
              <a:cxnLst/>
              <a:rect l="l" t="t" r="r" b="b"/>
              <a:pathLst>
                <a:path w="6260" h="1513" extrusionOk="0">
                  <a:moveTo>
                    <a:pt x="1603" y="0"/>
                  </a:moveTo>
                  <a:cubicBezTo>
                    <a:pt x="1098" y="0"/>
                    <a:pt x="592" y="61"/>
                    <a:pt x="110" y="211"/>
                  </a:cubicBezTo>
                  <a:cubicBezTo>
                    <a:pt x="37" y="248"/>
                    <a:pt x="0" y="321"/>
                    <a:pt x="37" y="404"/>
                  </a:cubicBezTo>
                  <a:cubicBezTo>
                    <a:pt x="37" y="463"/>
                    <a:pt x="110" y="523"/>
                    <a:pt x="182" y="523"/>
                  </a:cubicBezTo>
                  <a:cubicBezTo>
                    <a:pt x="198" y="523"/>
                    <a:pt x="214" y="520"/>
                    <a:pt x="229" y="513"/>
                  </a:cubicBezTo>
                  <a:cubicBezTo>
                    <a:pt x="680" y="366"/>
                    <a:pt x="1161" y="306"/>
                    <a:pt x="1644" y="306"/>
                  </a:cubicBezTo>
                  <a:cubicBezTo>
                    <a:pt x="3773" y="306"/>
                    <a:pt x="5964" y="1475"/>
                    <a:pt x="5994" y="1512"/>
                  </a:cubicBezTo>
                  <a:lnTo>
                    <a:pt x="6067" y="1512"/>
                  </a:lnTo>
                  <a:cubicBezTo>
                    <a:pt x="6104" y="1512"/>
                    <a:pt x="6186" y="1512"/>
                    <a:pt x="6223" y="1430"/>
                  </a:cubicBezTo>
                  <a:cubicBezTo>
                    <a:pt x="6259" y="1357"/>
                    <a:pt x="6223" y="1283"/>
                    <a:pt x="6140" y="1237"/>
                  </a:cubicBezTo>
                  <a:cubicBezTo>
                    <a:pt x="6021" y="1178"/>
                    <a:pt x="3817" y="0"/>
                    <a:pt x="1603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992377" y="3437584"/>
              <a:ext cx="386047" cy="343793"/>
            </a:xfrm>
            <a:custGeom>
              <a:avLst/>
              <a:gdLst/>
              <a:ahLst/>
              <a:cxnLst/>
              <a:rect l="l" t="t" r="r" b="b"/>
              <a:pathLst>
                <a:path w="8707" h="7754" extrusionOk="0">
                  <a:moveTo>
                    <a:pt x="266" y="1"/>
                  </a:moveTo>
                  <a:cubicBezTo>
                    <a:pt x="193" y="1"/>
                    <a:pt x="73" y="1"/>
                    <a:pt x="37" y="74"/>
                  </a:cubicBezTo>
                  <a:cubicBezTo>
                    <a:pt x="0" y="148"/>
                    <a:pt x="37" y="267"/>
                    <a:pt x="110" y="303"/>
                  </a:cubicBezTo>
                  <a:cubicBezTo>
                    <a:pt x="5187" y="2594"/>
                    <a:pt x="8358" y="7635"/>
                    <a:pt x="8395" y="7671"/>
                  </a:cubicBezTo>
                  <a:cubicBezTo>
                    <a:pt x="8440" y="7708"/>
                    <a:pt x="8477" y="7754"/>
                    <a:pt x="8550" y="7754"/>
                  </a:cubicBezTo>
                  <a:cubicBezTo>
                    <a:pt x="8550" y="7754"/>
                    <a:pt x="8587" y="7754"/>
                    <a:pt x="8624" y="7708"/>
                  </a:cubicBezTo>
                  <a:cubicBezTo>
                    <a:pt x="8706" y="7671"/>
                    <a:pt x="8706" y="7598"/>
                    <a:pt x="8669" y="7525"/>
                  </a:cubicBezTo>
                  <a:cubicBezTo>
                    <a:pt x="8624" y="7479"/>
                    <a:pt x="5416" y="2365"/>
                    <a:pt x="266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093952" y="3694782"/>
              <a:ext cx="232018" cy="226786"/>
            </a:xfrm>
            <a:custGeom>
              <a:avLst/>
              <a:gdLst/>
              <a:ahLst/>
              <a:cxnLst/>
              <a:rect l="l" t="t" r="r" b="b"/>
              <a:pathLst>
                <a:path w="5233" h="5115" extrusionOk="0">
                  <a:moveTo>
                    <a:pt x="5031" y="0"/>
                  </a:moveTo>
                  <a:cubicBezTo>
                    <a:pt x="4828" y="0"/>
                    <a:pt x="3997" y="29"/>
                    <a:pt x="3015" y="532"/>
                  </a:cubicBezTo>
                  <a:cubicBezTo>
                    <a:pt x="2025" y="1073"/>
                    <a:pt x="687" y="2255"/>
                    <a:pt x="0" y="4931"/>
                  </a:cubicBezTo>
                  <a:cubicBezTo>
                    <a:pt x="0" y="5004"/>
                    <a:pt x="37" y="5114"/>
                    <a:pt x="110" y="5114"/>
                  </a:cubicBezTo>
                  <a:lnTo>
                    <a:pt x="147" y="5114"/>
                  </a:lnTo>
                  <a:cubicBezTo>
                    <a:pt x="229" y="5114"/>
                    <a:pt x="303" y="5078"/>
                    <a:pt x="303" y="5004"/>
                  </a:cubicBezTo>
                  <a:cubicBezTo>
                    <a:pt x="1436" y="461"/>
                    <a:pt x="4457" y="302"/>
                    <a:pt x="4969" y="302"/>
                  </a:cubicBezTo>
                  <a:cubicBezTo>
                    <a:pt x="5008" y="302"/>
                    <a:pt x="5032" y="303"/>
                    <a:pt x="5040" y="303"/>
                  </a:cubicBezTo>
                  <a:cubicBezTo>
                    <a:pt x="5150" y="303"/>
                    <a:pt x="5233" y="267"/>
                    <a:pt x="5233" y="193"/>
                  </a:cubicBezTo>
                  <a:cubicBezTo>
                    <a:pt x="5233" y="74"/>
                    <a:pt x="5150" y="1"/>
                    <a:pt x="5077" y="1"/>
                  </a:cubicBezTo>
                  <a:cubicBezTo>
                    <a:pt x="5073" y="1"/>
                    <a:pt x="5057" y="0"/>
                    <a:pt x="5031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073602" y="3123679"/>
              <a:ext cx="280834" cy="347695"/>
            </a:xfrm>
            <a:custGeom>
              <a:avLst/>
              <a:gdLst/>
              <a:ahLst/>
              <a:cxnLst/>
              <a:rect l="l" t="t" r="r" b="b"/>
              <a:pathLst>
                <a:path w="6334" h="7842" extrusionOk="0">
                  <a:moveTo>
                    <a:pt x="186" y="1"/>
                  </a:moveTo>
                  <a:cubicBezTo>
                    <a:pt x="135" y="1"/>
                    <a:pt x="64" y="35"/>
                    <a:pt x="38" y="89"/>
                  </a:cubicBezTo>
                  <a:cubicBezTo>
                    <a:pt x="1" y="171"/>
                    <a:pt x="38" y="244"/>
                    <a:pt x="74" y="281"/>
                  </a:cubicBezTo>
                  <a:cubicBezTo>
                    <a:pt x="4775" y="3030"/>
                    <a:pt x="5994" y="7686"/>
                    <a:pt x="5994" y="7732"/>
                  </a:cubicBezTo>
                  <a:cubicBezTo>
                    <a:pt x="6031" y="7805"/>
                    <a:pt x="6104" y="7842"/>
                    <a:pt x="6150" y="7842"/>
                  </a:cubicBezTo>
                  <a:lnTo>
                    <a:pt x="6187" y="7842"/>
                  </a:lnTo>
                  <a:cubicBezTo>
                    <a:pt x="6260" y="7805"/>
                    <a:pt x="6333" y="7732"/>
                    <a:pt x="6297" y="7649"/>
                  </a:cubicBezTo>
                  <a:cubicBezTo>
                    <a:pt x="6297" y="7612"/>
                    <a:pt x="5041" y="2838"/>
                    <a:pt x="230" y="15"/>
                  </a:cubicBezTo>
                  <a:cubicBezTo>
                    <a:pt x="220" y="6"/>
                    <a:pt x="204" y="1"/>
                    <a:pt x="186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41;p2"/>
          <p:cNvGrpSpPr/>
          <p:nvPr/>
        </p:nvGrpSpPr>
        <p:grpSpPr>
          <a:xfrm>
            <a:off x="8067338" y="3794589"/>
            <a:ext cx="917468" cy="1463268"/>
            <a:chOff x="2082700" y="2684302"/>
            <a:chExt cx="917468" cy="1463268"/>
          </a:xfrm>
        </p:grpSpPr>
        <p:sp>
          <p:nvSpPr>
            <p:cNvPr id="42" name="Google Shape;42;p2"/>
            <p:cNvSpPr/>
            <p:nvPr/>
          </p:nvSpPr>
          <p:spPr>
            <a:xfrm>
              <a:off x="2197665" y="2684302"/>
              <a:ext cx="391323" cy="450247"/>
            </a:xfrm>
            <a:custGeom>
              <a:avLst/>
              <a:gdLst/>
              <a:ahLst/>
              <a:cxnLst/>
              <a:rect l="l" t="t" r="r" b="b"/>
              <a:pathLst>
                <a:path w="8826" h="10155" extrusionOk="0">
                  <a:moveTo>
                    <a:pt x="303" y="1"/>
                  </a:moveTo>
                  <a:lnTo>
                    <a:pt x="303" y="1"/>
                  </a:lnTo>
                  <a:cubicBezTo>
                    <a:pt x="303" y="1"/>
                    <a:pt x="1" y="5224"/>
                    <a:pt x="2521" y="7744"/>
                  </a:cubicBezTo>
                  <a:cubicBezTo>
                    <a:pt x="4885" y="10118"/>
                    <a:pt x="7369" y="10154"/>
                    <a:pt x="7369" y="10154"/>
                  </a:cubicBezTo>
                  <a:cubicBezTo>
                    <a:pt x="7369" y="10154"/>
                    <a:pt x="8826" y="6791"/>
                    <a:pt x="6837" y="4354"/>
                  </a:cubicBezTo>
                  <a:cubicBezTo>
                    <a:pt x="4931" y="2017"/>
                    <a:pt x="1302" y="1788"/>
                    <a:pt x="303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554843" y="2982112"/>
              <a:ext cx="430295" cy="299988"/>
            </a:xfrm>
            <a:custGeom>
              <a:avLst/>
              <a:gdLst/>
              <a:ahLst/>
              <a:cxnLst/>
              <a:rect l="l" t="t" r="r" b="b"/>
              <a:pathLst>
                <a:path w="9705" h="6766" extrusionOk="0">
                  <a:moveTo>
                    <a:pt x="9705" y="1"/>
                  </a:moveTo>
                  <a:lnTo>
                    <a:pt x="9705" y="1"/>
                  </a:lnTo>
                  <a:cubicBezTo>
                    <a:pt x="9705" y="1"/>
                    <a:pt x="5883" y="38"/>
                    <a:pt x="3171" y="2063"/>
                  </a:cubicBezTo>
                  <a:cubicBezTo>
                    <a:pt x="0" y="4464"/>
                    <a:pt x="1530" y="6608"/>
                    <a:pt x="1530" y="6608"/>
                  </a:cubicBezTo>
                  <a:cubicBezTo>
                    <a:pt x="1530" y="6608"/>
                    <a:pt x="1972" y="6766"/>
                    <a:pt x="2647" y="6766"/>
                  </a:cubicBezTo>
                  <a:cubicBezTo>
                    <a:pt x="3634" y="6766"/>
                    <a:pt x="5119" y="6430"/>
                    <a:pt x="6452" y="4775"/>
                  </a:cubicBezTo>
                  <a:cubicBezTo>
                    <a:pt x="8706" y="1944"/>
                    <a:pt x="7945" y="2099"/>
                    <a:pt x="9705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082700" y="3172361"/>
              <a:ext cx="418147" cy="197612"/>
            </a:xfrm>
            <a:custGeom>
              <a:avLst/>
              <a:gdLst/>
              <a:ahLst/>
              <a:cxnLst/>
              <a:rect l="l" t="t" r="r" b="b"/>
              <a:pathLst>
                <a:path w="9431" h="4457" extrusionOk="0">
                  <a:moveTo>
                    <a:pt x="5223" y="0"/>
                  </a:moveTo>
                  <a:cubicBezTo>
                    <a:pt x="3668" y="0"/>
                    <a:pt x="2557" y="537"/>
                    <a:pt x="0" y="594"/>
                  </a:cubicBezTo>
                  <a:cubicBezTo>
                    <a:pt x="0" y="594"/>
                    <a:pt x="2255" y="3609"/>
                    <a:pt x="4692" y="4223"/>
                  </a:cubicBezTo>
                  <a:cubicBezTo>
                    <a:pt x="5343" y="4394"/>
                    <a:pt x="5973" y="4457"/>
                    <a:pt x="6548" y="4457"/>
                  </a:cubicBezTo>
                  <a:cubicBezTo>
                    <a:pt x="8169" y="4457"/>
                    <a:pt x="9357" y="3958"/>
                    <a:pt x="9357" y="3958"/>
                  </a:cubicBezTo>
                  <a:cubicBezTo>
                    <a:pt x="9238" y="3692"/>
                    <a:pt x="9430" y="677"/>
                    <a:pt x="6608" y="136"/>
                  </a:cubicBezTo>
                  <a:cubicBezTo>
                    <a:pt x="6090" y="39"/>
                    <a:pt x="5640" y="0"/>
                    <a:pt x="5223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605609" y="3203973"/>
              <a:ext cx="394559" cy="445370"/>
            </a:xfrm>
            <a:custGeom>
              <a:avLst/>
              <a:gdLst/>
              <a:ahLst/>
              <a:cxnLst/>
              <a:rect l="l" t="t" r="r" b="b"/>
              <a:pathLst>
                <a:path w="8899" h="10045" extrusionOk="0">
                  <a:moveTo>
                    <a:pt x="8899" y="1"/>
                  </a:moveTo>
                  <a:lnTo>
                    <a:pt x="8899" y="1"/>
                  </a:lnTo>
                  <a:cubicBezTo>
                    <a:pt x="3437" y="2062"/>
                    <a:pt x="1" y="6415"/>
                    <a:pt x="999" y="10044"/>
                  </a:cubicBezTo>
                  <a:cubicBezTo>
                    <a:pt x="999" y="10044"/>
                    <a:pt x="4354" y="9586"/>
                    <a:pt x="6269" y="6984"/>
                  </a:cubicBezTo>
                  <a:cubicBezTo>
                    <a:pt x="8670" y="3630"/>
                    <a:pt x="7983" y="2172"/>
                    <a:pt x="8899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38343" y="3440865"/>
              <a:ext cx="362503" cy="365696"/>
            </a:xfrm>
            <a:custGeom>
              <a:avLst/>
              <a:gdLst/>
              <a:ahLst/>
              <a:cxnLst/>
              <a:rect l="l" t="t" r="r" b="b"/>
              <a:pathLst>
                <a:path w="8176" h="8248" extrusionOk="0">
                  <a:moveTo>
                    <a:pt x="1" y="0"/>
                  </a:moveTo>
                  <a:cubicBezTo>
                    <a:pt x="1" y="1"/>
                    <a:pt x="917" y="8175"/>
                    <a:pt x="7827" y="8248"/>
                  </a:cubicBezTo>
                  <a:cubicBezTo>
                    <a:pt x="7827" y="8248"/>
                    <a:pt x="8175" y="5425"/>
                    <a:pt x="6269" y="3629"/>
                  </a:cubicBezTo>
                  <a:cubicBezTo>
                    <a:pt x="4354" y="1796"/>
                    <a:pt x="1531" y="1641"/>
                    <a:pt x="1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352135" y="2874950"/>
              <a:ext cx="429852" cy="1272619"/>
            </a:xfrm>
            <a:custGeom>
              <a:avLst/>
              <a:gdLst/>
              <a:ahLst/>
              <a:cxnLst/>
              <a:rect l="l" t="t" r="r" b="b"/>
              <a:pathLst>
                <a:path w="9695" h="28703" extrusionOk="0">
                  <a:moveTo>
                    <a:pt x="117" y="1"/>
                  </a:moveTo>
                  <a:cubicBezTo>
                    <a:pt x="54" y="1"/>
                    <a:pt x="0" y="100"/>
                    <a:pt x="72" y="164"/>
                  </a:cubicBezTo>
                  <a:cubicBezTo>
                    <a:pt x="63" y="156"/>
                    <a:pt x="59" y="153"/>
                    <a:pt x="59" y="153"/>
                  </a:cubicBezTo>
                  <a:lnTo>
                    <a:pt x="59" y="153"/>
                  </a:lnTo>
                  <a:cubicBezTo>
                    <a:pt x="58" y="153"/>
                    <a:pt x="116" y="200"/>
                    <a:pt x="146" y="200"/>
                  </a:cubicBezTo>
                  <a:cubicBezTo>
                    <a:pt x="182" y="237"/>
                    <a:pt x="256" y="319"/>
                    <a:pt x="301" y="356"/>
                  </a:cubicBezTo>
                  <a:cubicBezTo>
                    <a:pt x="531" y="548"/>
                    <a:pt x="714" y="778"/>
                    <a:pt x="906" y="970"/>
                  </a:cubicBezTo>
                  <a:cubicBezTo>
                    <a:pt x="1594" y="1767"/>
                    <a:pt x="2171" y="2684"/>
                    <a:pt x="2666" y="3637"/>
                  </a:cubicBezTo>
                  <a:cubicBezTo>
                    <a:pt x="3280" y="4901"/>
                    <a:pt x="3811" y="6276"/>
                    <a:pt x="3967" y="7687"/>
                  </a:cubicBezTo>
                  <a:cubicBezTo>
                    <a:pt x="4114" y="9291"/>
                    <a:pt x="4077" y="10931"/>
                    <a:pt x="4114" y="12572"/>
                  </a:cubicBezTo>
                  <a:cubicBezTo>
                    <a:pt x="4150" y="15404"/>
                    <a:pt x="4306" y="18263"/>
                    <a:pt x="4838" y="21085"/>
                  </a:cubicBezTo>
                  <a:cubicBezTo>
                    <a:pt x="5149" y="22808"/>
                    <a:pt x="5608" y="24568"/>
                    <a:pt x="6487" y="26089"/>
                  </a:cubicBezTo>
                  <a:cubicBezTo>
                    <a:pt x="6790" y="26630"/>
                    <a:pt x="7175" y="27161"/>
                    <a:pt x="7633" y="27619"/>
                  </a:cubicBezTo>
                  <a:cubicBezTo>
                    <a:pt x="7816" y="27812"/>
                    <a:pt x="8009" y="28004"/>
                    <a:pt x="8238" y="28188"/>
                  </a:cubicBezTo>
                  <a:cubicBezTo>
                    <a:pt x="8467" y="28343"/>
                    <a:pt x="8696" y="28536"/>
                    <a:pt x="8962" y="28646"/>
                  </a:cubicBezTo>
                  <a:cubicBezTo>
                    <a:pt x="9035" y="28684"/>
                    <a:pt x="9113" y="28702"/>
                    <a:pt x="9188" y="28702"/>
                  </a:cubicBezTo>
                  <a:cubicBezTo>
                    <a:pt x="9349" y="28702"/>
                    <a:pt x="9501" y="28618"/>
                    <a:pt x="9576" y="28462"/>
                  </a:cubicBezTo>
                  <a:cubicBezTo>
                    <a:pt x="9649" y="28307"/>
                    <a:pt x="9695" y="28114"/>
                    <a:pt x="9576" y="27958"/>
                  </a:cubicBezTo>
                  <a:cubicBezTo>
                    <a:pt x="9466" y="27812"/>
                    <a:pt x="9273" y="27693"/>
                    <a:pt x="9117" y="27583"/>
                  </a:cubicBezTo>
                  <a:cubicBezTo>
                    <a:pt x="8733" y="27271"/>
                    <a:pt x="8393" y="26969"/>
                    <a:pt x="8091" y="26584"/>
                  </a:cubicBezTo>
                  <a:cubicBezTo>
                    <a:pt x="7477" y="25896"/>
                    <a:pt x="6982" y="25063"/>
                    <a:pt x="6597" y="24219"/>
                  </a:cubicBezTo>
                  <a:cubicBezTo>
                    <a:pt x="5718" y="22277"/>
                    <a:pt x="5259" y="20096"/>
                    <a:pt x="4994" y="17997"/>
                  </a:cubicBezTo>
                  <a:cubicBezTo>
                    <a:pt x="4728" y="15779"/>
                    <a:pt x="4728" y="13571"/>
                    <a:pt x="4691" y="11353"/>
                  </a:cubicBezTo>
                  <a:cubicBezTo>
                    <a:pt x="4691" y="9172"/>
                    <a:pt x="4654" y="7000"/>
                    <a:pt x="3921" y="4938"/>
                  </a:cubicBezTo>
                  <a:cubicBezTo>
                    <a:pt x="3280" y="3179"/>
                    <a:pt x="2171" y="1611"/>
                    <a:pt x="714" y="429"/>
                  </a:cubicBezTo>
                  <a:cubicBezTo>
                    <a:pt x="531" y="283"/>
                    <a:pt x="338" y="164"/>
                    <a:pt x="146" y="8"/>
                  </a:cubicBezTo>
                  <a:cubicBezTo>
                    <a:pt x="136" y="3"/>
                    <a:pt x="127" y="1"/>
                    <a:pt x="117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246879" y="3079653"/>
              <a:ext cx="599310" cy="387199"/>
            </a:xfrm>
            <a:custGeom>
              <a:avLst/>
              <a:gdLst/>
              <a:ahLst/>
              <a:cxnLst/>
              <a:rect l="l" t="t" r="r" b="b"/>
              <a:pathLst>
                <a:path w="13517" h="8733" extrusionOk="0">
                  <a:moveTo>
                    <a:pt x="13349" y="0"/>
                  </a:moveTo>
                  <a:cubicBezTo>
                    <a:pt x="13329" y="0"/>
                    <a:pt x="13308" y="6"/>
                    <a:pt x="13288" y="19"/>
                  </a:cubicBezTo>
                  <a:cubicBezTo>
                    <a:pt x="11950" y="623"/>
                    <a:pt x="10767" y="1622"/>
                    <a:pt x="9778" y="2685"/>
                  </a:cubicBezTo>
                  <a:cubicBezTo>
                    <a:pt x="8742" y="3831"/>
                    <a:pt x="7826" y="5096"/>
                    <a:pt x="7212" y="6507"/>
                  </a:cubicBezTo>
                  <a:cubicBezTo>
                    <a:pt x="7027" y="6959"/>
                    <a:pt x="6860" y="7429"/>
                    <a:pt x="6751" y="7916"/>
                  </a:cubicBezTo>
                  <a:lnTo>
                    <a:pt x="6751" y="7916"/>
                  </a:lnTo>
                  <a:cubicBezTo>
                    <a:pt x="6413" y="7003"/>
                    <a:pt x="5878" y="6155"/>
                    <a:pt x="5196" y="5435"/>
                  </a:cubicBezTo>
                  <a:cubicBezTo>
                    <a:pt x="4353" y="4555"/>
                    <a:pt x="3317" y="3913"/>
                    <a:pt x="2171" y="3492"/>
                  </a:cubicBezTo>
                  <a:cubicBezTo>
                    <a:pt x="1530" y="3299"/>
                    <a:pt x="879" y="3144"/>
                    <a:pt x="192" y="3144"/>
                  </a:cubicBezTo>
                  <a:cubicBezTo>
                    <a:pt x="181" y="3142"/>
                    <a:pt x="171" y="3141"/>
                    <a:pt x="161" y="3141"/>
                  </a:cubicBezTo>
                  <a:cubicBezTo>
                    <a:pt x="0" y="3141"/>
                    <a:pt x="10" y="3412"/>
                    <a:pt x="192" y="3455"/>
                  </a:cubicBezTo>
                  <a:cubicBezTo>
                    <a:pt x="1337" y="3492"/>
                    <a:pt x="2483" y="3831"/>
                    <a:pt x="3436" y="4445"/>
                  </a:cubicBezTo>
                  <a:cubicBezTo>
                    <a:pt x="4426" y="5013"/>
                    <a:pt x="5306" y="5856"/>
                    <a:pt x="5883" y="6846"/>
                  </a:cubicBezTo>
                  <a:cubicBezTo>
                    <a:pt x="6222" y="7387"/>
                    <a:pt x="6488" y="7991"/>
                    <a:pt x="6644" y="8605"/>
                  </a:cubicBezTo>
                  <a:cubicBezTo>
                    <a:pt x="6677" y="8693"/>
                    <a:pt x="6742" y="8733"/>
                    <a:pt x="6803" y="8733"/>
                  </a:cubicBezTo>
                  <a:cubicBezTo>
                    <a:pt x="6877" y="8733"/>
                    <a:pt x="6946" y="8674"/>
                    <a:pt x="6946" y="8569"/>
                  </a:cubicBezTo>
                  <a:cubicBezTo>
                    <a:pt x="7028" y="7955"/>
                    <a:pt x="7175" y="7387"/>
                    <a:pt x="7441" y="6809"/>
                  </a:cubicBezTo>
                  <a:cubicBezTo>
                    <a:pt x="7716" y="6159"/>
                    <a:pt x="8055" y="5554"/>
                    <a:pt x="8440" y="4940"/>
                  </a:cubicBezTo>
                  <a:cubicBezTo>
                    <a:pt x="9237" y="3684"/>
                    <a:pt x="10273" y="2493"/>
                    <a:pt x="11455" y="1540"/>
                  </a:cubicBezTo>
                  <a:cubicBezTo>
                    <a:pt x="12069" y="1045"/>
                    <a:pt x="12710" y="587"/>
                    <a:pt x="13443" y="284"/>
                  </a:cubicBezTo>
                  <a:cubicBezTo>
                    <a:pt x="13517" y="248"/>
                    <a:pt x="13517" y="129"/>
                    <a:pt x="13480" y="92"/>
                  </a:cubicBezTo>
                  <a:cubicBezTo>
                    <a:pt x="13454" y="39"/>
                    <a:pt x="13403" y="0"/>
                    <a:pt x="13349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181527" y="3513090"/>
              <a:ext cx="426394" cy="372657"/>
            </a:xfrm>
            <a:custGeom>
              <a:avLst/>
              <a:gdLst/>
              <a:ahLst/>
              <a:cxnLst/>
              <a:rect l="l" t="t" r="r" b="b"/>
              <a:pathLst>
                <a:path w="9617" h="8405" extrusionOk="0">
                  <a:moveTo>
                    <a:pt x="197" y="0"/>
                  </a:moveTo>
                  <a:cubicBezTo>
                    <a:pt x="48" y="0"/>
                    <a:pt x="0" y="245"/>
                    <a:pt x="172" y="277"/>
                  </a:cubicBezTo>
                  <a:cubicBezTo>
                    <a:pt x="1015" y="552"/>
                    <a:pt x="1813" y="928"/>
                    <a:pt x="2546" y="1469"/>
                  </a:cubicBezTo>
                  <a:cubicBezTo>
                    <a:pt x="3306" y="2037"/>
                    <a:pt x="3875" y="2761"/>
                    <a:pt x="4415" y="3567"/>
                  </a:cubicBezTo>
                  <a:cubicBezTo>
                    <a:pt x="4681" y="3943"/>
                    <a:pt x="4947" y="4365"/>
                    <a:pt x="5213" y="4786"/>
                  </a:cubicBezTo>
                  <a:cubicBezTo>
                    <a:pt x="5405" y="5052"/>
                    <a:pt x="5634" y="5363"/>
                    <a:pt x="5827" y="5629"/>
                  </a:cubicBezTo>
                  <a:cubicBezTo>
                    <a:pt x="6211" y="6087"/>
                    <a:pt x="6587" y="6546"/>
                    <a:pt x="7045" y="6921"/>
                  </a:cubicBezTo>
                  <a:cubicBezTo>
                    <a:pt x="7733" y="7499"/>
                    <a:pt x="8502" y="7957"/>
                    <a:pt x="9300" y="8379"/>
                  </a:cubicBezTo>
                  <a:cubicBezTo>
                    <a:pt x="9332" y="8397"/>
                    <a:pt x="9363" y="8405"/>
                    <a:pt x="9391" y="8405"/>
                  </a:cubicBezTo>
                  <a:cubicBezTo>
                    <a:pt x="9534" y="8405"/>
                    <a:pt x="9616" y="8204"/>
                    <a:pt x="9456" y="8113"/>
                  </a:cubicBezTo>
                  <a:cubicBezTo>
                    <a:pt x="8732" y="7728"/>
                    <a:pt x="8044" y="7343"/>
                    <a:pt x="7394" y="6811"/>
                  </a:cubicBezTo>
                  <a:cubicBezTo>
                    <a:pt x="6935" y="6427"/>
                    <a:pt x="6514" y="6005"/>
                    <a:pt x="6166" y="5510"/>
                  </a:cubicBezTo>
                  <a:cubicBezTo>
                    <a:pt x="5671" y="4905"/>
                    <a:pt x="5213" y="4218"/>
                    <a:pt x="4754" y="3531"/>
                  </a:cubicBezTo>
                  <a:cubicBezTo>
                    <a:pt x="4223" y="2761"/>
                    <a:pt x="3645" y="2000"/>
                    <a:pt x="2921" y="1386"/>
                  </a:cubicBezTo>
                  <a:cubicBezTo>
                    <a:pt x="2124" y="736"/>
                    <a:pt x="1208" y="277"/>
                    <a:pt x="255" y="12"/>
                  </a:cubicBezTo>
                  <a:cubicBezTo>
                    <a:pt x="234" y="4"/>
                    <a:pt x="215" y="0"/>
                    <a:pt x="197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578785" y="3316677"/>
              <a:ext cx="335280" cy="503319"/>
            </a:xfrm>
            <a:custGeom>
              <a:avLst/>
              <a:gdLst/>
              <a:ahLst/>
              <a:cxnLst/>
              <a:rect l="l" t="t" r="r" b="b"/>
              <a:pathLst>
                <a:path w="7562" h="11352" extrusionOk="0">
                  <a:moveTo>
                    <a:pt x="7413" y="1"/>
                  </a:moveTo>
                  <a:cubicBezTo>
                    <a:pt x="7350" y="1"/>
                    <a:pt x="7286" y="35"/>
                    <a:pt x="7286" y="89"/>
                  </a:cubicBezTo>
                  <a:cubicBezTo>
                    <a:pt x="6911" y="895"/>
                    <a:pt x="6416" y="1656"/>
                    <a:pt x="5838" y="2343"/>
                  </a:cubicBezTo>
                  <a:cubicBezTo>
                    <a:pt x="5343" y="2957"/>
                    <a:pt x="4812" y="3525"/>
                    <a:pt x="4235" y="4103"/>
                  </a:cubicBezTo>
                  <a:cubicBezTo>
                    <a:pt x="3052" y="5321"/>
                    <a:pt x="1870" y="6659"/>
                    <a:pt x="1027" y="8144"/>
                  </a:cubicBezTo>
                  <a:cubicBezTo>
                    <a:pt x="532" y="9106"/>
                    <a:pt x="147" y="10133"/>
                    <a:pt x="37" y="11205"/>
                  </a:cubicBezTo>
                  <a:cubicBezTo>
                    <a:pt x="1" y="11315"/>
                    <a:pt x="111" y="11351"/>
                    <a:pt x="184" y="11351"/>
                  </a:cubicBezTo>
                  <a:cubicBezTo>
                    <a:pt x="266" y="11351"/>
                    <a:pt x="303" y="11315"/>
                    <a:pt x="340" y="11205"/>
                  </a:cubicBezTo>
                  <a:cubicBezTo>
                    <a:pt x="569" y="9335"/>
                    <a:pt x="1604" y="7612"/>
                    <a:pt x="2787" y="6164"/>
                  </a:cubicBezTo>
                  <a:cubicBezTo>
                    <a:pt x="3281" y="5550"/>
                    <a:pt x="3813" y="4982"/>
                    <a:pt x="4354" y="4405"/>
                  </a:cubicBezTo>
                  <a:cubicBezTo>
                    <a:pt x="4885" y="3873"/>
                    <a:pt x="5417" y="3333"/>
                    <a:pt x="5875" y="2765"/>
                  </a:cubicBezTo>
                  <a:cubicBezTo>
                    <a:pt x="6526" y="1958"/>
                    <a:pt x="7140" y="1161"/>
                    <a:pt x="7561" y="244"/>
                  </a:cubicBezTo>
                  <a:cubicBezTo>
                    <a:pt x="7561" y="171"/>
                    <a:pt x="7561" y="89"/>
                    <a:pt x="7479" y="15"/>
                  </a:cubicBezTo>
                  <a:cubicBezTo>
                    <a:pt x="7459" y="6"/>
                    <a:pt x="7436" y="1"/>
                    <a:pt x="7413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2"/>
          <p:cNvGrpSpPr/>
          <p:nvPr/>
        </p:nvGrpSpPr>
        <p:grpSpPr>
          <a:xfrm flipH="1">
            <a:off x="159188" y="3794589"/>
            <a:ext cx="917468" cy="1463268"/>
            <a:chOff x="2082700" y="2684302"/>
            <a:chExt cx="917468" cy="1463268"/>
          </a:xfrm>
        </p:grpSpPr>
        <p:sp>
          <p:nvSpPr>
            <p:cNvPr id="52" name="Google Shape;52;p2"/>
            <p:cNvSpPr/>
            <p:nvPr/>
          </p:nvSpPr>
          <p:spPr>
            <a:xfrm>
              <a:off x="2197665" y="2684302"/>
              <a:ext cx="391323" cy="450247"/>
            </a:xfrm>
            <a:custGeom>
              <a:avLst/>
              <a:gdLst/>
              <a:ahLst/>
              <a:cxnLst/>
              <a:rect l="l" t="t" r="r" b="b"/>
              <a:pathLst>
                <a:path w="8826" h="10155" extrusionOk="0">
                  <a:moveTo>
                    <a:pt x="303" y="1"/>
                  </a:moveTo>
                  <a:lnTo>
                    <a:pt x="303" y="1"/>
                  </a:lnTo>
                  <a:cubicBezTo>
                    <a:pt x="303" y="1"/>
                    <a:pt x="1" y="5224"/>
                    <a:pt x="2521" y="7744"/>
                  </a:cubicBezTo>
                  <a:cubicBezTo>
                    <a:pt x="4885" y="10118"/>
                    <a:pt x="7369" y="10154"/>
                    <a:pt x="7369" y="10154"/>
                  </a:cubicBezTo>
                  <a:cubicBezTo>
                    <a:pt x="7369" y="10154"/>
                    <a:pt x="8826" y="6791"/>
                    <a:pt x="6837" y="4354"/>
                  </a:cubicBezTo>
                  <a:cubicBezTo>
                    <a:pt x="4931" y="2017"/>
                    <a:pt x="1302" y="1788"/>
                    <a:pt x="303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554843" y="2982112"/>
              <a:ext cx="430295" cy="299988"/>
            </a:xfrm>
            <a:custGeom>
              <a:avLst/>
              <a:gdLst/>
              <a:ahLst/>
              <a:cxnLst/>
              <a:rect l="l" t="t" r="r" b="b"/>
              <a:pathLst>
                <a:path w="9705" h="6766" extrusionOk="0">
                  <a:moveTo>
                    <a:pt x="9705" y="1"/>
                  </a:moveTo>
                  <a:lnTo>
                    <a:pt x="9705" y="1"/>
                  </a:lnTo>
                  <a:cubicBezTo>
                    <a:pt x="9705" y="1"/>
                    <a:pt x="5883" y="38"/>
                    <a:pt x="3171" y="2063"/>
                  </a:cubicBezTo>
                  <a:cubicBezTo>
                    <a:pt x="0" y="4464"/>
                    <a:pt x="1530" y="6608"/>
                    <a:pt x="1530" y="6608"/>
                  </a:cubicBezTo>
                  <a:cubicBezTo>
                    <a:pt x="1530" y="6608"/>
                    <a:pt x="1972" y="6766"/>
                    <a:pt x="2647" y="6766"/>
                  </a:cubicBezTo>
                  <a:cubicBezTo>
                    <a:pt x="3634" y="6766"/>
                    <a:pt x="5119" y="6430"/>
                    <a:pt x="6452" y="4775"/>
                  </a:cubicBezTo>
                  <a:cubicBezTo>
                    <a:pt x="8706" y="1944"/>
                    <a:pt x="7945" y="2099"/>
                    <a:pt x="9705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082700" y="3172361"/>
              <a:ext cx="418147" cy="197612"/>
            </a:xfrm>
            <a:custGeom>
              <a:avLst/>
              <a:gdLst/>
              <a:ahLst/>
              <a:cxnLst/>
              <a:rect l="l" t="t" r="r" b="b"/>
              <a:pathLst>
                <a:path w="9431" h="4457" extrusionOk="0">
                  <a:moveTo>
                    <a:pt x="5223" y="0"/>
                  </a:moveTo>
                  <a:cubicBezTo>
                    <a:pt x="3668" y="0"/>
                    <a:pt x="2557" y="537"/>
                    <a:pt x="0" y="594"/>
                  </a:cubicBezTo>
                  <a:cubicBezTo>
                    <a:pt x="0" y="594"/>
                    <a:pt x="2255" y="3609"/>
                    <a:pt x="4692" y="4223"/>
                  </a:cubicBezTo>
                  <a:cubicBezTo>
                    <a:pt x="5343" y="4394"/>
                    <a:pt x="5973" y="4457"/>
                    <a:pt x="6548" y="4457"/>
                  </a:cubicBezTo>
                  <a:cubicBezTo>
                    <a:pt x="8169" y="4457"/>
                    <a:pt x="9357" y="3958"/>
                    <a:pt x="9357" y="3958"/>
                  </a:cubicBezTo>
                  <a:cubicBezTo>
                    <a:pt x="9238" y="3692"/>
                    <a:pt x="9430" y="677"/>
                    <a:pt x="6608" y="136"/>
                  </a:cubicBezTo>
                  <a:cubicBezTo>
                    <a:pt x="6090" y="39"/>
                    <a:pt x="5640" y="0"/>
                    <a:pt x="5223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05609" y="3203973"/>
              <a:ext cx="394559" cy="445370"/>
            </a:xfrm>
            <a:custGeom>
              <a:avLst/>
              <a:gdLst/>
              <a:ahLst/>
              <a:cxnLst/>
              <a:rect l="l" t="t" r="r" b="b"/>
              <a:pathLst>
                <a:path w="8899" h="10045" extrusionOk="0">
                  <a:moveTo>
                    <a:pt x="8899" y="1"/>
                  </a:moveTo>
                  <a:lnTo>
                    <a:pt x="8899" y="1"/>
                  </a:lnTo>
                  <a:cubicBezTo>
                    <a:pt x="3437" y="2062"/>
                    <a:pt x="1" y="6415"/>
                    <a:pt x="999" y="10044"/>
                  </a:cubicBezTo>
                  <a:cubicBezTo>
                    <a:pt x="999" y="10044"/>
                    <a:pt x="4354" y="9586"/>
                    <a:pt x="6269" y="6984"/>
                  </a:cubicBezTo>
                  <a:cubicBezTo>
                    <a:pt x="8670" y="3630"/>
                    <a:pt x="7983" y="2172"/>
                    <a:pt x="8899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138343" y="3440865"/>
              <a:ext cx="362503" cy="365696"/>
            </a:xfrm>
            <a:custGeom>
              <a:avLst/>
              <a:gdLst/>
              <a:ahLst/>
              <a:cxnLst/>
              <a:rect l="l" t="t" r="r" b="b"/>
              <a:pathLst>
                <a:path w="8176" h="8248" extrusionOk="0">
                  <a:moveTo>
                    <a:pt x="1" y="0"/>
                  </a:moveTo>
                  <a:cubicBezTo>
                    <a:pt x="1" y="1"/>
                    <a:pt x="917" y="8175"/>
                    <a:pt x="7827" y="8248"/>
                  </a:cubicBezTo>
                  <a:cubicBezTo>
                    <a:pt x="7827" y="8248"/>
                    <a:pt x="8175" y="5425"/>
                    <a:pt x="6269" y="3629"/>
                  </a:cubicBezTo>
                  <a:cubicBezTo>
                    <a:pt x="4354" y="1796"/>
                    <a:pt x="1531" y="1641"/>
                    <a:pt x="1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352135" y="2874950"/>
              <a:ext cx="429852" cy="1272619"/>
            </a:xfrm>
            <a:custGeom>
              <a:avLst/>
              <a:gdLst/>
              <a:ahLst/>
              <a:cxnLst/>
              <a:rect l="l" t="t" r="r" b="b"/>
              <a:pathLst>
                <a:path w="9695" h="28703" extrusionOk="0">
                  <a:moveTo>
                    <a:pt x="117" y="1"/>
                  </a:moveTo>
                  <a:cubicBezTo>
                    <a:pt x="54" y="1"/>
                    <a:pt x="0" y="100"/>
                    <a:pt x="72" y="164"/>
                  </a:cubicBezTo>
                  <a:cubicBezTo>
                    <a:pt x="63" y="156"/>
                    <a:pt x="59" y="153"/>
                    <a:pt x="59" y="153"/>
                  </a:cubicBezTo>
                  <a:lnTo>
                    <a:pt x="59" y="153"/>
                  </a:lnTo>
                  <a:cubicBezTo>
                    <a:pt x="58" y="153"/>
                    <a:pt x="116" y="200"/>
                    <a:pt x="146" y="200"/>
                  </a:cubicBezTo>
                  <a:cubicBezTo>
                    <a:pt x="182" y="237"/>
                    <a:pt x="256" y="319"/>
                    <a:pt x="301" y="356"/>
                  </a:cubicBezTo>
                  <a:cubicBezTo>
                    <a:pt x="531" y="548"/>
                    <a:pt x="714" y="778"/>
                    <a:pt x="906" y="970"/>
                  </a:cubicBezTo>
                  <a:cubicBezTo>
                    <a:pt x="1594" y="1767"/>
                    <a:pt x="2171" y="2684"/>
                    <a:pt x="2666" y="3637"/>
                  </a:cubicBezTo>
                  <a:cubicBezTo>
                    <a:pt x="3280" y="4901"/>
                    <a:pt x="3811" y="6276"/>
                    <a:pt x="3967" y="7687"/>
                  </a:cubicBezTo>
                  <a:cubicBezTo>
                    <a:pt x="4114" y="9291"/>
                    <a:pt x="4077" y="10931"/>
                    <a:pt x="4114" y="12572"/>
                  </a:cubicBezTo>
                  <a:cubicBezTo>
                    <a:pt x="4150" y="15404"/>
                    <a:pt x="4306" y="18263"/>
                    <a:pt x="4838" y="21085"/>
                  </a:cubicBezTo>
                  <a:cubicBezTo>
                    <a:pt x="5149" y="22808"/>
                    <a:pt x="5608" y="24568"/>
                    <a:pt x="6487" y="26089"/>
                  </a:cubicBezTo>
                  <a:cubicBezTo>
                    <a:pt x="6790" y="26630"/>
                    <a:pt x="7175" y="27161"/>
                    <a:pt x="7633" y="27619"/>
                  </a:cubicBezTo>
                  <a:cubicBezTo>
                    <a:pt x="7816" y="27812"/>
                    <a:pt x="8009" y="28004"/>
                    <a:pt x="8238" y="28188"/>
                  </a:cubicBezTo>
                  <a:cubicBezTo>
                    <a:pt x="8467" y="28343"/>
                    <a:pt x="8696" y="28536"/>
                    <a:pt x="8962" y="28646"/>
                  </a:cubicBezTo>
                  <a:cubicBezTo>
                    <a:pt x="9035" y="28684"/>
                    <a:pt x="9113" y="28702"/>
                    <a:pt x="9188" y="28702"/>
                  </a:cubicBezTo>
                  <a:cubicBezTo>
                    <a:pt x="9349" y="28702"/>
                    <a:pt x="9501" y="28618"/>
                    <a:pt x="9576" y="28462"/>
                  </a:cubicBezTo>
                  <a:cubicBezTo>
                    <a:pt x="9649" y="28307"/>
                    <a:pt x="9695" y="28114"/>
                    <a:pt x="9576" y="27958"/>
                  </a:cubicBezTo>
                  <a:cubicBezTo>
                    <a:pt x="9466" y="27812"/>
                    <a:pt x="9273" y="27693"/>
                    <a:pt x="9117" y="27583"/>
                  </a:cubicBezTo>
                  <a:cubicBezTo>
                    <a:pt x="8733" y="27271"/>
                    <a:pt x="8393" y="26969"/>
                    <a:pt x="8091" y="26584"/>
                  </a:cubicBezTo>
                  <a:cubicBezTo>
                    <a:pt x="7477" y="25896"/>
                    <a:pt x="6982" y="25063"/>
                    <a:pt x="6597" y="24219"/>
                  </a:cubicBezTo>
                  <a:cubicBezTo>
                    <a:pt x="5718" y="22277"/>
                    <a:pt x="5259" y="20096"/>
                    <a:pt x="4994" y="17997"/>
                  </a:cubicBezTo>
                  <a:cubicBezTo>
                    <a:pt x="4728" y="15779"/>
                    <a:pt x="4728" y="13571"/>
                    <a:pt x="4691" y="11353"/>
                  </a:cubicBezTo>
                  <a:cubicBezTo>
                    <a:pt x="4691" y="9172"/>
                    <a:pt x="4654" y="7000"/>
                    <a:pt x="3921" y="4938"/>
                  </a:cubicBezTo>
                  <a:cubicBezTo>
                    <a:pt x="3280" y="3179"/>
                    <a:pt x="2171" y="1611"/>
                    <a:pt x="714" y="429"/>
                  </a:cubicBezTo>
                  <a:cubicBezTo>
                    <a:pt x="531" y="283"/>
                    <a:pt x="338" y="164"/>
                    <a:pt x="146" y="8"/>
                  </a:cubicBezTo>
                  <a:cubicBezTo>
                    <a:pt x="136" y="3"/>
                    <a:pt x="127" y="1"/>
                    <a:pt x="117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246879" y="3079653"/>
              <a:ext cx="599310" cy="387199"/>
            </a:xfrm>
            <a:custGeom>
              <a:avLst/>
              <a:gdLst/>
              <a:ahLst/>
              <a:cxnLst/>
              <a:rect l="l" t="t" r="r" b="b"/>
              <a:pathLst>
                <a:path w="13517" h="8733" extrusionOk="0">
                  <a:moveTo>
                    <a:pt x="13349" y="0"/>
                  </a:moveTo>
                  <a:cubicBezTo>
                    <a:pt x="13329" y="0"/>
                    <a:pt x="13308" y="6"/>
                    <a:pt x="13288" y="19"/>
                  </a:cubicBezTo>
                  <a:cubicBezTo>
                    <a:pt x="11950" y="623"/>
                    <a:pt x="10767" y="1622"/>
                    <a:pt x="9778" y="2685"/>
                  </a:cubicBezTo>
                  <a:cubicBezTo>
                    <a:pt x="8742" y="3831"/>
                    <a:pt x="7826" y="5096"/>
                    <a:pt x="7212" y="6507"/>
                  </a:cubicBezTo>
                  <a:cubicBezTo>
                    <a:pt x="7027" y="6959"/>
                    <a:pt x="6860" y="7429"/>
                    <a:pt x="6751" y="7916"/>
                  </a:cubicBezTo>
                  <a:lnTo>
                    <a:pt x="6751" y="7916"/>
                  </a:lnTo>
                  <a:cubicBezTo>
                    <a:pt x="6413" y="7003"/>
                    <a:pt x="5878" y="6155"/>
                    <a:pt x="5196" y="5435"/>
                  </a:cubicBezTo>
                  <a:cubicBezTo>
                    <a:pt x="4353" y="4555"/>
                    <a:pt x="3317" y="3913"/>
                    <a:pt x="2171" y="3492"/>
                  </a:cubicBezTo>
                  <a:cubicBezTo>
                    <a:pt x="1530" y="3299"/>
                    <a:pt x="879" y="3144"/>
                    <a:pt x="192" y="3144"/>
                  </a:cubicBezTo>
                  <a:cubicBezTo>
                    <a:pt x="181" y="3142"/>
                    <a:pt x="171" y="3141"/>
                    <a:pt x="161" y="3141"/>
                  </a:cubicBezTo>
                  <a:cubicBezTo>
                    <a:pt x="0" y="3141"/>
                    <a:pt x="10" y="3412"/>
                    <a:pt x="192" y="3455"/>
                  </a:cubicBezTo>
                  <a:cubicBezTo>
                    <a:pt x="1337" y="3492"/>
                    <a:pt x="2483" y="3831"/>
                    <a:pt x="3436" y="4445"/>
                  </a:cubicBezTo>
                  <a:cubicBezTo>
                    <a:pt x="4426" y="5013"/>
                    <a:pt x="5306" y="5856"/>
                    <a:pt x="5883" y="6846"/>
                  </a:cubicBezTo>
                  <a:cubicBezTo>
                    <a:pt x="6222" y="7387"/>
                    <a:pt x="6488" y="7991"/>
                    <a:pt x="6644" y="8605"/>
                  </a:cubicBezTo>
                  <a:cubicBezTo>
                    <a:pt x="6677" y="8693"/>
                    <a:pt x="6742" y="8733"/>
                    <a:pt x="6803" y="8733"/>
                  </a:cubicBezTo>
                  <a:cubicBezTo>
                    <a:pt x="6877" y="8733"/>
                    <a:pt x="6946" y="8674"/>
                    <a:pt x="6946" y="8569"/>
                  </a:cubicBezTo>
                  <a:cubicBezTo>
                    <a:pt x="7028" y="7955"/>
                    <a:pt x="7175" y="7387"/>
                    <a:pt x="7441" y="6809"/>
                  </a:cubicBezTo>
                  <a:cubicBezTo>
                    <a:pt x="7716" y="6159"/>
                    <a:pt x="8055" y="5554"/>
                    <a:pt x="8440" y="4940"/>
                  </a:cubicBezTo>
                  <a:cubicBezTo>
                    <a:pt x="9237" y="3684"/>
                    <a:pt x="10273" y="2493"/>
                    <a:pt x="11455" y="1540"/>
                  </a:cubicBezTo>
                  <a:cubicBezTo>
                    <a:pt x="12069" y="1045"/>
                    <a:pt x="12710" y="587"/>
                    <a:pt x="13443" y="284"/>
                  </a:cubicBezTo>
                  <a:cubicBezTo>
                    <a:pt x="13517" y="248"/>
                    <a:pt x="13517" y="129"/>
                    <a:pt x="13480" y="92"/>
                  </a:cubicBezTo>
                  <a:cubicBezTo>
                    <a:pt x="13454" y="39"/>
                    <a:pt x="13403" y="0"/>
                    <a:pt x="13349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181527" y="3513090"/>
              <a:ext cx="426394" cy="372657"/>
            </a:xfrm>
            <a:custGeom>
              <a:avLst/>
              <a:gdLst/>
              <a:ahLst/>
              <a:cxnLst/>
              <a:rect l="l" t="t" r="r" b="b"/>
              <a:pathLst>
                <a:path w="9617" h="8405" extrusionOk="0">
                  <a:moveTo>
                    <a:pt x="197" y="0"/>
                  </a:moveTo>
                  <a:cubicBezTo>
                    <a:pt x="48" y="0"/>
                    <a:pt x="0" y="245"/>
                    <a:pt x="172" y="277"/>
                  </a:cubicBezTo>
                  <a:cubicBezTo>
                    <a:pt x="1015" y="552"/>
                    <a:pt x="1813" y="928"/>
                    <a:pt x="2546" y="1469"/>
                  </a:cubicBezTo>
                  <a:cubicBezTo>
                    <a:pt x="3306" y="2037"/>
                    <a:pt x="3875" y="2761"/>
                    <a:pt x="4415" y="3567"/>
                  </a:cubicBezTo>
                  <a:cubicBezTo>
                    <a:pt x="4681" y="3943"/>
                    <a:pt x="4947" y="4365"/>
                    <a:pt x="5213" y="4786"/>
                  </a:cubicBezTo>
                  <a:cubicBezTo>
                    <a:pt x="5405" y="5052"/>
                    <a:pt x="5634" y="5363"/>
                    <a:pt x="5827" y="5629"/>
                  </a:cubicBezTo>
                  <a:cubicBezTo>
                    <a:pt x="6211" y="6087"/>
                    <a:pt x="6587" y="6546"/>
                    <a:pt x="7045" y="6921"/>
                  </a:cubicBezTo>
                  <a:cubicBezTo>
                    <a:pt x="7733" y="7499"/>
                    <a:pt x="8502" y="7957"/>
                    <a:pt x="9300" y="8379"/>
                  </a:cubicBezTo>
                  <a:cubicBezTo>
                    <a:pt x="9332" y="8397"/>
                    <a:pt x="9363" y="8405"/>
                    <a:pt x="9391" y="8405"/>
                  </a:cubicBezTo>
                  <a:cubicBezTo>
                    <a:pt x="9534" y="8405"/>
                    <a:pt x="9616" y="8204"/>
                    <a:pt x="9456" y="8113"/>
                  </a:cubicBezTo>
                  <a:cubicBezTo>
                    <a:pt x="8732" y="7728"/>
                    <a:pt x="8044" y="7343"/>
                    <a:pt x="7394" y="6811"/>
                  </a:cubicBezTo>
                  <a:cubicBezTo>
                    <a:pt x="6935" y="6427"/>
                    <a:pt x="6514" y="6005"/>
                    <a:pt x="6166" y="5510"/>
                  </a:cubicBezTo>
                  <a:cubicBezTo>
                    <a:pt x="5671" y="4905"/>
                    <a:pt x="5213" y="4218"/>
                    <a:pt x="4754" y="3531"/>
                  </a:cubicBezTo>
                  <a:cubicBezTo>
                    <a:pt x="4223" y="2761"/>
                    <a:pt x="3645" y="2000"/>
                    <a:pt x="2921" y="1386"/>
                  </a:cubicBezTo>
                  <a:cubicBezTo>
                    <a:pt x="2124" y="736"/>
                    <a:pt x="1208" y="277"/>
                    <a:pt x="255" y="12"/>
                  </a:cubicBezTo>
                  <a:cubicBezTo>
                    <a:pt x="234" y="4"/>
                    <a:pt x="215" y="0"/>
                    <a:pt x="197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578785" y="3316677"/>
              <a:ext cx="335280" cy="503319"/>
            </a:xfrm>
            <a:custGeom>
              <a:avLst/>
              <a:gdLst/>
              <a:ahLst/>
              <a:cxnLst/>
              <a:rect l="l" t="t" r="r" b="b"/>
              <a:pathLst>
                <a:path w="7562" h="11352" extrusionOk="0">
                  <a:moveTo>
                    <a:pt x="7413" y="1"/>
                  </a:moveTo>
                  <a:cubicBezTo>
                    <a:pt x="7350" y="1"/>
                    <a:pt x="7286" y="35"/>
                    <a:pt x="7286" y="89"/>
                  </a:cubicBezTo>
                  <a:cubicBezTo>
                    <a:pt x="6911" y="895"/>
                    <a:pt x="6416" y="1656"/>
                    <a:pt x="5838" y="2343"/>
                  </a:cubicBezTo>
                  <a:cubicBezTo>
                    <a:pt x="5343" y="2957"/>
                    <a:pt x="4812" y="3525"/>
                    <a:pt x="4235" y="4103"/>
                  </a:cubicBezTo>
                  <a:cubicBezTo>
                    <a:pt x="3052" y="5321"/>
                    <a:pt x="1870" y="6659"/>
                    <a:pt x="1027" y="8144"/>
                  </a:cubicBezTo>
                  <a:cubicBezTo>
                    <a:pt x="532" y="9106"/>
                    <a:pt x="147" y="10133"/>
                    <a:pt x="37" y="11205"/>
                  </a:cubicBezTo>
                  <a:cubicBezTo>
                    <a:pt x="1" y="11315"/>
                    <a:pt x="111" y="11351"/>
                    <a:pt x="184" y="11351"/>
                  </a:cubicBezTo>
                  <a:cubicBezTo>
                    <a:pt x="266" y="11351"/>
                    <a:pt x="303" y="11315"/>
                    <a:pt x="340" y="11205"/>
                  </a:cubicBezTo>
                  <a:cubicBezTo>
                    <a:pt x="569" y="9335"/>
                    <a:pt x="1604" y="7612"/>
                    <a:pt x="2787" y="6164"/>
                  </a:cubicBezTo>
                  <a:cubicBezTo>
                    <a:pt x="3281" y="5550"/>
                    <a:pt x="3813" y="4982"/>
                    <a:pt x="4354" y="4405"/>
                  </a:cubicBezTo>
                  <a:cubicBezTo>
                    <a:pt x="4885" y="3873"/>
                    <a:pt x="5417" y="3333"/>
                    <a:pt x="5875" y="2765"/>
                  </a:cubicBezTo>
                  <a:cubicBezTo>
                    <a:pt x="6526" y="1958"/>
                    <a:pt x="7140" y="1161"/>
                    <a:pt x="7561" y="244"/>
                  </a:cubicBezTo>
                  <a:cubicBezTo>
                    <a:pt x="7561" y="171"/>
                    <a:pt x="7561" y="89"/>
                    <a:pt x="7479" y="15"/>
                  </a:cubicBezTo>
                  <a:cubicBezTo>
                    <a:pt x="7459" y="6"/>
                    <a:pt x="7436" y="1"/>
                    <a:pt x="7413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bg>
      <p:bgPr>
        <a:solidFill>
          <a:schemeClr val="lt1"/>
        </a:solidFill>
        <a:effectLst/>
      </p:bgPr>
    </p:bg>
    <p:spTree>
      <p:nvGrpSpPr>
        <p:cNvPr id="1" name="Shape 1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1" name="Google Shape;1981;p38"/>
          <p:cNvGrpSpPr/>
          <p:nvPr/>
        </p:nvGrpSpPr>
        <p:grpSpPr>
          <a:xfrm rot="-7399944">
            <a:off x="8082444" y="-77158"/>
            <a:ext cx="1192452" cy="1606533"/>
            <a:chOff x="3915984" y="2821214"/>
            <a:chExt cx="958524" cy="1291373"/>
          </a:xfrm>
        </p:grpSpPr>
        <p:sp>
          <p:nvSpPr>
            <p:cNvPr id="1982" name="Google Shape;1982;p38"/>
            <p:cNvSpPr/>
            <p:nvPr/>
          </p:nvSpPr>
          <p:spPr>
            <a:xfrm>
              <a:off x="4512049" y="3285243"/>
              <a:ext cx="362459" cy="286110"/>
            </a:xfrm>
            <a:custGeom>
              <a:avLst/>
              <a:gdLst/>
              <a:ahLst/>
              <a:cxnLst/>
              <a:rect l="l" t="t" r="r" b="b"/>
              <a:pathLst>
                <a:path w="8175" h="6453" extrusionOk="0">
                  <a:moveTo>
                    <a:pt x="8175" y="0"/>
                  </a:moveTo>
                  <a:cubicBezTo>
                    <a:pt x="8174" y="0"/>
                    <a:pt x="3702" y="569"/>
                    <a:pt x="1989" y="2255"/>
                  </a:cubicBezTo>
                  <a:cubicBezTo>
                    <a:pt x="0" y="4234"/>
                    <a:pt x="651" y="6415"/>
                    <a:pt x="651" y="6415"/>
                  </a:cubicBezTo>
                  <a:cubicBezTo>
                    <a:pt x="651" y="6415"/>
                    <a:pt x="976" y="6453"/>
                    <a:pt x="1466" y="6453"/>
                  </a:cubicBezTo>
                  <a:cubicBezTo>
                    <a:pt x="2623" y="6453"/>
                    <a:pt x="4701" y="6245"/>
                    <a:pt x="5609" y="4848"/>
                  </a:cubicBezTo>
                  <a:cubicBezTo>
                    <a:pt x="6910" y="2896"/>
                    <a:pt x="6800" y="761"/>
                    <a:pt x="8175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8"/>
            <p:cNvSpPr/>
            <p:nvPr/>
          </p:nvSpPr>
          <p:spPr>
            <a:xfrm>
              <a:off x="4471392" y="3619720"/>
              <a:ext cx="374253" cy="203154"/>
            </a:xfrm>
            <a:custGeom>
              <a:avLst/>
              <a:gdLst/>
              <a:ahLst/>
              <a:cxnLst/>
              <a:rect l="l" t="t" r="r" b="b"/>
              <a:pathLst>
                <a:path w="8441" h="4582" extrusionOk="0">
                  <a:moveTo>
                    <a:pt x="3190" y="0"/>
                  </a:moveTo>
                  <a:cubicBezTo>
                    <a:pt x="1691" y="0"/>
                    <a:pt x="1375" y="1501"/>
                    <a:pt x="1375" y="1501"/>
                  </a:cubicBezTo>
                  <a:cubicBezTo>
                    <a:pt x="1375" y="1501"/>
                    <a:pt x="1" y="2839"/>
                    <a:pt x="1641" y="3948"/>
                  </a:cubicBezTo>
                  <a:cubicBezTo>
                    <a:pt x="2406" y="4448"/>
                    <a:pt x="3935" y="4581"/>
                    <a:pt x="5350" y="4581"/>
                  </a:cubicBezTo>
                  <a:cubicBezTo>
                    <a:pt x="6970" y="4581"/>
                    <a:pt x="8441" y="4406"/>
                    <a:pt x="8441" y="4406"/>
                  </a:cubicBezTo>
                  <a:cubicBezTo>
                    <a:pt x="8441" y="4406"/>
                    <a:pt x="6526" y="585"/>
                    <a:pt x="3703" y="53"/>
                  </a:cubicBezTo>
                  <a:cubicBezTo>
                    <a:pt x="3518" y="17"/>
                    <a:pt x="3348" y="0"/>
                    <a:pt x="3190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8"/>
            <p:cNvSpPr/>
            <p:nvPr/>
          </p:nvSpPr>
          <p:spPr>
            <a:xfrm>
              <a:off x="4439292" y="3156444"/>
              <a:ext cx="353946" cy="175000"/>
            </a:xfrm>
            <a:custGeom>
              <a:avLst/>
              <a:gdLst/>
              <a:ahLst/>
              <a:cxnLst/>
              <a:rect l="l" t="t" r="r" b="b"/>
              <a:pathLst>
                <a:path w="7983" h="3947" extrusionOk="0">
                  <a:moveTo>
                    <a:pt x="4239" y="1"/>
                  </a:moveTo>
                  <a:cubicBezTo>
                    <a:pt x="3605" y="1"/>
                    <a:pt x="2911" y="85"/>
                    <a:pt x="2173" y="303"/>
                  </a:cubicBezTo>
                  <a:cubicBezTo>
                    <a:pt x="459" y="843"/>
                    <a:pt x="1" y="2328"/>
                    <a:pt x="376" y="3244"/>
                  </a:cubicBezTo>
                  <a:cubicBezTo>
                    <a:pt x="376" y="3244"/>
                    <a:pt x="892" y="3947"/>
                    <a:pt x="2274" y="3947"/>
                  </a:cubicBezTo>
                  <a:cubicBezTo>
                    <a:pt x="2540" y="3947"/>
                    <a:pt x="2838" y="3921"/>
                    <a:pt x="3172" y="3858"/>
                  </a:cubicBezTo>
                  <a:cubicBezTo>
                    <a:pt x="5573" y="3437"/>
                    <a:pt x="7983" y="1073"/>
                    <a:pt x="7983" y="1073"/>
                  </a:cubicBezTo>
                  <a:cubicBezTo>
                    <a:pt x="7983" y="1073"/>
                    <a:pt x="6492" y="1"/>
                    <a:pt x="4239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8"/>
            <p:cNvSpPr/>
            <p:nvPr/>
          </p:nvSpPr>
          <p:spPr>
            <a:xfrm>
              <a:off x="4364540" y="2821214"/>
              <a:ext cx="340556" cy="333640"/>
            </a:xfrm>
            <a:custGeom>
              <a:avLst/>
              <a:gdLst/>
              <a:ahLst/>
              <a:cxnLst/>
              <a:rect l="l" t="t" r="r" b="b"/>
              <a:pathLst>
                <a:path w="7681" h="7525" extrusionOk="0">
                  <a:moveTo>
                    <a:pt x="7680" y="1"/>
                  </a:moveTo>
                  <a:cubicBezTo>
                    <a:pt x="7680" y="1"/>
                    <a:pt x="3519" y="688"/>
                    <a:pt x="2108" y="2750"/>
                  </a:cubicBezTo>
                  <a:cubicBezTo>
                    <a:pt x="1" y="5765"/>
                    <a:pt x="2062" y="7525"/>
                    <a:pt x="2062" y="7525"/>
                  </a:cubicBezTo>
                  <a:cubicBezTo>
                    <a:pt x="2062" y="7525"/>
                    <a:pt x="4775" y="7259"/>
                    <a:pt x="5957" y="5078"/>
                  </a:cubicBezTo>
                  <a:cubicBezTo>
                    <a:pt x="7222" y="2713"/>
                    <a:pt x="6415" y="881"/>
                    <a:pt x="7680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8"/>
            <p:cNvSpPr/>
            <p:nvPr/>
          </p:nvSpPr>
          <p:spPr>
            <a:xfrm>
              <a:off x="3992377" y="3029685"/>
              <a:ext cx="329960" cy="309919"/>
            </a:xfrm>
            <a:custGeom>
              <a:avLst/>
              <a:gdLst/>
              <a:ahLst/>
              <a:cxnLst/>
              <a:rect l="l" t="t" r="r" b="b"/>
              <a:pathLst>
                <a:path w="7442" h="6990" extrusionOk="0">
                  <a:moveTo>
                    <a:pt x="193" y="0"/>
                  </a:moveTo>
                  <a:lnTo>
                    <a:pt x="193" y="0"/>
                  </a:lnTo>
                  <a:cubicBezTo>
                    <a:pt x="192" y="0"/>
                    <a:pt x="0" y="4271"/>
                    <a:pt x="2291" y="5911"/>
                  </a:cubicBezTo>
                  <a:cubicBezTo>
                    <a:pt x="3485" y="6784"/>
                    <a:pt x="4601" y="6990"/>
                    <a:pt x="5388" y="6990"/>
                  </a:cubicBezTo>
                  <a:cubicBezTo>
                    <a:pt x="6087" y="6990"/>
                    <a:pt x="6525" y="6827"/>
                    <a:pt x="6525" y="6827"/>
                  </a:cubicBezTo>
                  <a:cubicBezTo>
                    <a:pt x="6525" y="6827"/>
                    <a:pt x="7441" y="4921"/>
                    <a:pt x="5993" y="3015"/>
                  </a:cubicBezTo>
                  <a:cubicBezTo>
                    <a:pt x="4546" y="1100"/>
                    <a:pt x="1375" y="1375"/>
                    <a:pt x="193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8"/>
            <p:cNvSpPr/>
            <p:nvPr/>
          </p:nvSpPr>
          <p:spPr>
            <a:xfrm>
              <a:off x="3915984" y="3359596"/>
              <a:ext cx="326723" cy="256803"/>
            </a:xfrm>
            <a:custGeom>
              <a:avLst/>
              <a:gdLst/>
              <a:ahLst/>
              <a:cxnLst/>
              <a:rect l="l" t="t" r="r" b="b"/>
              <a:pathLst>
                <a:path w="7369" h="5792" extrusionOk="0">
                  <a:moveTo>
                    <a:pt x="917" y="0"/>
                  </a:moveTo>
                  <a:lnTo>
                    <a:pt x="917" y="0"/>
                  </a:lnTo>
                  <a:cubicBezTo>
                    <a:pt x="917" y="1"/>
                    <a:pt x="0" y="3171"/>
                    <a:pt x="2255" y="4931"/>
                  </a:cubicBezTo>
                  <a:cubicBezTo>
                    <a:pt x="3134" y="5589"/>
                    <a:pt x="3969" y="5791"/>
                    <a:pt x="4665" y="5791"/>
                  </a:cubicBezTo>
                  <a:cubicBezTo>
                    <a:pt x="5780" y="5791"/>
                    <a:pt x="6534" y="5270"/>
                    <a:pt x="6534" y="5270"/>
                  </a:cubicBezTo>
                  <a:cubicBezTo>
                    <a:pt x="6534" y="5270"/>
                    <a:pt x="7368" y="3739"/>
                    <a:pt x="5728" y="2291"/>
                  </a:cubicBezTo>
                  <a:cubicBezTo>
                    <a:pt x="4087" y="844"/>
                    <a:pt x="2099" y="1375"/>
                    <a:pt x="917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8"/>
            <p:cNvSpPr/>
            <p:nvPr/>
          </p:nvSpPr>
          <p:spPr>
            <a:xfrm>
              <a:off x="3988697" y="3772682"/>
              <a:ext cx="291608" cy="335369"/>
            </a:xfrm>
            <a:custGeom>
              <a:avLst/>
              <a:gdLst/>
              <a:ahLst/>
              <a:cxnLst/>
              <a:rect l="l" t="t" r="r" b="b"/>
              <a:pathLst>
                <a:path w="6577" h="7564" extrusionOk="0">
                  <a:moveTo>
                    <a:pt x="2490" y="0"/>
                  </a:moveTo>
                  <a:cubicBezTo>
                    <a:pt x="1563" y="0"/>
                    <a:pt x="450" y="676"/>
                    <a:pt x="276" y="2404"/>
                  </a:cubicBezTo>
                  <a:cubicBezTo>
                    <a:pt x="1" y="4925"/>
                    <a:pt x="1073" y="7564"/>
                    <a:pt x="1073" y="7564"/>
                  </a:cubicBezTo>
                  <a:cubicBezTo>
                    <a:pt x="1073" y="7564"/>
                    <a:pt x="2182" y="6336"/>
                    <a:pt x="3364" y="5273"/>
                  </a:cubicBezTo>
                  <a:cubicBezTo>
                    <a:pt x="4546" y="4164"/>
                    <a:pt x="6498" y="3440"/>
                    <a:pt x="6535" y="2029"/>
                  </a:cubicBezTo>
                  <a:cubicBezTo>
                    <a:pt x="6577" y="630"/>
                    <a:pt x="5621" y="330"/>
                    <a:pt x="4795" y="330"/>
                  </a:cubicBezTo>
                  <a:cubicBezTo>
                    <a:pt x="4176" y="330"/>
                    <a:pt x="3630" y="498"/>
                    <a:pt x="3630" y="498"/>
                  </a:cubicBezTo>
                  <a:cubicBezTo>
                    <a:pt x="3407" y="184"/>
                    <a:pt x="2974" y="0"/>
                    <a:pt x="2490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8"/>
            <p:cNvSpPr/>
            <p:nvPr/>
          </p:nvSpPr>
          <p:spPr>
            <a:xfrm>
              <a:off x="4092312" y="2909400"/>
              <a:ext cx="511211" cy="1203187"/>
            </a:xfrm>
            <a:custGeom>
              <a:avLst/>
              <a:gdLst/>
              <a:ahLst/>
              <a:cxnLst/>
              <a:rect l="l" t="t" r="r" b="b"/>
              <a:pathLst>
                <a:path w="11530" h="27137" extrusionOk="0">
                  <a:moveTo>
                    <a:pt x="11529" y="1"/>
                  </a:moveTo>
                  <a:lnTo>
                    <a:pt x="11529" y="1"/>
                  </a:lnTo>
                  <a:cubicBezTo>
                    <a:pt x="0" y="13747"/>
                    <a:pt x="8248" y="24890"/>
                    <a:pt x="9962" y="26952"/>
                  </a:cubicBezTo>
                  <a:cubicBezTo>
                    <a:pt x="10069" y="27080"/>
                    <a:pt x="10198" y="27136"/>
                    <a:pt x="10332" y="27136"/>
                  </a:cubicBezTo>
                  <a:cubicBezTo>
                    <a:pt x="10438" y="27136"/>
                    <a:pt x="10547" y="27100"/>
                    <a:pt x="10649" y="27035"/>
                  </a:cubicBezTo>
                  <a:cubicBezTo>
                    <a:pt x="10878" y="26842"/>
                    <a:pt x="10878" y="26540"/>
                    <a:pt x="10686" y="26311"/>
                  </a:cubicBezTo>
                  <a:cubicBezTo>
                    <a:pt x="9540" y="25239"/>
                    <a:pt x="6525" y="21765"/>
                    <a:pt x="6104" y="14773"/>
                  </a:cubicBezTo>
                  <a:cubicBezTo>
                    <a:pt x="5646" y="7791"/>
                    <a:pt x="11528" y="2"/>
                    <a:pt x="11529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8"/>
            <p:cNvSpPr/>
            <p:nvPr/>
          </p:nvSpPr>
          <p:spPr>
            <a:xfrm>
              <a:off x="4362900" y="3215767"/>
              <a:ext cx="304820" cy="171098"/>
            </a:xfrm>
            <a:custGeom>
              <a:avLst/>
              <a:gdLst/>
              <a:ahLst/>
              <a:cxnLst/>
              <a:rect l="l" t="t" r="r" b="b"/>
              <a:pathLst>
                <a:path w="6875" h="3859" extrusionOk="0">
                  <a:moveTo>
                    <a:pt x="6682" y="0"/>
                  </a:moveTo>
                  <a:cubicBezTo>
                    <a:pt x="6645" y="37"/>
                    <a:pt x="5499" y="110"/>
                    <a:pt x="4088" y="614"/>
                  </a:cubicBezTo>
                  <a:cubicBezTo>
                    <a:pt x="2219" y="1256"/>
                    <a:pt x="807" y="2291"/>
                    <a:pt x="38" y="3629"/>
                  </a:cubicBezTo>
                  <a:cubicBezTo>
                    <a:pt x="1" y="3703"/>
                    <a:pt x="38" y="3776"/>
                    <a:pt x="120" y="3858"/>
                  </a:cubicBezTo>
                  <a:lnTo>
                    <a:pt x="193" y="3858"/>
                  </a:lnTo>
                  <a:cubicBezTo>
                    <a:pt x="230" y="3858"/>
                    <a:pt x="267" y="3822"/>
                    <a:pt x="312" y="3776"/>
                  </a:cubicBezTo>
                  <a:cubicBezTo>
                    <a:pt x="2063" y="724"/>
                    <a:pt x="6682" y="303"/>
                    <a:pt x="6727" y="303"/>
                  </a:cubicBezTo>
                  <a:cubicBezTo>
                    <a:pt x="6801" y="303"/>
                    <a:pt x="6874" y="229"/>
                    <a:pt x="6874" y="156"/>
                  </a:cubicBezTo>
                  <a:cubicBezTo>
                    <a:pt x="6874" y="74"/>
                    <a:pt x="6801" y="0"/>
                    <a:pt x="6682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8"/>
            <p:cNvSpPr/>
            <p:nvPr/>
          </p:nvSpPr>
          <p:spPr>
            <a:xfrm>
              <a:off x="4395000" y="3388991"/>
              <a:ext cx="337320" cy="444794"/>
            </a:xfrm>
            <a:custGeom>
              <a:avLst/>
              <a:gdLst/>
              <a:ahLst/>
              <a:cxnLst/>
              <a:rect l="l" t="t" r="r" b="b"/>
              <a:pathLst>
                <a:path w="7608" h="10032" extrusionOk="0">
                  <a:moveTo>
                    <a:pt x="7442" y="1"/>
                  </a:moveTo>
                  <a:cubicBezTo>
                    <a:pt x="7405" y="1"/>
                    <a:pt x="7366" y="10"/>
                    <a:pt x="7332" y="25"/>
                  </a:cubicBezTo>
                  <a:cubicBezTo>
                    <a:pt x="7332" y="61"/>
                    <a:pt x="5692" y="1244"/>
                    <a:pt x="4015" y="3040"/>
                  </a:cubicBezTo>
                  <a:cubicBezTo>
                    <a:pt x="2411" y="4726"/>
                    <a:pt x="459" y="7246"/>
                    <a:pt x="47" y="9840"/>
                  </a:cubicBezTo>
                  <a:cubicBezTo>
                    <a:pt x="1" y="9913"/>
                    <a:pt x="83" y="10032"/>
                    <a:pt x="157" y="10032"/>
                  </a:cubicBezTo>
                  <a:lnTo>
                    <a:pt x="193" y="10032"/>
                  </a:lnTo>
                  <a:cubicBezTo>
                    <a:pt x="276" y="10032"/>
                    <a:pt x="312" y="9995"/>
                    <a:pt x="349" y="9913"/>
                  </a:cubicBezTo>
                  <a:cubicBezTo>
                    <a:pt x="1110" y="5028"/>
                    <a:pt x="7451" y="327"/>
                    <a:pt x="7525" y="290"/>
                  </a:cubicBezTo>
                  <a:cubicBezTo>
                    <a:pt x="7607" y="254"/>
                    <a:pt x="7607" y="144"/>
                    <a:pt x="7561" y="61"/>
                  </a:cubicBezTo>
                  <a:cubicBezTo>
                    <a:pt x="7540" y="18"/>
                    <a:pt x="7493" y="1"/>
                    <a:pt x="7442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8"/>
            <p:cNvSpPr/>
            <p:nvPr/>
          </p:nvSpPr>
          <p:spPr>
            <a:xfrm>
              <a:off x="4447849" y="3673677"/>
              <a:ext cx="277553" cy="67083"/>
            </a:xfrm>
            <a:custGeom>
              <a:avLst/>
              <a:gdLst/>
              <a:ahLst/>
              <a:cxnLst/>
              <a:rect l="l" t="t" r="r" b="b"/>
              <a:pathLst>
                <a:path w="6260" h="1513" extrusionOk="0">
                  <a:moveTo>
                    <a:pt x="1603" y="0"/>
                  </a:moveTo>
                  <a:cubicBezTo>
                    <a:pt x="1098" y="0"/>
                    <a:pt x="592" y="61"/>
                    <a:pt x="110" y="211"/>
                  </a:cubicBezTo>
                  <a:cubicBezTo>
                    <a:pt x="37" y="248"/>
                    <a:pt x="0" y="321"/>
                    <a:pt x="37" y="404"/>
                  </a:cubicBezTo>
                  <a:cubicBezTo>
                    <a:pt x="37" y="463"/>
                    <a:pt x="110" y="523"/>
                    <a:pt x="182" y="523"/>
                  </a:cubicBezTo>
                  <a:cubicBezTo>
                    <a:pt x="198" y="523"/>
                    <a:pt x="214" y="520"/>
                    <a:pt x="229" y="513"/>
                  </a:cubicBezTo>
                  <a:cubicBezTo>
                    <a:pt x="680" y="366"/>
                    <a:pt x="1161" y="306"/>
                    <a:pt x="1644" y="306"/>
                  </a:cubicBezTo>
                  <a:cubicBezTo>
                    <a:pt x="3773" y="306"/>
                    <a:pt x="5964" y="1475"/>
                    <a:pt x="5994" y="1512"/>
                  </a:cubicBezTo>
                  <a:lnTo>
                    <a:pt x="6067" y="1512"/>
                  </a:lnTo>
                  <a:cubicBezTo>
                    <a:pt x="6104" y="1512"/>
                    <a:pt x="6186" y="1512"/>
                    <a:pt x="6223" y="1430"/>
                  </a:cubicBezTo>
                  <a:cubicBezTo>
                    <a:pt x="6259" y="1357"/>
                    <a:pt x="6223" y="1283"/>
                    <a:pt x="6140" y="1237"/>
                  </a:cubicBezTo>
                  <a:cubicBezTo>
                    <a:pt x="6021" y="1178"/>
                    <a:pt x="3817" y="0"/>
                    <a:pt x="1603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8"/>
            <p:cNvSpPr/>
            <p:nvPr/>
          </p:nvSpPr>
          <p:spPr>
            <a:xfrm>
              <a:off x="3992377" y="3437584"/>
              <a:ext cx="386047" cy="343793"/>
            </a:xfrm>
            <a:custGeom>
              <a:avLst/>
              <a:gdLst/>
              <a:ahLst/>
              <a:cxnLst/>
              <a:rect l="l" t="t" r="r" b="b"/>
              <a:pathLst>
                <a:path w="8707" h="7754" extrusionOk="0">
                  <a:moveTo>
                    <a:pt x="266" y="1"/>
                  </a:moveTo>
                  <a:cubicBezTo>
                    <a:pt x="193" y="1"/>
                    <a:pt x="73" y="1"/>
                    <a:pt x="37" y="74"/>
                  </a:cubicBezTo>
                  <a:cubicBezTo>
                    <a:pt x="0" y="148"/>
                    <a:pt x="37" y="267"/>
                    <a:pt x="110" y="303"/>
                  </a:cubicBezTo>
                  <a:cubicBezTo>
                    <a:pt x="5187" y="2594"/>
                    <a:pt x="8358" y="7635"/>
                    <a:pt x="8395" y="7671"/>
                  </a:cubicBezTo>
                  <a:cubicBezTo>
                    <a:pt x="8440" y="7708"/>
                    <a:pt x="8477" y="7754"/>
                    <a:pt x="8550" y="7754"/>
                  </a:cubicBezTo>
                  <a:cubicBezTo>
                    <a:pt x="8550" y="7754"/>
                    <a:pt x="8587" y="7754"/>
                    <a:pt x="8624" y="7708"/>
                  </a:cubicBezTo>
                  <a:cubicBezTo>
                    <a:pt x="8706" y="7671"/>
                    <a:pt x="8706" y="7598"/>
                    <a:pt x="8669" y="7525"/>
                  </a:cubicBezTo>
                  <a:cubicBezTo>
                    <a:pt x="8624" y="7479"/>
                    <a:pt x="5416" y="2365"/>
                    <a:pt x="266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8"/>
            <p:cNvSpPr/>
            <p:nvPr/>
          </p:nvSpPr>
          <p:spPr>
            <a:xfrm>
              <a:off x="4093952" y="3694782"/>
              <a:ext cx="232018" cy="226786"/>
            </a:xfrm>
            <a:custGeom>
              <a:avLst/>
              <a:gdLst/>
              <a:ahLst/>
              <a:cxnLst/>
              <a:rect l="l" t="t" r="r" b="b"/>
              <a:pathLst>
                <a:path w="5233" h="5115" extrusionOk="0">
                  <a:moveTo>
                    <a:pt x="5031" y="0"/>
                  </a:moveTo>
                  <a:cubicBezTo>
                    <a:pt x="4828" y="0"/>
                    <a:pt x="3997" y="29"/>
                    <a:pt x="3015" y="532"/>
                  </a:cubicBezTo>
                  <a:cubicBezTo>
                    <a:pt x="2025" y="1073"/>
                    <a:pt x="687" y="2255"/>
                    <a:pt x="0" y="4931"/>
                  </a:cubicBezTo>
                  <a:cubicBezTo>
                    <a:pt x="0" y="5004"/>
                    <a:pt x="37" y="5114"/>
                    <a:pt x="110" y="5114"/>
                  </a:cubicBezTo>
                  <a:lnTo>
                    <a:pt x="147" y="5114"/>
                  </a:lnTo>
                  <a:cubicBezTo>
                    <a:pt x="229" y="5114"/>
                    <a:pt x="303" y="5078"/>
                    <a:pt x="303" y="5004"/>
                  </a:cubicBezTo>
                  <a:cubicBezTo>
                    <a:pt x="1436" y="461"/>
                    <a:pt x="4457" y="302"/>
                    <a:pt x="4969" y="302"/>
                  </a:cubicBezTo>
                  <a:cubicBezTo>
                    <a:pt x="5008" y="302"/>
                    <a:pt x="5032" y="303"/>
                    <a:pt x="5040" y="303"/>
                  </a:cubicBezTo>
                  <a:cubicBezTo>
                    <a:pt x="5150" y="303"/>
                    <a:pt x="5233" y="267"/>
                    <a:pt x="5233" y="193"/>
                  </a:cubicBezTo>
                  <a:cubicBezTo>
                    <a:pt x="5233" y="74"/>
                    <a:pt x="5150" y="1"/>
                    <a:pt x="5077" y="1"/>
                  </a:cubicBezTo>
                  <a:cubicBezTo>
                    <a:pt x="5073" y="1"/>
                    <a:pt x="5057" y="0"/>
                    <a:pt x="5031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8"/>
            <p:cNvSpPr/>
            <p:nvPr/>
          </p:nvSpPr>
          <p:spPr>
            <a:xfrm>
              <a:off x="4073602" y="3123679"/>
              <a:ext cx="280834" cy="347695"/>
            </a:xfrm>
            <a:custGeom>
              <a:avLst/>
              <a:gdLst/>
              <a:ahLst/>
              <a:cxnLst/>
              <a:rect l="l" t="t" r="r" b="b"/>
              <a:pathLst>
                <a:path w="6334" h="7842" extrusionOk="0">
                  <a:moveTo>
                    <a:pt x="186" y="1"/>
                  </a:moveTo>
                  <a:cubicBezTo>
                    <a:pt x="135" y="1"/>
                    <a:pt x="64" y="35"/>
                    <a:pt x="38" y="89"/>
                  </a:cubicBezTo>
                  <a:cubicBezTo>
                    <a:pt x="1" y="171"/>
                    <a:pt x="38" y="244"/>
                    <a:pt x="74" y="281"/>
                  </a:cubicBezTo>
                  <a:cubicBezTo>
                    <a:pt x="4775" y="3030"/>
                    <a:pt x="5994" y="7686"/>
                    <a:pt x="5994" y="7732"/>
                  </a:cubicBezTo>
                  <a:cubicBezTo>
                    <a:pt x="6031" y="7805"/>
                    <a:pt x="6104" y="7842"/>
                    <a:pt x="6150" y="7842"/>
                  </a:cubicBezTo>
                  <a:lnTo>
                    <a:pt x="6187" y="7842"/>
                  </a:lnTo>
                  <a:cubicBezTo>
                    <a:pt x="6260" y="7805"/>
                    <a:pt x="6333" y="7732"/>
                    <a:pt x="6297" y="7649"/>
                  </a:cubicBezTo>
                  <a:cubicBezTo>
                    <a:pt x="6297" y="7612"/>
                    <a:pt x="5041" y="2838"/>
                    <a:pt x="230" y="15"/>
                  </a:cubicBezTo>
                  <a:cubicBezTo>
                    <a:pt x="220" y="6"/>
                    <a:pt x="204" y="1"/>
                    <a:pt x="186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6" name="Google Shape;1996;p38"/>
          <p:cNvGrpSpPr/>
          <p:nvPr/>
        </p:nvGrpSpPr>
        <p:grpSpPr>
          <a:xfrm rot="-7399944">
            <a:off x="8082444" y="1258542"/>
            <a:ext cx="1192452" cy="1606533"/>
            <a:chOff x="3915984" y="2821214"/>
            <a:chExt cx="958524" cy="1291373"/>
          </a:xfrm>
        </p:grpSpPr>
        <p:sp>
          <p:nvSpPr>
            <p:cNvPr id="1997" name="Google Shape;1997;p38"/>
            <p:cNvSpPr/>
            <p:nvPr/>
          </p:nvSpPr>
          <p:spPr>
            <a:xfrm>
              <a:off x="4512049" y="3285243"/>
              <a:ext cx="362459" cy="286110"/>
            </a:xfrm>
            <a:custGeom>
              <a:avLst/>
              <a:gdLst/>
              <a:ahLst/>
              <a:cxnLst/>
              <a:rect l="l" t="t" r="r" b="b"/>
              <a:pathLst>
                <a:path w="8175" h="6453" extrusionOk="0">
                  <a:moveTo>
                    <a:pt x="8175" y="0"/>
                  </a:moveTo>
                  <a:cubicBezTo>
                    <a:pt x="8174" y="0"/>
                    <a:pt x="3702" y="569"/>
                    <a:pt x="1989" y="2255"/>
                  </a:cubicBezTo>
                  <a:cubicBezTo>
                    <a:pt x="0" y="4234"/>
                    <a:pt x="651" y="6415"/>
                    <a:pt x="651" y="6415"/>
                  </a:cubicBezTo>
                  <a:cubicBezTo>
                    <a:pt x="651" y="6415"/>
                    <a:pt x="976" y="6453"/>
                    <a:pt x="1466" y="6453"/>
                  </a:cubicBezTo>
                  <a:cubicBezTo>
                    <a:pt x="2623" y="6453"/>
                    <a:pt x="4701" y="6245"/>
                    <a:pt x="5609" y="4848"/>
                  </a:cubicBezTo>
                  <a:cubicBezTo>
                    <a:pt x="6910" y="2896"/>
                    <a:pt x="6800" y="761"/>
                    <a:pt x="8175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8"/>
            <p:cNvSpPr/>
            <p:nvPr/>
          </p:nvSpPr>
          <p:spPr>
            <a:xfrm>
              <a:off x="4471392" y="3619720"/>
              <a:ext cx="374253" cy="203154"/>
            </a:xfrm>
            <a:custGeom>
              <a:avLst/>
              <a:gdLst/>
              <a:ahLst/>
              <a:cxnLst/>
              <a:rect l="l" t="t" r="r" b="b"/>
              <a:pathLst>
                <a:path w="8441" h="4582" extrusionOk="0">
                  <a:moveTo>
                    <a:pt x="3190" y="0"/>
                  </a:moveTo>
                  <a:cubicBezTo>
                    <a:pt x="1691" y="0"/>
                    <a:pt x="1375" y="1501"/>
                    <a:pt x="1375" y="1501"/>
                  </a:cubicBezTo>
                  <a:cubicBezTo>
                    <a:pt x="1375" y="1501"/>
                    <a:pt x="1" y="2839"/>
                    <a:pt x="1641" y="3948"/>
                  </a:cubicBezTo>
                  <a:cubicBezTo>
                    <a:pt x="2406" y="4448"/>
                    <a:pt x="3935" y="4581"/>
                    <a:pt x="5350" y="4581"/>
                  </a:cubicBezTo>
                  <a:cubicBezTo>
                    <a:pt x="6970" y="4581"/>
                    <a:pt x="8441" y="4406"/>
                    <a:pt x="8441" y="4406"/>
                  </a:cubicBezTo>
                  <a:cubicBezTo>
                    <a:pt x="8441" y="4406"/>
                    <a:pt x="6526" y="585"/>
                    <a:pt x="3703" y="53"/>
                  </a:cubicBezTo>
                  <a:cubicBezTo>
                    <a:pt x="3518" y="17"/>
                    <a:pt x="3348" y="0"/>
                    <a:pt x="3190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8"/>
            <p:cNvSpPr/>
            <p:nvPr/>
          </p:nvSpPr>
          <p:spPr>
            <a:xfrm>
              <a:off x="4439292" y="3156444"/>
              <a:ext cx="353946" cy="175000"/>
            </a:xfrm>
            <a:custGeom>
              <a:avLst/>
              <a:gdLst/>
              <a:ahLst/>
              <a:cxnLst/>
              <a:rect l="l" t="t" r="r" b="b"/>
              <a:pathLst>
                <a:path w="7983" h="3947" extrusionOk="0">
                  <a:moveTo>
                    <a:pt x="4239" y="1"/>
                  </a:moveTo>
                  <a:cubicBezTo>
                    <a:pt x="3605" y="1"/>
                    <a:pt x="2911" y="85"/>
                    <a:pt x="2173" y="303"/>
                  </a:cubicBezTo>
                  <a:cubicBezTo>
                    <a:pt x="459" y="843"/>
                    <a:pt x="1" y="2328"/>
                    <a:pt x="376" y="3244"/>
                  </a:cubicBezTo>
                  <a:cubicBezTo>
                    <a:pt x="376" y="3244"/>
                    <a:pt x="892" y="3947"/>
                    <a:pt x="2274" y="3947"/>
                  </a:cubicBezTo>
                  <a:cubicBezTo>
                    <a:pt x="2540" y="3947"/>
                    <a:pt x="2838" y="3921"/>
                    <a:pt x="3172" y="3858"/>
                  </a:cubicBezTo>
                  <a:cubicBezTo>
                    <a:pt x="5573" y="3437"/>
                    <a:pt x="7983" y="1073"/>
                    <a:pt x="7983" y="1073"/>
                  </a:cubicBezTo>
                  <a:cubicBezTo>
                    <a:pt x="7983" y="1073"/>
                    <a:pt x="6492" y="1"/>
                    <a:pt x="4239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8"/>
            <p:cNvSpPr/>
            <p:nvPr/>
          </p:nvSpPr>
          <p:spPr>
            <a:xfrm>
              <a:off x="4364540" y="2821214"/>
              <a:ext cx="340556" cy="333640"/>
            </a:xfrm>
            <a:custGeom>
              <a:avLst/>
              <a:gdLst/>
              <a:ahLst/>
              <a:cxnLst/>
              <a:rect l="l" t="t" r="r" b="b"/>
              <a:pathLst>
                <a:path w="7681" h="7525" extrusionOk="0">
                  <a:moveTo>
                    <a:pt x="7680" y="1"/>
                  </a:moveTo>
                  <a:cubicBezTo>
                    <a:pt x="7680" y="1"/>
                    <a:pt x="3519" y="688"/>
                    <a:pt x="2108" y="2750"/>
                  </a:cubicBezTo>
                  <a:cubicBezTo>
                    <a:pt x="1" y="5765"/>
                    <a:pt x="2062" y="7525"/>
                    <a:pt x="2062" y="7525"/>
                  </a:cubicBezTo>
                  <a:cubicBezTo>
                    <a:pt x="2062" y="7525"/>
                    <a:pt x="4775" y="7259"/>
                    <a:pt x="5957" y="5078"/>
                  </a:cubicBezTo>
                  <a:cubicBezTo>
                    <a:pt x="7222" y="2713"/>
                    <a:pt x="6415" y="881"/>
                    <a:pt x="7680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8"/>
            <p:cNvSpPr/>
            <p:nvPr/>
          </p:nvSpPr>
          <p:spPr>
            <a:xfrm>
              <a:off x="3992377" y="3029685"/>
              <a:ext cx="329960" cy="309919"/>
            </a:xfrm>
            <a:custGeom>
              <a:avLst/>
              <a:gdLst/>
              <a:ahLst/>
              <a:cxnLst/>
              <a:rect l="l" t="t" r="r" b="b"/>
              <a:pathLst>
                <a:path w="7442" h="6990" extrusionOk="0">
                  <a:moveTo>
                    <a:pt x="193" y="0"/>
                  </a:moveTo>
                  <a:lnTo>
                    <a:pt x="193" y="0"/>
                  </a:lnTo>
                  <a:cubicBezTo>
                    <a:pt x="192" y="0"/>
                    <a:pt x="0" y="4271"/>
                    <a:pt x="2291" y="5911"/>
                  </a:cubicBezTo>
                  <a:cubicBezTo>
                    <a:pt x="3485" y="6784"/>
                    <a:pt x="4601" y="6990"/>
                    <a:pt x="5388" y="6990"/>
                  </a:cubicBezTo>
                  <a:cubicBezTo>
                    <a:pt x="6087" y="6990"/>
                    <a:pt x="6525" y="6827"/>
                    <a:pt x="6525" y="6827"/>
                  </a:cubicBezTo>
                  <a:cubicBezTo>
                    <a:pt x="6525" y="6827"/>
                    <a:pt x="7441" y="4921"/>
                    <a:pt x="5993" y="3015"/>
                  </a:cubicBezTo>
                  <a:cubicBezTo>
                    <a:pt x="4546" y="1100"/>
                    <a:pt x="1375" y="1375"/>
                    <a:pt x="193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8"/>
            <p:cNvSpPr/>
            <p:nvPr/>
          </p:nvSpPr>
          <p:spPr>
            <a:xfrm>
              <a:off x="3915984" y="3359596"/>
              <a:ext cx="326723" cy="256803"/>
            </a:xfrm>
            <a:custGeom>
              <a:avLst/>
              <a:gdLst/>
              <a:ahLst/>
              <a:cxnLst/>
              <a:rect l="l" t="t" r="r" b="b"/>
              <a:pathLst>
                <a:path w="7369" h="5792" extrusionOk="0">
                  <a:moveTo>
                    <a:pt x="917" y="0"/>
                  </a:moveTo>
                  <a:lnTo>
                    <a:pt x="917" y="0"/>
                  </a:lnTo>
                  <a:cubicBezTo>
                    <a:pt x="917" y="1"/>
                    <a:pt x="0" y="3171"/>
                    <a:pt x="2255" y="4931"/>
                  </a:cubicBezTo>
                  <a:cubicBezTo>
                    <a:pt x="3134" y="5589"/>
                    <a:pt x="3969" y="5791"/>
                    <a:pt x="4665" y="5791"/>
                  </a:cubicBezTo>
                  <a:cubicBezTo>
                    <a:pt x="5780" y="5791"/>
                    <a:pt x="6534" y="5270"/>
                    <a:pt x="6534" y="5270"/>
                  </a:cubicBezTo>
                  <a:cubicBezTo>
                    <a:pt x="6534" y="5270"/>
                    <a:pt x="7368" y="3739"/>
                    <a:pt x="5728" y="2291"/>
                  </a:cubicBezTo>
                  <a:cubicBezTo>
                    <a:pt x="4087" y="844"/>
                    <a:pt x="2099" y="1375"/>
                    <a:pt x="917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8"/>
            <p:cNvSpPr/>
            <p:nvPr/>
          </p:nvSpPr>
          <p:spPr>
            <a:xfrm>
              <a:off x="3988697" y="3772682"/>
              <a:ext cx="291608" cy="335369"/>
            </a:xfrm>
            <a:custGeom>
              <a:avLst/>
              <a:gdLst/>
              <a:ahLst/>
              <a:cxnLst/>
              <a:rect l="l" t="t" r="r" b="b"/>
              <a:pathLst>
                <a:path w="6577" h="7564" extrusionOk="0">
                  <a:moveTo>
                    <a:pt x="2490" y="0"/>
                  </a:moveTo>
                  <a:cubicBezTo>
                    <a:pt x="1563" y="0"/>
                    <a:pt x="450" y="676"/>
                    <a:pt x="276" y="2404"/>
                  </a:cubicBezTo>
                  <a:cubicBezTo>
                    <a:pt x="1" y="4925"/>
                    <a:pt x="1073" y="7564"/>
                    <a:pt x="1073" y="7564"/>
                  </a:cubicBezTo>
                  <a:cubicBezTo>
                    <a:pt x="1073" y="7564"/>
                    <a:pt x="2182" y="6336"/>
                    <a:pt x="3364" y="5273"/>
                  </a:cubicBezTo>
                  <a:cubicBezTo>
                    <a:pt x="4546" y="4164"/>
                    <a:pt x="6498" y="3440"/>
                    <a:pt x="6535" y="2029"/>
                  </a:cubicBezTo>
                  <a:cubicBezTo>
                    <a:pt x="6577" y="630"/>
                    <a:pt x="5621" y="330"/>
                    <a:pt x="4795" y="330"/>
                  </a:cubicBezTo>
                  <a:cubicBezTo>
                    <a:pt x="4176" y="330"/>
                    <a:pt x="3630" y="498"/>
                    <a:pt x="3630" y="498"/>
                  </a:cubicBezTo>
                  <a:cubicBezTo>
                    <a:pt x="3407" y="184"/>
                    <a:pt x="2974" y="0"/>
                    <a:pt x="2490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8"/>
            <p:cNvSpPr/>
            <p:nvPr/>
          </p:nvSpPr>
          <p:spPr>
            <a:xfrm>
              <a:off x="4092312" y="2909400"/>
              <a:ext cx="511211" cy="1203187"/>
            </a:xfrm>
            <a:custGeom>
              <a:avLst/>
              <a:gdLst/>
              <a:ahLst/>
              <a:cxnLst/>
              <a:rect l="l" t="t" r="r" b="b"/>
              <a:pathLst>
                <a:path w="11530" h="27137" extrusionOk="0">
                  <a:moveTo>
                    <a:pt x="11529" y="1"/>
                  </a:moveTo>
                  <a:lnTo>
                    <a:pt x="11529" y="1"/>
                  </a:lnTo>
                  <a:cubicBezTo>
                    <a:pt x="0" y="13747"/>
                    <a:pt x="8248" y="24890"/>
                    <a:pt x="9962" y="26952"/>
                  </a:cubicBezTo>
                  <a:cubicBezTo>
                    <a:pt x="10069" y="27080"/>
                    <a:pt x="10198" y="27136"/>
                    <a:pt x="10332" y="27136"/>
                  </a:cubicBezTo>
                  <a:cubicBezTo>
                    <a:pt x="10438" y="27136"/>
                    <a:pt x="10547" y="27100"/>
                    <a:pt x="10649" y="27035"/>
                  </a:cubicBezTo>
                  <a:cubicBezTo>
                    <a:pt x="10878" y="26842"/>
                    <a:pt x="10878" y="26540"/>
                    <a:pt x="10686" y="26311"/>
                  </a:cubicBezTo>
                  <a:cubicBezTo>
                    <a:pt x="9540" y="25239"/>
                    <a:pt x="6525" y="21765"/>
                    <a:pt x="6104" y="14773"/>
                  </a:cubicBezTo>
                  <a:cubicBezTo>
                    <a:pt x="5646" y="7791"/>
                    <a:pt x="11528" y="2"/>
                    <a:pt x="11529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8"/>
            <p:cNvSpPr/>
            <p:nvPr/>
          </p:nvSpPr>
          <p:spPr>
            <a:xfrm>
              <a:off x="4362900" y="3215767"/>
              <a:ext cx="304820" cy="171098"/>
            </a:xfrm>
            <a:custGeom>
              <a:avLst/>
              <a:gdLst/>
              <a:ahLst/>
              <a:cxnLst/>
              <a:rect l="l" t="t" r="r" b="b"/>
              <a:pathLst>
                <a:path w="6875" h="3859" extrusionOk="0">
                  <a:moveTo>
                    <a:pt x="6682" y="0"/>
                  </a:moveTo>
                  <a:cubicBezTo>
                    <a:pt x="6645" y="37"/>
                    <a:pt x="5499" y="110"/>
                    <a:pt x="4088" y="614"/>
                  </a:cubicBezTo>
                  <a:cubicBezTo>
                    <a:pt x="2219" y="1256"/>
                    <a:pt x="807" y="2291"/>
                    <a:pt x="38" y="3629"/>
                  </a:cubicBezTo>
                  <a:cubicBezTo>
                    <a:pt x="1" y="3703"/>
                    <a:pt x="38" y="3776"/>
                    <a:pt x="120" y="3858"/>
                  </a:cubicBezTo>
                  <a:lnTo>
                    <a:pt x="193" y="3858"/>
                  </a:lnTo>
                  <a:cubicBezTo>
                    <a:pt x="230" y="3858"/>
                    <a:pt x="267" y="3822"/>
                    <a:pt x="312" y="3776"/>
                  </a:cubicBezTo>
                  <a:cubicBezTo>
                    <a:pt x="2063" y="724"/>
                    <a:pt x="6682" y="303"/>
                    <a:pt x="6727" y="303"/>
                  </a:cubicBezTo>
                  <a:cubicBezTo>
                    <a:pt x="6801" y="303"/>
                    <a:pt x="6874" y="229"/>
                    <a:pt x="6874" y="156"/>
                  </a:cubicBezTo>
                  <a:cubicBezTo>
                    <a:pt x="6874" y="74"/>
                    <a:pt x="6801" y="0"/>
                    <a:pt x="6682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8"/>
            <p:cNvSpPr/>
            <p:nvPr/>
          </p:nvSpPr>
          <p:spPr>
            <a:xfrm>
              <a:off x="4395000" y="3388991"/>
              <a:ext cx="337320" cy="444794"/>
            </a:xfrm>
            <a:custGeom>
              <a:avLst/>
              <a:gdLst/>
              <a:ahLst/>
              <a:cxnLst/>
              <a:rect l="l" t="t" r="r" b="b"/>
              <a:pathLst>
                <a:path w="7608" h="10032" extrusionOk="0">
                  <a:moveTo>
                    <a:pt x="7442" y="1"/>
                  </a:moveTo>
                  <a:cubicBezTo>
                    <a:pt x="7405" y="1"/>
                    <a:pt x="7366" y="10"/>
                    <a:pt x="7332" y="25"/>
                  </a:cubicBezTo>
                  <a:cubicBezTo>
                    <a:pt x="7332" y="61"/>
                    <a:pt x="5692" y="1244"/>
                    <a:pt x="4015" y="3040"/>
                  </a:cubicBezTo>
                  <a:cubicBezTo>
                    <a:pt x="2411" y="4726"/>
                    <a:pt x="459" y="7246"/>
                    <a:pt x="47" y="9840"/>
                  </a:cubicBezTo>
                  <a:cubicBezTo>
                    <a:pt x="1" y="9913"/>
                    <a:pt x="83" y="10032"/>
                    <a:pt x="157" y="10032"/>
                  </a:cubicBezTo>
                  <a:lnTo>
                    <a:pt x="193" y="10032"/>
                  </a:lnTo>
                  <a:cubicBezTo>
                    <a:pt x="276" y="10032"/>
                    <a:pt x="312" y="9995"/>
                    <a:pt x="349" y="9913"/>
                  </a:cubicBezTo>
                  <a:cubicBezTo>
                    <a:pt x="1110" y="5028"/>
                    <a:pt x="7451" y="327"/>
                    <a:pt x="7525" y="290"/>
                  </a:cubicBezTo>
                  <a:cubicBezTo>
                    <a:pt x="7607" y="254"/>
                    <a:pt x="7607" y="144"/>
                    <a:pt x="7561" y="61"/>
                  </a:cubicBezTo>
                  <a:cubicBezTo>
                    <a:pt x="7540" y="18"/>
                    <a:pt x="7493" y="1"/>
                    <a:pt x="7442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8"/>
            <p:cNvSpPr/>
            <p:nvPr/>
          </p:nvSpPr>
          <p:spPr>
            <a:xfrm>
              <a:off x="4447849" y="3673677"/>
              <a:ext cx="277553" cy="67083"/>
            </a:xfrm>
            <a:custGeom>
              <a:avLst/>
              <a:gdLst/>
              <a:ahLst/>
              <a:cxnLst/>
              <a:rect l="l" t="t" r="r" b="b"/>
              <a:pathLst>
                <a:path w="6260" h="1513" extrusionOk="0">
                  <a:moveTo>
                    <a:pt x="1603" y="0"/>
                  </a:moveTo>
                  <a:cubicBezTo>
                    <a:pt x="1098" y="0"/>
                    <a:pt x="592" y="61"/>
                    <a:pt x="110" y="211"/>
                  </a:cubicBezTo>
                  <a:cubicBezTo>
                    <a:pt x="37" y="248"/>
                    <a:pt x="0" y="321"/>
                    <a:pt x="37" y="404"/>
                  </a:cubicBezTo>
                  <a:cubicBezTo>
                    <a:pt x="37" y="463"/>
                    <a:pt x="110" y="523"/>
                    <a:pt x="182" y="523"/>
                  </a:cubicBezTo>
                  <a:cubicBezTo>
                    <a:pt x="198" y="523"/>
                    <a:pt x="214" y="520"/>
                    <a:pt x="229" y="513"/>
                  </a:cubicBezTo>
                  <a:cubicBezTo>
                    <a:pt x="680" y="366"/>
                    <a:pt x="1161" y="306"/>
                    <a:pt x="1644" y="306"/>
                  </a:cubicBezTo>
                  <a:cubicBezTo>
                    <a:pt x="3773" y="306"/>
                    <a:pt x="5964" y="1475"/>
                    <a:pt x="5994" y="1512"/>
                  </a:cubicBezTo>
                  <a:lnTo>
                    <a:pt x="6067" y="1512"/>
                  </a:lnTo>
                  <a:cubicBezTo>
                    <a:pt x="6104" y="1512"/>
                    <a:pt x="6186" y="1512"/>
                    <a:pt x="6223" y="1430"/>
                  </a:cubicBezTo>
                  <a:cubicBezTo>
                    <a:pt x="6259" y="1357"/>
                    <a:pt x="6223" y="1283"/>
                    <a:pt x="6140" y="1237"/>
                  </a:cubicBezTo>
                  <a:cubicBezTo>
                    <a:pt x="6021" y="1178"/>
                    <a:pt x="3817" y="0"/>
                    <a:pt x="1603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8"/>
            <p:cNvSpPr/>
            <p:nvPr/>
          </p:nvSpPr>
          <p:spPr>
            <a:xfrm>
              <a:off x="3992377" y="3437584"/>
              <a:ext cx="386047" cy="343793"/>
            </a:xfrm>
            <a:custGeom>
              <a:avLst/>
              <a:gdLst/>
              <a:ahLst/>
              <a:cxnLst/>
              <a:rect l="l" t="t" r="r" b="b"/>
              <a:pathLst>
                <a:path w="8707" h="7754" extrusionOk="0">
                  <a:moveTo>
                    <a:pt x="266" y="1"/>
                  </a:moveTo>
                  <a:cubicBezTo>
                    <a:pt x="193" y="1"/>
                    <a:pt x="73" y="1"/>
                    <a:pt x="37" y="74"/>
                  </a:cubicBezTo>
                  <a:cubicBezTo>
                    <a:pt x="0" y="148"/>
                    <a:pt x="37" y="267"/>
                    <a:pt x="110" y="303"/>
                  </a:cubicBezTo>
                  <a:cubicBezTo>
                    <a:pt x="5187" y="2594"/>
                    <a:pt x="8358" y="7635"/>
                    <a:pt x="8395" y="7671"/>
                  </a:cubicBezTo>
                  <a:cubicBezTo>
                    <a:pt x="8440" y="7708"/>
                    <a:pt x="8477" y="7754"/>
                    <a:pt x="8550" y="7754"/>
                  </a:cubicBezTo>
                  <a:cubicBezTo>
                    <a:pt x="8550" y="7754"/>
                    <a:pt x="8587" y="7754"/>
                    <a:pt x="8624" y="7708"/>
                  </a:cubicBezTo>
                  <a:cubicBezTo>
                    <a:pt x="8706" y="7671"/>
                    <a:pt x="8706" y="7598"/>
                    <a:pt x="8669" y="7525"/>
                  </a:cubicBezTo>
                  <a:cubicBezTo>
                    <a:pt x="8624" y="7479"/>
                    <a:pt x="5416" y="2365"/>
                    <a:pt x="266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8"/>
            <p:cNvSpPr/>
            <p:nvPr/>
          </p:nvSpPr>
          <p:spPr>
            <a:xfrm>
              <a:off x="4093952" y="3694782"/>
              <a:ext cx="232018" cy="226786"/>
            </a:xfrm>
            <a:custGeom>
              <a:avLst/>
              <a:gdLst/>
              <a:ahLst/>
              <a:cxnLst/>
              <a:rect l="l" t="t" r="r" b="b"/>
              <a:pathLst>
                <a:path w="5233" h="5115" extrusionOk="0">
                  <a:moveTo>
                    <a:pt x="5031" y="0"/>
                  </a:moveTo>
                  <a:cubicBezTo>
                    <a:pt x="4828" y="0"/>
                    <a:pt x="3997" y="29"/>
                    <a:pt x="3015" y="532"/>
                  </a:cubicBezTo>
                  <a:cubicBezTo>
                    <a:pt x="2025" y="1073"/>
                    <a:pt x="687" y="2255"/>
                    <a:pt x="0" y="4931"/>
                  </a:cubicBezTo>
                  <a:cubicBezTo>
                    <a:pt x="0" y="5004"/>
                    <a:pt x="37" y="5114"/>
                    <a:pt x="110" y="5114"/>
                  </a:cubicBezTo>
                  <a:lnTo>
                    <a:pt x="147" y="5114"/>
                  </a:lnTo>
                  <a:cubicBezTo>
                    <a:pt x="229" y="5114"/>
                    <a:pt x="303" y="5078"/>
                    <a:pt x="303" y="5004"/>
                  </a:cubicBezTo>
                  <a:cubicBezTo>
                    <a:pt x="1436" y="461"/>
                    <a:pt x="4457" y="302"/>
                    <a:pt x="4969" y="302"/>
                  </a:cubicBezTo>
                  <a:cubicBezTo>
                    <a:pt x="5008" y="302"/>
                    <a:pt x="5032" y="303"/>
                    <a:pt x="5040" y="303"/>
                  </a:cubicBezTo>
                  <a:cubicBezTo>
                    <a:pt x="5150" y="303"/>
                    <a:pt x="5233" y="267"/>
                    <a:pt x="5233" y="193"/>
                  </a:cubicBezTo>
                  <a:cubicBezTo>
                    <a:pt x="5233" y="74"/>
                    <a:pt x="5150" y="1"/>
                    <a:pt x="5077" y="1"/>
                  </a:cubicBezTo>
                  <a:cubicBezTo>
                    <a:pt x="5073" y="1"/>
                    <a:pt x="5057" y="0"/>
                    <a:pt x="5031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8"/>
            <p:cNvSpPr/>
            <p:nvPr/>
          </p:nvSpPr>
          <p:spPr>
            <a:xfrm>
              <a:off x="4073602" y="3123679"/>
              <a:ext cx="280834" cy="347695"/>
            </a:xfrm>
            <a:custGeom>
              <a:avLst/>
              <a:gdLst/>
              <a:ahLst/>
              <a:cxnLst/>
              <a:rect l="l" t="t" r="r" b="b"/>
              <a:pathLst>
                <a:path w="6334" h="7842" extrusionOk="0">
                  <a:moveTo>
                    <a:pt x="186" y="1"/>
                  </a:moveTo>
                  <a:cubicBezTo>
                    <a:pt x="135" y="1"/>
                    <a:pt x="64" y="35"/>
                    <a:pt x="38" y="89"/>
                  </a:cubicBezTo>
                  <a:cubicBezTo>
                    <a:pt x="1" y="171"/>
                    <a:pt x="38" y="244"/>
                    <a:pt x="74" y="281"/>
                  </a:cubicBezTo>
                  <a:cubicBezTo>
                    <a:pt x="4775" y="3030"/>
                    <a:pt x="5994" y="7686"/>
                    <a:pt x="5994" y="7732"/>
                  </a:cubicBezTo>
                  <a:cubicBezTo>
                    <a:pt x="6031" y="7805"/>
                    <a:pt x="6104" y="7842"/>
                    <a:pt x="6150" y="7842"/>
                  </a:cubicBezTo>
                  <a:lnTo>
                    <a:pt x="6187" y="7842"/>
                  </a:lnTo>
                  <a:cubicBezTo>
                    <a:pt x="6260" y="7805"/>
                    <a:pt x="6333" y="7732"/>
                    <a:pt x="6297" y="7649"/>
                  </a:cubicBezTo>
                  <a:cubicBezTo>
                    <a:pt x="6297" y="7612"/>
                    <a:pt x="5041" y="2838"/>
                    <a:pt x="230" y="15"/>
                  </a:cubicBezTo>
                  <a:cubicBezTo>
                    <a:pt x="220" y="6"/>
                    <a:pt x="204" y="1"/>
                    <a:pt x="186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1" name="Google Shape;2011;p38"/>
          <p:cNvGrpSpPr/>
          <p:nvPr/>
        </p:nvGrpSpPr>
        <p:grpSpPr>
          <a:xfrm rot="7399944" flipH="1">
            <a:off x="-131181" y="1996192"/>
            <a:ext cx="1192452" cy="1606533"/>
            <a:chOff x="3915984" y="2821214"/>
            <a:chExt cx="958524" cy="1291373"/>
          </a:xfrm>
        </p:grpSpPr>
        <p:sp>
          <p:nvSpPr>
            <p:cNvPr id="2012" name="Google Shape;2012;p38"/>
            <p:cNvSpPr/>
            <p:nvPr/>
          </p:nvSpPr>
          <p:spPr>
            <a:xfrm>
              <a:off x="4512049" y="3285243"/>
              <a:ext cx="362459" cy="286110"/>
            </a:xfrm>
            <a:custGeom>
              <a:avLst/>
              <a:gdLst/>
              <a:ahLst/>
              <a:cxnLst/>
              <a:rect l="l" t="t" r="r" b="b"/>
              <a:pathLst>
                <a:path w="8175" h="6453" extrusionOk="0">
                  <a:moveTo>
                    <a:pt x="8175" y="0"/>
                  </a:moveTo>
                  <a:cubicBezTo>
                    <a:pt x="8174" y="0"/>
                    <a:pt x="3702" y="569"/>
                    <a:pt x="1989" y="2255"/>
                  </a:cubicBezTo>
                  <a:cubicBezTo>
                    <a:pt x="0" y="4234"/>
                    <a:pt x="651" y="6415"/>
                    <a:pt x="651" y="6415"/>
                  </a:cubicBezTo>
                  <a:cubicBezTo>
                    <a:pt x="651" y="6415"/>
                    <a:pt x="976" y="6453"/>
                    <a:pt x="1466" y="6453"/>
                  </a:cubicBezTo>
                  <a:cubicBezTo>
                    <a:pt x="2623" y="6453"/>
                    <a:pt x="4701" y="6245"/>
                    <a:pt x="5609" y="4848"/>
                  </a:cubicBezTo>
                  <a:cubicBezTo>
                    <a:pt x="6910" y="2896"/>
                    <a:pt x="6800" y="761"/>
                    <a:pt x="8175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8"/>
            <p:cNvSpPr/>
            <p:nvPr/>
          </p:nvSpPr>
          <p:spPr>
            <a:xfrm>
              <a:off x="4471392" y="3619720"/>
              <a:ext cx="374253" cy="203154"/>
            </a:xfrm>
            <a:custGeom>
              <a:avLst/>
              <a:gdLst/>
              <a:ahLst/>
              <a:cxnLst/>
              <a:rect l="l" t="t" r="r" b="b"/>
              <a:pathLst>
                <a:path w="8441" h="4582" extrusionOk="0">
                  <a:moveTo>
                    <a:pt x="3190" y="0"/>
                  </a:moveTo>
                  <a:cubicBezTo>
                    <a:pt x="1691" y="0"/>
                    <a:pt x="1375" y="1501"/>
                    <a:pt x="1375" y="1501"/>
                  </a:cubicBezTo>
                  <a:cubicBezTo>
                    <a:pt x="1375" y="1501"/>
                    <a:pt x="1" y="2839"/>
                    <a:pt x="1641" y="3948"/>
                  </a:cubicBezTo>
                  <a:cubicBezTo>
                    <a:pt x="2406" y="4448"/>
                    <a:pt x="3935" y="4581"/>
                    <a:pt x="5350" y="4581"/>
                  </a:cubicBezTo>
                  <a:cubicBezTo>
                    <a:pt x="6970" y="4581"/>
                    <a:pt x="8441" y="4406"/>
                    <a:pt x="8441" y="4406"/>
                  </a:cubicBezTo>
                  <a:cubicBezTo>
                    <a:pt x="8441" y="4406"/>
                    <a:pt x="6526" y="585"/>
                    <a:pt x="3703" y="53"/>
                  </a:cubicBezTo>
                  <a:cubicBezTo>
                    <a:pt x="3518" y="17"/>
                    <a:pt x="3348" y="0"/>
                    <a:pt x="3190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8"/>
            <p:cNvSpPr/>
            <p:nvPr/>
          </p:nvSpPr>
          <p:spPr>
            <a:xfrm>
              <a:off x="4439292" y="3156444"/>
              <a:ext cx="353946" cy="175000"/>
            </a:xfrm>
            <a:custGeom>
              <a:avLst/>
              <a:gdLst/>
              <a:ahLst/>
              <a:cxnLst/>
              <a:rect l="l" t="t" r="r" b="b"/>
              <a:pathLst>
                <a:path w="7983" h="3947" extrusionOk="0">
                  <a:moveTo>
                    <a:pt x="4239" y="1"/>
                  </a:moveTo>
                  <a:cubicBezTo>
                    <a:pt x="3605" y="1"/>
                    <a:pt x="2911" y="85"/>
                    <a:pt x="2173" y="303"/>
                  </a:cubicBezTo>
                  <a:cubicBezTo>
                    <a:pt x="459" y="843"/>
                    <a:pt x="1" y="2328"/>
                    <a:pt x="376" y="3244"/>
                  </a:cubicBezTo>
                  <a:cubicBezTo>
                    <a:pt x="376" y="3244"/>
                    <a:pt x="892" y="3947"/>
                    <a:pt x="2274" y="3947"/>
                  </a:cubicBezTo>
                  <a:cubicBezTo>
                    <a:pt x="2540" y="3947"/>
                    <a:pt x="2838" y="3921"/>
                    <a:pt x="3172" y="3858"/>
                  </a:cubicBezTo>
                  <a:cubicBezTo>
                    <a:pt x="5573" y="3437"/>
                    <a:pt x="7983" y="1073"/>
                    <a:pt x="7983" y="1073"/>
                  </a:cubicBezTo>
                  <a:cubicBezTo>
                    <a:pt x="7983" y="1073"/>
                    <a:pt x="6492" y="1"/>
                    <a:pt x="4239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8"/>
            <p:cNvSpPr/>
            <p:nvPr/>
          </p:nvSpPr>
          <p:spPr>
            <a:xfrm>
              <a:off x="4364540" y="2821214"/>
              <a:ext cx="340556" cy="333640"/>
            </a:xfrm>
            <a:custGeom>
              <a:avLst/>
              <a:gdLst/>
              <a:ahLst/>
              <a:cxnLst/>
              <a:rect l="l" t="t" r="r" b="b"/>
              <a:pathLst>
                <a:path w="7681" h="7525" extrusionOk="0">
                  <a:moveTo>
                    <a:pt x="7680" y="1"/>
                  </a:moveTo>
                  <a:cubicBezTo>
                    <a:pt x="7680" y="1"/>
                    <a:pt x="3519" y="688"/>
                    <a:pt x="2108" y="2750"/>
                  </a:cubicBezTo>
                  <a:cubicBezTo>
                    <a:pt x="1" y="5765"/>
                    <a:pt x="2062" y="7525"/>
                    <a:pt x="2062" y="7525"/>
                  </a:cubicBezTo>
                  <a:cubicBezTo>
                    <a:pt x="2062" y="7525"/>
                    <a:pt x="4775" y="7259"/>
                    <a:pt x="5957" y="5078"/>
                  </a:cubicBezTo>
                  <a:cubicBezTo>
                    <a:pt x="7222" y="2713"/>
                    <a:pt x="6415" y="881"/>
                    <a:pt x="7680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8"/>
            <p:cNvSpPr/>
            <p:nvPr/>
          </p:nvSpPr>
          <p:spPr>
            <a:xfrm>
              <a:off x="3992377" y="3029685"/>
              <a:ext cx="329960" cy="309919"/>
            </a:xfrm>
            <a:custGeom>
              <a:avLst/>
              <a:gdLst/>
              <a:ahLst/>
              <a:cxnLst/>
              <a:rect l="l" t="t" r="r" b="b"/>
              <a:pathLst>
                <a:path w="7442" h="6990" extrusionOk="0">
                  <a:moveTo>
                    <a:pt x="193" y="0"/>
                  </a:moveTo>
                  <a:lnTo>
                    <a:pt x="193" y="0"/>
                  </a:lnTo>
                  <a:cubicBezTo>
                    <a:pt x="192" y="0"/>
                    <a:pt x="0" y="4271"/>
                    <a:pt x="2291" y="5911"/>
                  </a:cubicBezTo>
                  <a:cubicBezTo>
                    <a:pt x="3485" y="6784"/>
                    <a:pt x="4601" y="6990"/>
                    <a:pt x="5388" y="6990"/>
                  </a:cubicBezTo>
                  <a:cubicBezTo>
                    <a:pt x="6087" y="6990"/>
                    <a:pt x="6525" y="6827"/>
                    <a:pt x="6525" y="6827"/>
                  </a:cubicBezTo>
                  <a:cubicBezTo>
                    <a:pt x="6525" y="6827"/>
                    <a:pt x="7441" y="4921"/>
                    <a:pt x="5993" y="3015"/>
                  </a:cubicBezTo>
                  <a:cubicBezTo>
                    <a:pt x="4546" y="1100"/>
                    <a:pt x="1375" y="1375"/>
                    <a:pt x="193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8"/>
            <p:cNvSpPr/>
            <p:nvPr/>
          </p:nvSpPr>
          <p:spPr>
            <a:xfrm>
              <a:off x="3915984" y="3359596"/>
              <a:ext cx="326723" cy="256803"/>
            </a:xfrm>
            <a:custGeom>
              <a:avLst/>
              <a:gdLst/>
              <a:ahLst/>
              <a:cxnLst/>
              <a:rect l="l" t="t" r="r" b="b"/>
              <a:pathLst>
                <a:path w="7369" h="5792" extrusionOk="0">
                  <a:moveTo>
                    <a:pt x="917" y="0"/>
                  </a:moveTo>
                  <a:lnTo>
                    <a:pt x="917" y="0"/>
                  </a:lnTo>
                  <a:cubicBezTo>
                    <a:pt x="917" y="1"/>
                    <a:pt x="0" y="3171"/>
                    <a:pt x="2255" y="4931"/>
                  </a:cubicBezTo>
                  <a:cubicBezTo>
                    <a:pt x="3134" y="5589"/>
                    <a:pt x="3969" y="5791"/>
                    <a:pt x="4665" y="5791"/>
                  </a:cubicBezTo>
                  <a:cubicBezTo>
                    <a:pt x="5780" y="5791"/>
                    <a:pt x="6534" y="5270"/>
                    <a:pt x="6534" y="5270"/>
                  </a:cubicBezTo>
                  <a:cubicBezTo>
                    <a:pt x="6534" y="5270"/>
                    <a:pt x="7368" y="3739"/>
                    <a:pt x="5728" y="2291"/>
                  </a:cubicBezTo>
                  <a:cubicBezTo>
                    <a:pt x="4087" y="844"/>
                    <a:pt x="2099" y="1375"/>
                    <a:pt x="917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8"/>
            <p:cNvSpPr/>
            <p:nvPr/>
          </p:nvSpPr>
          <p:spPr>
            <a:xfrm>
              <a:off x="3988697" y="3772682"/>
              <a:ext cx="291608" cy="335369"/>
            </a:xfrm>
            <a:custGeom>
              <a:avLst/>
              <a:gdLst/>
              <a:ahLst/>
              <a:cxnLst/>
              <a:rect l="l" t="t" r="r" b="b"/>
              <a:pathLst>
                <a:path w="6577" h="7564" extrusionOk="0">
                  <a:moveTo>
                    <a:pt x="2490" y="0"/>
                  </a:moveTo>
                  <a:cubicBezTo>
                    <a:pt x="1563" y="0"/>
                    <a:pt x="450" y="676"/>
                    <a:pt x="276" y="2404"/>
                  </a:cubicBezTo>
                  <a:cubicBezTo>
                    <a:pt x="1" y="4925"/>
                    <a:pt x="1073" y="7564"/>
                    <a:pt x="1073" y="7564"/>
                  </a:cubicBezTo>
                  <a:cubicBezTo>
                    <a:pt x="1073" y="7564"/>
                    <a:pt x="2182" y="6336"/>
                    <a:pt x="3364" y="5273"/>
                  </a:cubicBezTo>
                  <a:cubicBezTo>
                    <a:pt x="4546" y="4164"/>
                    <a:pt x="6498" y="3440"/>
                    <a:pt x="6535" y="2029"/>
                  </a:cubicBezTo>
                  <a:cubicBezTo>
                    <a:pt x="6577" y="630"/>
                    <a:pt x="5621" y="330"/>
                    <a:pt x="4795" y="330"/>
                  </a:cubicBezTo>
                  <a:cubicBezTo>
                    <a:pt x="4176" y="330"/>
                    <a:pt x="3630" y="498"/>
                    <a:pt x="3630" y="498"/>
                  </a:cubicBezTo>
                  <a:cubicBezTo>
                    <a:pt x="3407" y="184"/>
                    <a:pt x="2974" y="0"/>
                    <a:pt x="2490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8"/>
            <p:cNvSpPr/>
            <p:nvPr/>
          </p:nvSpPr>
          <p:spPr>
            <a:xfrm>
              <a:off x="4092312" y="2909400"/>
              <a:ext cx="511211" cy="1203187"/>
            </a:xfrm>
            <a:custGeom>
              <a:avLst/>
              <a:gdLst/>
              <a:ahLst/>
              <a:cxnLst/>
              <a:rect l="l" t="t" r="r" b="b"/>
              <a:pathLst>
                <a:path w="11530" h="27137" extrusionOk="0">
                  <a:moveTo>
                    <a:pt x="11529" y="1"/>
                  </a:moveTo>
                  <a:lnTo>
                    <a:pt x="11529" y="1"/>
                  </a:lnTo>
                  <a:cubicBezTo>
                    <a:pt x="0" y="13747"/>
                    <a:pt x="8248" y="24890"/>
                    <a:pt x="9962" y="26952"/>
                  </a:cubicBezTo>
                  <a:cubicBezTo>
                    <a:pt x="10069" y="27080"/>
                    <a:pt x="10198" y="27136"/>
                    <a:pt x="10332" y="27136"/>
                  </a:cubicBezTo>
                  <a:cubicBezTo>
                    <a:pt x="10438" y="27136"/>
                    <a:pt x="10547" y="27100"/>
                    <a:pt x="10649" y="27035"/>
                  </a:cubicBezTo>
                  <a:cubicBezTo>
                    <a:pt x="10878" y="26842"/>
                    <a:pt x="10878" y="26540"/>
                    <a:pt x="10686" y="26311"/>
                  </a:cubicBezTo>
                  <a:cubicBezTo>
                    <a:pt x="9540" y="25239"/>
                    <a:pt x="6525" y="21765"/>
                    <a:pt x="6104" y="14773"/>
                  </a:cubicBezTo>
                  <a:cubicBezTo>
                    <a:pt x="5646" y="7791"/>
                    <a:pt x="11528" y="2"/>
                    <a:pt x="11529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8"/>
            <p:cNvSpPr/>
            <p:nvPr/>
          </p:nvSpPr>
          <p:spPr>
            <a:xfrm>
              <a:off x="4362900" y="3215767"/>
              <a:ext cx="304820" cy="171098"/>
            </a:xfrm>
            <a:custGeom>
              <a:avLst/>
              <a:gdLst/>
              <a:ahLst/>
              <a:cxnLst/>
              <a:rect l="l" t="t" r="r" b="b"/>
              <a:pathLst>
                <a:path w="6875" h="3859" extrusionOk="0">
                  <a:moveTo>
                    <a:pt x="6682" y="0"/>
                  </a:moveTo>
                  <a:cubicBezTo>
                    <a:pt x="6645" y="37"/>
                    <a:pt x="5499" y="110"/>
                    <a:pt x="4088" y="614"/>
                  </a:cubicBezTo>
                  <a:cubicBezTo>
                    <a:pt x="2219" y="1256"/>
                    <a:pt x="807" y="2291"/>
                    <a:pt x="38" y="3629"/>
                  </a:cubicBezTo>
                  <a:cubicBezTo>
                    <a:pt x="1" y="3703"/>
                    <a:pt x="38" y="3776"/>
                    <a:pt x="120" y="3858"/>
                  </a:cubicBezTo>
                  <a:lnTo>
                    <a:pt x="193" y="3858"/>
                  </a:lnTo>
                  <a:cubicBezTo>
                    <a:pt x="230" y="3858"/>
                    <a:pt x="267" y="3822"/>
                    <a:pt x="312" y="3776"/>
                  </a:cubicBezTo>
                  <a:cubicBezTo>
                    <a:pt x="2063" y="724"/>
                    <a:pt x="6682" y="303"/>
                    <a:pt x="6727" y="303"/>
                  </a:cubicBezTo>
                  <a:cubicBezTo>
                    <a:pt x="6801" y="303"/>
                    <a:pt x="6874" y="229"/>
                    <a:pt x="6874" y="156"/>
                  </a:cubicBezTo>
                  <a:cubicBezTo>
                    <a:pt x="6874" y="74"/>
                    <a:pt x="6801" y="0"/>
                    <a:pt x="6682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8"/>
            <p:cNvSpPr/>
            <p:nvPr/>
          </p:nvSpPr>
          <p:spPr>
            <a:xfrm>
              <a:off x="4395000" y="3388991"/>
              <a:ext cx="337320" cy="444794"/>
            </a:xfrm>
            <a:custGeom>
              <a:avLst/>
              <a:gdLst/>
              <a:ahLst/>
              <a:cxnLst/>
              <a:rect l="l" t="t" r="r" b="b"/>
              <a:pathLst>
                <a:path w="7608" h="10032" extrusionOk="0">
                  <a:moveTo>
                    <a:pt x="7442" y="1"/>
                  </a:moveTo>
                  <a:cubicBezTo>
                    <a:pt x="7405" y="1"/>
                    <a:pt x="7366" y="10"/>
                    <a:pt x="7332" y="25"/>
                  </a:cubicBezTo>
                  <a:cubicBezTo>
                    <a:pt x="7332" y="61"/>
                    <a:pt x="5692" y="1244"/>
                    <a:pt x="4015" y="3040"/>
                  </a:cubicBezTo>
                  <a:cubicBezTo>
                    <a:pt x="2411" y="4726"/>
                    <a:pt x="459" y="7246"/>
                    <a:pt x="47" y="9840"/>
                  </a:cubicBezTo>
                  <a:cubicBezTo>
                    <a:pt x="1" y="9913"/>
                    <a:pt x="83" y="10032"/>
                    <a:pt x="157" y="10032"/>
                  </a:cubicBezTo>
                  <a:lnTo>
                    <a:pt x="193" y="10032"/>
                  </a:lnTo>
                  <a:cubicBezTo>
                    <a:pt x="276" y="10032"/>
                    <a:pt x="312" y="9995"/>
                    <a:pt x="349" y="9913"/>
                  </a:cubicBezTo>
                  <a:cubicBezTo>
                    <a:pt x="1110" y="5028"/>
                    <a:pt x="7451" y="327"/>
                    <a:pt x="7525" y="290"/>
                  </a:cubicBezTo>
                  <a:cubicBezTo>
                    <a:pt x="7607" y="254"/>
                    <a:pt x="7607" y="144"/>
                    <a:pt x="7561" y="61"/>
                  </a:cubicBezTo>
                  <a:cubicBezTo>
                    <a:pt x="7540" y="18"/>
                    <a:pt x="7493" y="1"/>
                    <a:pt x="7442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8"/>
            <p:cNvSpPr/>
            <p:nvPr/>
          </p:nvSpPr>
          <p:spPr>
            <a:xfrm>
              <a:off x="4447849" y="3673677"/>
              <a:ext cx="277553" cy="67083"/>
            </a:xfrm>
            <a:custGeom>
              <a:avLst/>
              <a:gdLst/>
              <a:ahLst/>
              <a:cxnLst/>
              <a:rect l="l" t="t" r="r" b="b"/>
              <a:pathLst>
                <a:path w="6260" h="1513" extrusionOk="0">
                  <a:moveTo>
                    <a:pt x="1603" y="0"/>
                  </a:moveTo>
                  <a:cubicBezTo>
                    <a:pt x="1098" y="0"/>
                    <a:pt x="592" y="61"/>
                    <a:pt x="110" y="211"/>
                  </a:cubicBezTo>
                  <a:cubicBezTo>
                    <a:pt x="37" y="248"/>
                    <a:pt x="0" y="321"/>
                    <a:pt x="37" y="404"/>
                  </a:cubicBezTo>
                  <a:cubicBezTo>
                    <a:pt x="37" y="463"/>
                    <a:pt x="110" y="523"/>
                    <a:pt x="182" y="523"/>
                  </a:cubicBezTo>
                  <a:cubicBezTo>
                    <a:pt x="198" y="523"/>
                    <a:pt x="214" y="520"/>
                    <a:pt x="229" y="513"/>
                  </a:cubicBezTo>
                  <a:cubicBezTo>
                    <a:pt x="680" y="366"/>
                    <a:pt x="1161" y="306"/>
                    <a:pt x="1644" y="306"/>
                  </a:cubicBezTo>
                  <a:cubicBezTo>
                    <a:pt x="3773" y="306"/>
                    <a:pt x="5964" y="1475"/>
                    <a:pt x="5994" y="1512"/>
                  </a:cubicBezTo>
                  <a:lnTo>
                    <a:pt x="6067" y="1512"/>
                  </a:lnTo>
                  <a:cubicBezTo>
                    <a:pt x="6104" y="1512"/>
                    <a:pt x="6186" y="1512"/>
                    <a:pt x="6223" y="1430"/>
                  </a:cubicBezTo>
                  <a:cubicBezTo>
                    <a:pt x="6259" y="1357"/>
                    <a:pt x="6223" y="1283"/>
                    <a:pt x="6140" y="1237"/>
                  </a:cubicBezTo>
                  <a:cubicBezTo>
                    <a:pt x="6021" y="1178"/>
                    <a:pt x="3817" y="0"/>
                    <a:pt x="1603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8"/>
            <p:cNvSpPr/>
            <p:nvPr/>
          </p:nvSpPr>
          <p:spPr>
            <a:xfrm>
              <a:off x="3992377" y="3437584"/>
              <a:ext cx="386047" cy="343793"/>
            </a:xfrm>
            <a:custGeom>
              <a:avLst/>
              <a:gdLst/>
              <a:ahLst/>
              <a:cxnLst/>
              <a:rect l="l" t="t" r="r" b="b"/>
              <a:pathLst>
                <a:path w="8707" h="7754" extrusionOk="0">
                  <a:moveTo>
                    <a:pt x="266" y="1"/>
                  </a:moveTo>
                  <a:cubicBezTo>
                    <a:pt x="193" y="1"/>
                    <a:pt x="73" y="1"/>
                    <a:pt x="37" y="74"/>
                  </a:cubicBezTo>
                  <a:cubicBezTo>
                    <a:pt x="0" y="148"/>
                    <a:pt x="37" y="267"/>
                    <a:pt x="110" y="303"/>
                  </a:cubicBezTo>
                  <a:cubicBezTo>
                    <a:pt x="5187" y="2594"/>
                    <a:pt x="8358" y="7635"/>
                    <a:pt x="8395" y="7671"/>
                  </a:cubicBezTo>
                  <a:cubicBezTo>
                    <a:pt x="8440" y="7708"/>
                    <a:pt x="8477" y="7754"/>
                    <a:pt x="8550" y="7754"/>
                  </a:cubicBezTo>
                  <a:cubicBezTo>
                    <a:pt x="8550" y="7754"/>
                    <a:pt x="8587" y="7754"/>
                    <a:pt x="8624" y="7708"/>
                  </a:cubicBezTo>
                  <a:cubicBezTo>
                    <a:pt x="8706" y="7671"/>
                    <a:pt x="8706" y="7598"/>
                    <a:pt x="8669" y="7525"/>
                  </a:cubicBezTo>
                  <a:cubicBezTo>
                    <a:pt x="8624" y="7479"/>
                    <a:pt x="5416" y="2365"/>
                    <a:pt x="266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8"/>
            <p:cNvSpPr/>
            <p:nvPr/>
          </p:nvSpPr>
          <p:spPr>
            <a:xfrm>
              <a:off x="4093952" y="3694782"/>
              <a:ext cx="232018" cy="226786"/>
            </a:xfrm>
            <a:custGeom>
              <a:avLst/>
              <a:gdLst/>
              <a:ahLst/>
              <a:cxnLst/>
              <a:rect l="l" t="t" r="r" b="b"/>
              <a:pathLst>
                <a:path w="5233" h="5115" extrusionOk="0">
                  <a:moveTo>
                    <a:pt x="5031" y="0"/>
                  </a:moveTo>
                  <a:cubicBezTo>
                    <a:pt x="4828" y="0"/>
                    <a:pt x="3997" y="29"/>
                    <a:pt x="3015" y="532"/>
                  </a:cubicBezTo>
                  <a:cubicBezTo>
                    <a:pt x="2025" y="1073"/>
                    <a:pt x="687" y="2255"/>
                    <a:pt x="0" y="4931"/>
                  </a:cubicBezTo>
                  <a:cubicBezTo>
                    <a:pt x="0" y="5004"/>
                    <a:pt x="37" y="5114"/>
                    <a:pt x="110" y="5114"/>
                  </a:cubicBezTo>
                  <a:lnTo>
                    <a:pt x="147" y="5114"/>
                  </a:lnTo>
                  <a:cubicBezTo>
                    <a:pt x="229" y="5114"/>
                    <a:pt x="303" y="5078"/>
                    <a:pt x="303" y="5004"/>
                  </a:cubicBezTo>
                  <a:cubicBezTo>
                    <a:pt x="1436" y="461"/>
                    <a:pt x="4457" y="302"/>
                    <a:pt x="4969" y="302"/>
                  </a:cubicBezTo>
                  <a:cubicBezTo>
                    <a:pt x="5008" y="302"/>
                    <a:pt x="5032" y="303"/>
                    <a:pt x="5040" y="303"/>
                  </a:cubicBezTo>
                  <a:cubicBezTo>
                    <a:pt x="5150" y="303"/>
                    <a:pt x="5233" y="267"/>
                    <a:pt x="5233" y="193"/>
                  </a:cubicBezTo>
                  <a:cubicBezTo>
                    <a:pt x="5233" y="74"/>
                    <a:pt x="5150" y="1"/>
                    <a:pt x="5077" y="1"/>
                  </a:cubicBezTo>
                  <a:cubicBezTo>
                    <a:pt x="5073" y="1"/>
                    <a:pt x="5057" y="0"/>
                    <a:pt x="5031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8"/>
            <p:cNvSpPr/>
            <p:nvPr/>
          </p:nvSpPr>
          <p:spPr>
            <a:xfrm>
              <a:off x="4073602" y="3123679"/>
              <a:ext cx="280834" cy="347695"/>
            </a:xfrm>
            <a:custGeom>
              <a:avLst/>
              <a:gdLst/>
              <a:ahLst/>
              <a:cxnLst/>
              <a:rect l="l" t="t" r="r" b="b"/>
              <a:pathLst>
                <a:path w="6334" h="7842" extrusionOk="0">
                  <a:moveTo>
                    <a:pt x="186" y="1"/>
                  </a:moveTo>
                  <a:cubicBezTo>
                    <a:pt x="135" y="1"/>
                    <a:pt x="64" y="35"/>
                    <a:pt x="38" y="89"/>
                  </a:cubicBezTo>
                  <a:cubicBezTo>
                    <a:pt x="1" y="171"/>
                    <a:pt x="38" y="244"/>
                    <a:pt x="74" y="281"/>
                  </a:cubicBezTo>
                  <a:cubicBezTo>
                    <a:pt x="4775" y="3030"/>
                    <a:pt x="5994" y="7686"/>
                    <a:pt x="5994" y="7732"/>
                  </a:cubicBezTo>
                  <a:cubicBezTo>
                    <a:pt x="6031" y="7805"/>
                    <a:pt x="6104" y="7842"/>
                    <a:pt x="6150" y="7842"/>
                  </a:cubicBezTo>
                  <a:lnTo>
                    <a:pt x="6187" y="7842"/>
                  </a:lnTo>
                  <a:cubicBezTo>
                    <a:pt x="6260" y="7805"/>
                    <a:pt x="6333" y="7732"/>
                    <a:pt x="6297" y="7649"/>
                  </a:cubicBezTo>
                  <a:cubicBezTo>
                    <a:pt x="6297" y="7612"/>
                    <a:pt x="5041" y="2838"/>
                    <a:pt x="230" y="15"/>
                  </a:cubicBezTo>
                  <a:cubicBezTo>
                    <a:pt x="220" y="6"/>
                    <a:pt x="204" y="1"/>
                    <a:pt x="186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6" name="Google Shape;2026;p38"/>
          <p:cNvGrpSpPr/>
          <p:nvPr/>
        </p:nvGrpSpPr>
        <p:grpSpPr>
          <a:xfrm rot="7399944" flipH="1">
            <a:off x="-131181" y="3331892"/>
            <a:ext cx="1192452" cy="1606533"/>
            <a:chOff x="3915984" y="2821214"/>
            <a:chExt cx="958524" cy="1291373"/>
          </a:xfrm>
        </p:grpSpPr>
        <p:sp>
          <p:nvSpPr>
            <p:cNvPr id="2027" name="Google Shape;2027;p38"/>
            <p:cNvSpPr/>
            <p:nvPr/>
          </p:nvSpPr>
          <p:spPr>
            <a:xfrm>
              <a:off x="4512049" y="3285243"/>
              <a:ext cx="362459" cy="286110"/>
            </a:xfrm>
            <a:custGeom>
              <a:avLst/>
              <a:gdLst/>
              <a:ahLst/>
              <a:cxnLst/>
              <a:rect l="l" t="t" r="r" b="b"/>
              <a:pathLst>
                <a:path w="8175" h="6453" extrusionOk="0">
                  <a:moveTo>
                    <a:pt x="8175" y="0"/>
                  </a:moveTo>
                  <a:cubicBezTo>
                    <a:pt x="8174" y="0"/>
                    <a:pt x="3702" y="569"/>
                    <a:pt x="1989" y="2255"/>
                  </a:cubicBezTo>
                  <a:cubicBezTo>
                    <a:pt x="0" y="4234"/>
                    <a:pt x="651" y="6415"/>
                    <a:pt x="651" y="6415"/>
                  </a:cubicBezTo>
                  <a:cubicBezTo>
                    <a:pt x="651" y="6415"/>
                    <a:pt x="976" y="6453"/>
                    <a:pt x="1466" y="6453"/>
                  </a:cubicBezTo>
                  <a:cubicBezTo>
                    <a:pt x="2623" y="6453"/>
                    <a:pt x="4701" y="6245"/>
                    <a:pt x="5609" y="4848"/>
                  </a:cubicBezTo>
                  <a:cubicBezTo>
                    <a:pt x="6910" y="2896"/>
                    <a:pt x="6800" y="761"/>
                    <a:pt x="8175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8"/>
            <p:cNvSpPr/>
            <p:nvPr/>
          </p:nvSpPr>
          <p:spPr>
            <a:xfrm>
              <a:off x="4471392" y="3619720"/>
              <a:ext cx="374253" cy="203154"/>
            </a:xfrm>
            <a:custGeom>
              <a:avLst/>
              <a:gdLst/>
              <a:ahLst/>
              <a:cxnLst/>
              <a:rect l="l" t="t" r="r" b="b"/>
              <a:pathLst>
                <a:path w="8441" h="4582" extrusionOk="0">
                  <a:moveTo>
                    <a:pt x="3190" y="0"/>
                  </a:moveTo>
                  <a:cubicBezTo>
                    <a:pt x="1691" y="0"/>
                    <a:pt x="1375" y="1501"/>
                    <a:pt x="1375" y="1501"/>
                  </a:cubicBezTo>
                  <a:cubicBezTo>
                    <a:pt x="1375" y="1501"/>
                    <a:pt x="1" y="2839"/>
                    <a:pt x="1641" y="3948"/>
                  </a:cubicBezTo>
                  <a:cubicBezTo>
                    <a:pt x="2406" y="4448"/>
                    <a:pt x="3935" y="4581"/>
                    <a:pt x="5350" y="4581"/>
                  </a:cubicBezTo>
                  <a:cubicBezTo>
                    <a:pt x="6970" y="4581"/>
                    <a:pt x="8441" y="4406"/>
                    <a:pt x="8441" y="4406"/>
                  </a:cubicBezTo>
                  <a:cubicBezTo>
                    <a:pt x="8441" y="4406"/>
                    <a:pt x="6526" y="585"/>
                    <a:pt x="3703" y="53"/>
                  </a:cubicBezTo>
                  <a:cubicBezTo>
                    <a:pt x="3518" y="17"/>
                    <a:pt x="3348" y="0"/>
                    <a:pt x="3190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8"/>
            <p:cNvSpPr/>
            <p:nvPr/>
          </p:nvSpPr>
          <p:spPr>
            <a:xfrm>
              <a:off x="4439292" y="3156444"/>
              <a:ext cx="353946" cy="175000"/>
            </a:xfrm>
            <a:custGeom>
              <a:avLst/>
              <a:gdLst/>
              <a:ahLst/>
              <a:cxnLst/>
              <a:rect l="l" t="t" r="r" b="b"/>
              <a:pathLst>
                <a:path w="7983" h="3947" extrusionOk="0">
                  <a:moveTo>
                    <a:pt x="4239" y="1"/>
                  </a:moveTo>
                  <a:cubicBezTo>
                    <a:pt x="3605" y="1"/>
                    <a:pt x="2911" y="85"/>
                    <a:pt x="2173" y="303"/>
                  </a:cubicBezTo>
                  <a:cubicBezTo>
                    <a:pt x="459" y="843"/>
                    <a:pt x="1" y="2328"/>
                    <a:pt x="376" y="3244"/>
                  </a:cubicBezTo>
                  <a:cubicBezTo>
                    <a:pt x="376" y="3244"/>
                    <a:pt x="892" y="3947"/>
                    <a:pt x="2274" y="3947"/>
                  </a:cubicBezTo>
                  <a:cubicBezTo>
                    <a:pt x="2540" y="3947"/>
                    <a:pt x="2838" y="3921"/>
                    <a:pt x="3172" y="3858"/>
                  </a:cubicBezTo>
                  <a:cubicBezTo>
                    <a:pt x="5573" y="3437"/>
                    <a:pt x="7983" y="1073"/>
                    <a:pt x="7983" y="1073"/>
                  </a:cubicBezTo>
                  <a:cubicBezTo>
                    <a:pt x="7983" y="1073"/>
                    <a:pt x="6492" y="1"/>
                    <a:pt x="4239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8"/>
            <p:cNvSpPr/>
            <p:nvPr/>
          </p:nvSpPr>
          <p:spPr>
            <a:xfrm>
              <a:off x="4364540" y="2821214"/>
              <a:ext cx="340556" cy="333640"/>
            </a:xfrm>
            <a:custGeom>
              <a:avLst/>
              <a:gdLst/>
              <a:ahLst/>
              <a:cxnLst/>
              <a:rect l="l" t="t" r="r" b="b"/>
              <a:pathLst>
                <a:path w="7681" h="7525" extrusionOk="0">
                  <a:moveTo>
                    <a:pt x="7680" y="1"/>
                  </a:moveTo>
                  <a:cubicBezTo>
                    <a:pt x="7680" y="1"/>
                    <a:pt x="3519" y="688"/>
                    <a:pt x="2108" y="2750"/>
                  </a:cubicBezTo>
                  <a:cubicBezTo>
                    <a:pt x="1" y="5765"/>
                    <a:pt x="2062" y="7525"/>
                    <a:pt x="2062" y="7525"/>
                  </a:cubicBezTo>
                  <a:cubicBezTo>
                    <a:pt x="2062" y="7525"/>
                    <a:pt x="4775" y="7259"/>
                    <a:pt x="5957" y="5078"/>
                  </a:cubicBezTo>
                  <a:cubicBezTo>
                    <a:pt x="7222" y="2713"/>
                    <a:pt x="6415" y="881"/>
                    <a:pt x="7680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8"/>
            <p:cNvSpPr/>
            <p:nvPr/>
          </p:nvSpPr>
          <p:spPr>
            <a:xfrm>
              <a:off x="3992377" y="3029685"/>
              <a:ext cx="329960" cy="309919"/>
            </a:xfrm>
            <a:custGeom>
              <a:avLst/>
              <a:gdLst/>
              <a:ahLst/>
              <a:cxnLst/>
              <a:rect l="l" t="t" r="r" b="b"/>
              <a:pathLst>
                <a:path w="7442" h="6990" extrusionOk="0">
                  <a:moveTo>
                    <a:pt x="193" y="0"/>
                  </a:moveTo>
                  <a:lnTo>
                    <a:pt x="193" y="0"/>
                  </a:lnTo>
                  <a:cubicBezTo>
                    <a:pt x="192" y="0"/>
                    <a:pt x="0" y="4271"/>
                    <a:pt x="2291" y="5911"/>
                  </a:cubicBezTo>
                  <a:cubicBezTo>
                    <a:pt x="3485" y="6784"/>
                    <a:pt x="4601" y="6990"/>
                    <a:pt x="5388" y="6990"/>
                  </a:cubicBezTo>
                  <a:cubicBezTo>
                    <a:pt x="6087" y="6990"/>
                    <a:pt x="6525" y="6827"/>
                    <a:pt x="6525" y="6827"/>
                  </a:cubicBezTo>
                  <a:cubicBezTo>
                    <a:pt x="6525" y="6827"/>
                    <a:pt x="7441" y="4921"/>
                    <a:pt x="5993" y="3015"/>
                  </a:cubicBezTo>
                  <a:cubicBezTo>
                    <a:pt x="4546" y="1100"/>
                    <a:pt x="1375" y="1375"/>
                    <a:pt x="193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8"/>
            <p:cNvSpPr/>
            <p:nvPr/>
          </p:nvSpPr>
          <p:spPr>
            <a:xfrm>
              <a:off x="3915984" y="3359596"/>
              <a:ext cx="326723" cy="256803"/>
            </a:xfrm>
            <a:custGeom>
              <a:avLst/>
              <a:gdLst/>
              <a:ahLst/>
              <a:cxnLst/>
              <a:rect l="l" t="t" r="r" b="b"/>
              <a:pathLst>
                <a:path w="7369" h="5792" extrusionOk="0">
                  <a:moveTo>
                    <a:pt x="917" y="0"/>
                  </a:moveTo>
                  <a:lnTo>
                    <a:pt x="917" y="0"/>
                  </a:lnTo>
                  <a:cubicBezTo>
                    <a:pt x="917" y="1"/>
                    <a:pt x="0" y="3171"/>
                    <a:pt x="2255" y="4931"/>
                  </a:cubicBezTo>
                  <a:cubicBezTo>
                    <a:pt x="3134" y="5589"/>
                    <a:pt x="3969" y="5791"/>
                    <a:pt x="4665" y="5791"/>
                  </a:cubicBezTo>
                  <a:cubicBezTo>
                    <a:pt x="5780" y="5791"/>
                    <a:pt x="6534" y="5270"/>
                    <a:pt x="6534" y="5270"/>
                  </a:cubicBezTo>
                  <a:cubicBezTo>
                    <a:pt x="6534" y="5270"/>
                    <a:pt x="7368" y="3739"/>
                    <a:pt x="5728" y="2291"/>
                  </a:cubicBezTo>
                  <a:cubicBezTo>
                    <a:pt x="4087" y="844"/>
                    <a:pt x="2099" y="1375"/>
                    <a:pt x="917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8"/>
            <p:cNvSpPr/>
            <p:nvPr/>
          </p:nvSpPr>
          <p:spPr>
            <a:xfrm>
              <a:off x="3988697" y="3772682"/>
              <a:ext cx="291608" cy="335369"/>
            </a:xfrm>
            <a:custGeom>
              <a:avLst/>
              <a:gdLst/>
              <a:ahLst/>
              <a:cxnLst/>
              <a:rect l="l" t="t" r="r" b="b"/>
              <a:pathLst>
                <a:path w="6577" h="7564" extrusionOk="0">
                  <a:moveTo>
                    <a:pt x="2490" y="0"/>
                  </a:moveTo>
                  <a:cubicBezTo>
                    <a:pt x="1563" y="0"/>
                    <a:pt x="450" y="676"/>
                    <a:pt x="276" y="2404"/>
                  </a:cubicBezTo>
                  <a:cubicBezTo>
                    <a:pt x="1" y="4925"/>
                    <a:pt x="1073" y="7564"/>
                    <a:pt x="1073" y="7564"/>
                  </a:cubicBezTo>
                  <a:cubicBezTo>
                    <a:pt x="1073" y="7564"/>
                    <a:pt x="2182" y="6336"/>
                    <a:pt x="3364" y="5273"/>
                  </a:cubicBezTo>
                  <a:cubicBezTo>
                    <a:pt x="4546" y="4164"/>
                    <a:pt x="6498" y="3440"/>
                    <a:pt x="6535" y="2029"/>
                  </a:cubicBezTo>
                  <a:cubicBezTo>
                    <a:pt x="6577" y="630"/>
                    <a:pt x="5621" y="330"/>
                    <a:pt x="4795" y="330"/>
                  </a:cubicBezTo>
                  <a:cubicBezTo>
                    <a:pt x="4176" y="330"/>
                    <a:pt x="3630" y="498"/>
                    <a:pt x="3630" y="498"/>
                  </a:cubicBezTo>
                  <a:cubicBezTo>
                    <a:pt x="3407" y="184"/>
                    <a:pt x="2974" y="0"/>
                    <a:pt x="2490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8"/>
            <p:cNvSpPr/>
            <p:nvPr/>
          </p:nvSpPr>
          <p:spPr>
            <a:xfrm>
              <a:off x="4092312" y="2909400"/>
              <a:ext cx="511211" cy="1203187"/>
            </a:xfrm>
            <a:custGeom>
              <a:avLst/>
              <a:gdLst/>
              <a:ahLst/>
              <a:cxnLst/>
              <a:rect l="l" t="t" r="r" b="b"/>
              <a:pathLst>
                <a:path w="11530" h="27137" extrusionOk="0">
                  <a:moveTo>
                    <a:pt x="11529" y="1"/>
                  </a:moveTo>
                  <a:lnTo>
                    <a:pt x="11529" y="1"/>
                  </a:lnTo>
                  <a:cubicBezTo>
                    <a:pt x="0" y="13747"/>
                    <a:pt x="8248" y="24890"/>
                    <a:pt x="9962" y="26952"/>
                  </a:cubicBezTo>
                  <a:cubicBezTo>
                    <a:pt x="10069" y="27080"/>
                    <a:pt x="10198" y="27136"/>
                    <a:pt x="10332" y="27136"/>
                  </a:cubicBezTo>
                  <a:cubicBezTo>
                    <a:pt x="10438" y="27136"/>
                    <a:pt x="10547" y="27100"/>
                    <a:pt x="10649" y="27035"/>
                  </a:cubicBezTo>
                  <a:cubicBezTo>
                    <a:pt x="10878" y="26842"/>
                    <a:pt x="10878" y="26540"/>
                    <a:pt x="10686" y="26311"/>
                  </a:cubicBezTo>
                  <a:cubicBezTo>
                    <a:pt x="9540" y="25239"/>
                    <a:pt x="6525" y="21765"/>
                    <a:pt x="6104" y="14773"/>
                  </a:cubicBezTo>
                  <a:cubicBezTo>
                    <a:pt x="5646" y="7791"/>
                    <a:pt x="11528" y="2"/>
                    <a:pt x="11529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8"/>
            <p:cNvSpPr/>
            <p:nvPr/>
          </p:nvSpPr>
          <p:spPr>
            <a:xfrm>
              <a:off x="4362900" y="3215767"/>
              <a:ext cx="304820" cy="171098"/>
            </a:xfrm>
            <a:custGeom>
              <a:avLst/>
              <a:gdLst/>
              <a:ahLst/>
              <a:cxnLst/>
              <a:rect l="l" t="t" r="r" b="b"/>
              <a:pathLst>
                <a:path w="6875" h="3859" extrusionOk="0">
                  <a:moveTo>
                    <a:pt x="6682" y="0"/>
                  </a:moveTo>
                  <a:cubicBezTo>
                    <a:pt x="6645" y="37"/>
                    <a:pt x="5499" y="110"/>
                    <a:pt x="4088" y="614"/>
                  </a:cubicBezTo>
                  <a:cubicBezTo>
                    <a:pt x="2219" y="1256"/>
                    <a:pt x="807" y="2291"/>
                    <a:pt x="38" y="3629"/>
                  </a:cubicBezTo>
                  <a:cubicBezTo>
                    <a:pt x="1" y="3703"/>
                    <a:pt x="38" y="3776"/>
                    <a:pt x="120" y="3858"/>
                  </a:cubicBezTo>
                  <a:lnTo>
                    <a:pt x="193" y="3858"/>
                  </a:lnTo>
                  <a:cubicBezTo>
                    <a:pt x="230" y="3858"/>
                    <a:pt x="267" y="3822"/>
                    <a:pt x="312" y="3776"/>
                  </a:cubicBezTo>
                  <a:cubicBezTo>
                    <a:pt x="2063" y="724"/>
                    <a:pt x="6682" y="303"/>
                    <a:pt x="6727" y="303"/>
                  </a:cubicBezTo>
                  <a:cubicBezTo>
                    <a:pt x="6801" y="303"/>
                    <a:pt x="6874" y="229"/>
                    <a:pt x="6874" y="156"/>
                  </a:cubicBezTo>
                  <a:cubicBezTo>
                    <a:pt x="6874" y="74"/>
                    <a:pt x="6801" y="0"/>
                    <a:pt x="6682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8"/>
            <p:cNvSpPr/>
            <p:nvPr/>
          </p:nvSpPr>
          <p:spPr>
            <a:xfrm>
              <a:off x="4395000" y="3388991"/>
              <a:ext cx="337320" cy="444794"/>
            </a:xfrm>
            <a:custGeom>
              <a:avLst/>
              <a:gdLst/>
              <a:ahLst/>
              <a:cxnLst/>
              <a:rect l="l" t="t" r="r" b="b"/>
              <a:pathLst>
                <a:path w="7608" h="10032" extrusionOk="0">
                  <a:moveTo>
                    <a:pt x="7442" y="1"/>
                  </a:moveTo>
                  <a:cubicBezTo>
                    <a:pt x="7405" y="1"/>
                    <a:pt x="7366" y="10"/>
                    <a:pt x="7332" y="25"/>
                  </a:cubicBezTo>
                  <a:cubicBezTo>
                    <a:pt x="7332" y="61"/>
                    <a:pt x="5692" y="1244"/>
                    <a:pt x="4015" y="3040"/>
                  </a:cubicBezTo>
                  <a:cubicBezTo>
                    <a:pt x="2411" y="4726"/>
                    <a:pt x="459" y="7246"/>
                    <a:pt x="47" y="9840"/>
                  </a:cubicBezTo>
                  <a:cubicBezTo>
                    <a:pt x="1" y="9913"/>
                    <a:pt x="83" y="10032"/>
                    <a:pt x="157" y="10032"/>
                  </a:cubicBezTo>
                  <a:lnTo>
                    <a:pt x="193" y="10032"/>
                  </a:lnTo>
                  <a:cubicBezTo>
                    <a:pt x="276" y="10032"/>
                    <a:pt x="312" y="9995"/>
                    <a:pt x="349" y="9913"/>
                  </a:cubicBezTo>
                  <a:cubicBezTo>
                    <a:pt x="1110" y="5028"/>
                    <a:pt x="7451" y="327"/>
                    <a:pt x="7525" y="290"/>
                  </a:cubicBezTo>
                  <a:cubicBezTo>
                    <a:pt x="7607" y="254"/>
                    <a:pt x="7607" y="144"/>
                    <a:pt x="7561" y="61"/>
                  </a:cubicBezTo>
                  <a:cubicBezTo>
                    <a:pt x="7540" y="18"/>
                    <a:pt x="7493" y="1"/>
                    <a:pt x="7442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8"/>
            <p:cNvSpPr/>
            <p:nvPr/>
          </p:nvSpPr>
          <p:spPr>
            <a:xfrm>
              <a:off x="4447849" y="3673677"/>
              <a:ext cx="277553" cy="67083"/>
            </a:xfrm>
            <a:custGeom>
              <a:avLst/>
              <a:gdLst/>
              <a:ahLst/>
              <a:cxnLst/>
              <a:rect l="l" t="t" r="r" b="b"/>
              <a:pathLst>
                <a:path w="6260" h="1513" extrusionOk="0">
                  <a:moveTo>
                    <a:pt x="1603" y="0"/>
                  </a:moveTo>
                  <a:cubicBezTo>
                    <a:pt x="1098" y="0"/>
                    <a:pt x="592" y="61"/>
                    <a:pt x="110" y="211"/>
                  </a:cubicBezTo>
                  <a:cubicBezTo>
                    <a:pt x="37" y="248"/>
                    <a:pt x="0" y="321"/>
                    <a:pt x="37" y="404"/>
                  </a:cubicBezTo>
                  <a:cubicBezTo>
                    <a:pt x="37" y="463"/>
                    <a:pt x="110" y="523"/>
                    <a:pt x="182" y="523"/>
                  </a:cubicBezTo>
                  <a:cubicBezTo>
                    <a:pt x="198" y="523"/>
                    <a:pt x="214" y="520"/>
                    <a:pt x="229" y="513"/>
                  </a:cubicBezTo>
                  <a:cubicBezTo>
                    <a:pt x="680" y="366"/>
                    <a:pt x="1161" y="306"/>
                    <a:pt x="1644" y="306"/>
                  </a:cubicBezTo>
                  <a:cubicBezTo>
                    <a:pt x="3773" y="306"/>
                    <a:pt x="5964" y="1475"/>
                    <a:pt x="5994" y="1512"/>
                  </a:cubicBezTo>
                  <a:lnTo>
                    <a:pt x="6067" y="1512"/>
                  </a:lnTo>
                  <a:cubicBezTo>
                    <a:pt x="6104" y="1512"/>
                    <a:pt x="6186" y="1512"/>
                    <a:pt x="6223" y="1430"/>
                  </a:cubicBezTo>
                  <a:cubicBezTo>
                    <a:pt x="6259" y="1357"/>
                    <a:pt x="6223" y="1283"/>
                    <a:pt x="6140" y="1237"/>
                  </a:cubicBezTo>
                  <a:cubicBezTo>
                    <a:pt x="6021" y="1178"/>
                    <a:pt x="3817" y="0"/>
                    <a:pt x="1603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8"/>
            <p:cNvSpPr/>
            <p:nvPr/>
          </p:nvSpPr>
          <p:spPr>
            <a:xfrm>
              <a:off x="3992377" y="3437584"/>
              <a:ext cx="386047" cy="343793"/>
            </a:xfrm>
            <a:custGeom>
              <a:avLst/>
              <a:gdLst/>
              <a:ahLst/>
              <a:cxnLst/>
              <a:rect l="l" t="t" r="r" b="b"/>
              <a:pathLst>
                <a:path w="8707" h="7754" extrusionOk="0">
                  <a:moveTo>
                    <a:pt x="266" y="1"/>
                  </a:moveTo>
                  <a:cubicBezTo>
                    <a:pt x="193" y="1"/>
                    <a:pt x="73" y="1"/>
                    <a:pt x="37" y="74"/>
                  </a:cubicBezTo>
                  <a:cubicBezTo>
                    <a:pt x="0" y="148"/>
                    <a:pt x="37" y="267"/>
                    <a:pt x="110" y="303"/>
                  </a:cubicBezTo>
                  <a:cubicBezTo>
                    <a:pt x="5187" y="2594"/>
                    <a:pt x="8358" y="7635"/>
                    <a:pt x="8395" y="7671"/>
                  </a:cubicBezTo>
                  <a:cubicBezTo>
                    <a:pt x="8440" y="7708"/>
                    <a:pt x="8477" y="7754"/>
                    <a:pt x="8550" y="7754"/>
                  </a:cubicBezTo>
                  <a:cubicBezTo>
                    <a:pt x="8550" y="7754"/>
                    <a:pt x="8587" y="7754"/>
                    <a:pt x="8624" y="7708"/>
                  </a:cubicBezTo>
                  <a:cubicBezTo>
                    <a:pt x="8706" y="7671"/>
                    <a:pt x="8706" y="7598"/>
                    <a:pt x="8669" y="7525"/>
                  </a:cubicBezTo>
                  <a:cubicBezTo>
                    <a:pt x="8624" y="7479"/>
                    <a:pt x="5416" y="2365"/>
                    <a:pt x="266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8"/>
            <p:cNvSpPr/>
            <p:nvPr/>
          </p:nvSpPr>
          <p:spPr>
            <a:xfrm>
              <a:off x="4093952" y="3694782"/>
              <a:ext cx="232018" cy="226786"/>
            </a:xfrm>
            <a:custGeom>
              <a:avLst/>
              <a:gdLst/>
              <a:ahLst/>
              <a:cxnLst/>
              <a:rect l="l" t="t" r="r" b="b"/>
              <a:pathLst>
                <a:path w="5233" h="5115" extrusionOk="0">
                  <a:moveTo>
                    <a:pt x="5031" y="0"/>
                  </a:moveTo>
                  <a:cubicBezTo>
                    <a:pt x="4828" y="0"/>
                    <a:pt x="3997" y="29"/>
                    <a:pt x="3015" y="532"/>
                  </a:cubicBezTo>
                  <a:cubicBezTo>
                    <a:pt x="2025" y="1073"/>
                    <a:pt x="687" y="2255"/>
                    <a:pt x="0" y="4931"/>
                  </a:cubicBezTo>
                  <a:cubicBezTo>
                    <a:pt x="0" y="5004"/>
                    <a:pt x="37" y="5114"/>
                    <a:pt x="110" y="5114"/>
                  </a:cubicBezTo>
                  <a:lnTo>
                    <a:pt x="147" y="5114"/>
                  </a:lnTo>
                  <a:cubicBezTo>
                    <a:pt x="229" y="5114"/>
                    <a:pt x="303" y="5078"/>
                    <a:pt x="303" y="5004"/>
                  </a:cubicBezTo>
                  <a:cubicBezTo>
                    <a:pt x="1436" y="461"/>
                    <a:pt x="4457" y="302"/>
                    <a:pt x="4969" y="302"/>
                  </a:cubicBezTo>
                  <a:cubicBezTo>
                    <a:pt x="5008" y="302"/>
                    <a:pt x="5032" y="303"/>
                    <a:pt x="5040" y="303"/>
                  </a:cubicBezTo>
                  <a:cubicBezTo>
                    <a:pt x="5150" y="303"/>
                    <a:pt x="5233" y="267"/>
                    <a:pt x="5233" y="193"/>
                  </a:cubicBezTo>
                  <a:cubicBezTo>
                    <a:pt x="5233" y="74"/>
                    <a:pt x="5150" y="1"/>
                    <a:pt x="5077" y="1"/>
                  </a:cubicBezTo>
                  <a:cubicBezTo>
                    <a:pt x="5073" y="1"/>
                    <a:pt x="5057" y="0"/>
                    <a:pt x="5031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8"/>
            <p:cNvSpPr/>
            <p:nvPr/>
          </p:nvSpPr>
          <p:spPr>
            <a:xfrm>
              <a:off x="4073602" y="3123679"/>
              <a:ext cx="280834" cy="347695"/>
            </a:xfrm>
            <a:custGeom>
              <a:avLst/>
              <a:gdLst/>
              <a:ahLst/>
              <a:cxnLst/>
              <a:rect l="l" t="t" r="r" b="b"/>
              <a:pathLst>
                <a:path w="6334" h="7842" extrusionOk="0">
                  <a:moveTo>
                    <a:pt x="186" y="1"/>
                  </a:moveTo>
                  <a:cubicBezTo>
                    <a:pt x="135" y="1"/>
                    <a:pt x="64" y="35"/>
                    <a:pt x="38" y="89"/>
                  </a:cubicBezTo>
                  <a:cubicBezTo>
                    <a:pt x="1" y="171"/>
                    <a:pt x="38" y="244"/>
                    <a:pt x="74" y="281"/>
                  </a:cubicBezTo>
                  <a:cubicBezTo>
                    <a:pt x="4775" y="3030"/>
                    <a:pt x="5994" y="7686"/>
                    <a:pt x="5994" y="7732"/>
                  </a:cubicBezTo>
                  <a:cubicBezTo>
                    <a:pt x="6031" y="7805"/>
                    <a:pt x="6104" y="7842"/>
                    <a:pt x="6150" y="7842"/>
                  </a:cubicBezTo>
                  <a:lnTo>
                    <a:pt x="6187" y="7842"/>
                  </a:lnTo>
                  <a:cubicBezTo>
                    <a:pt x="6260" y="7805"/>
                    <a:pt x="6333" y="7732"/>
                    <a:pt x="6297" y="7649"/>
                  </a:cubicBezTo>
                  <a:cubicBezTo>
                    <a:pt x="6297" y="7612"/>
                    <a:pt x="5041" y="2838"/>
                    <a:pt x="230" y="15"/>
                  </a:cubicBezTo>
                  <a:cubicBezTo>
                    <a:pt x="220" y="6"/>
                    <a:pt x="204" y="1"/>
                    <a:pt x="186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1" name="Google Shape;2041;p38"/>
          <p:cNvGrpSpPr/>
          <p:nvPr/>
        </p:nvGrpSpPr>
        <p:grpSpPr>
          <a:xfrm flipH="1">
            <a:off x="8046167" y="4567785"/>
            <a:ext cx="206929" cy="203212"/>
            <a:chOff x="1971300" y="3409475"/>
            <a:chExt cx="101600" cy="99775"/>
          </a:xfrm>
        </p:grpSpPr>
        <p:sp>
          <p:nvSpPr>
            <p:cNvPr id="2042" name="Google Shape;2042;p38"/>
            <p:cNvSpPr/>
            <p:nvPr/>
          </p:nvSpPr>
          <p:spPr>
            <a:xfrm>
              <a:off x="1971300" y="3409475"/>
              <a:ext cx="101600" cy="99775"/>
            </a:xfrm>
            <a:custGeom>
              <a:avLst/>
              <a:gdLst/>
              <a:ahLst/>
              <a:cxnLst/>
              <a:rect l="l" t="t" r="r" b="b"/>
              <a:pathLst>
                <a:path w="4064" h="3991" extrusionOk="0">
                  <a:moveTo>
                    <a:pt x="2060" y="1"/>
                  </a:moveTo>
                  <a:cubicBezTo>
                    <a:pt x="920" y="1"/>
                    <a:pt x="1" y="920"/>
                    <a:pt x="1" y="1986"/>
                  </a:cubicBezTo>
                  <a:cubicBezTo>
                    <a:pt x="1" y="3144"/>
                    <a:pt x="920" y="3990"/>
                    <a:pt x="2060" y="3990"/>
                  </a:cubicBezTo>
                  <a:cubicBezTo>
                    <a:pt x="3145" y="3990"/>
                    <a:pt x="4064" y="3144"/>
                    <a:pt x="4064" y="1986"/>
                  </a:cubicBezTo>
                  <a:cubicBezTo>
                    <a:pt x="4064" y="920"/>
                    <a:pt x="3145" y="1"/>
                    <a:pt x="2060" y="1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8"/>
            <p:cNvSpPr/>
            <p:nvPr/>
          </p:nvSpPr>
          <p:spPr>
            <a:xfrm>
              <a:off x="1974975" y="3409475"/>
              <a:ext cx="97925" cy="78625"/>
            </a:xfrm>
            <a:custGeom>
              <a:avLst/>
              <a:gdLst/>
              <a:ahLst/>
              <a:cxnLst/>
              <a:rect l="l" t="t" r="r" b="b"/>
              <a:pathLst>
                <a:path w="3917" h="3145" extrusionOk="0">
                  <a:moveTo>
                    <a:pt x="1913" y="1"/>
                  </a:moveTo>
                  <a:cubicBezTo>
                    <a:pt x="994" y="1"/>
                    <a:pt x="240" y="607"/>
                    <a:pt x="1" y="1380"/>
                  </a:cubicBezTo>
                  <a:cubicBezTo>
                    <a:pt x="313" y="846"/>
                    <a:pt x="920" y="534"/>
                    <a:pt x="1619" y="534"/>
                  </a:cubicBezTo>
                  <a:cubicBezTo>
                    <a:pt x="2759" y="534"/>
                    <a:pt x="3604" y="1453"/>
                    <a:pt x="3604" y="2519"/>
                  </a:cubicBezTo>
                  <a:cubicBezTo>
                    <a:pt x="3604" y="2758"/>
                    <a:pt x="3604" y="2979"/>
                    <a:pt x="3531" y="3144"/>
                  </a:cubicBezTo>
                  <a:cubicBezTo>
                    <a:pt x="3751" y="2832"/>
                    <a:pt x="3917" y="2446"/>
                    <a:pt x="3917" y="1986"/>
                  </a:cubicBezTo>
                  <a:cubicBezTo>
                    <a:pt x="3917" y="920"/>
                    <a:pt x="2998" y="1"/>
                    <a:pt x="1913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8"/>
            <p:cNvSpPr/>
            <p:nvPr/>
          </p:nvSpPr>
          <p:spPr>
            <a:xfrm>
              <a:off x="1979125" y="3434300"/>
              <a:ext cx="74475" cy="74950"/>
            </a:xfrm>
            <a:custGeom>
              <a:avLst/>
              <a:gdLst/>
              <a:ahLst/>
              <a:cxnLst/>
              <a:rect l="l" t="t" r="r" b="b"/>
              <a:pathLst>
                <a:path w="2979" h="2998" extrusionOk="0">
                  <a:moveTo>
                    <a:pt x="1453" y="0"/>
                  </a:moveTo>
                  <a:cubicBezTo>
                    <a:pt x="681" y="0"/>
                    <a:pt x="0" y="699"/>
                    <a:pt x="0" y="1526"/>
                  </a:cubicBezTo>
                  <a:cubicBezTo>
                    <a:pt x="0" y="2372"/>
                    <a:pt x="681" y="2997"/>
                    <a:pt x="1453" y="2997"/>
                  </a:cubicBezTo>
                  <a:cubicBezTo>
                    <a:pt x="2298" y="2997"/>
                    <a:pt x="2979" y="2372"/>
                    <a:pt x="2979" y="1526"/>
                  </a:cubicBezTo>
                  <a:cubicBezTo>
                    <a:pt x="2979" y="699"/>
                    <a:pt x="2298" y="0"/>
                    <a:pt x="1453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5" name="Google Shape;2045;p38"/>
          <p:cNvGrpSpPr/>
          <p:nvPr/>
        </p:nvGrpSpPr>
        <p:grpSpPr>
          <a:xfrm flipH="1">
            <a:off x="8423997" y="3985718"/>
            <a:ext cx="206929" cy="203161"/>
            <a:chOff x="1655100" y="3332725"/>
            <a:chExt cx="101600" cy="99750"/>
          </a:xfrm>
        </p:grpSpPr>
        <p:sp>
          <p:nvSpPr>
            <p:cNvPr id="2046" name="Google Shape;2046;p38"/>
            <p:cNvSpPr/>
            <p:nvPr/>
          </p:nvSpPr>
          <p:spPr>
            <a:xfrm>
              <a:off x="1655100" y="3332725"/>
              <a:ext cx="101600" cy="99750"/>
            </a:xfrm>
            <a:custGeom>
              <a:avLst/>
              <a:gdLst/>
              <a:ahLst/>
              <a:cxnLst/>
              <a:rect l="l" t="t" r="r" b="b"/>
              <a:pathLst>
                <a:path w="4064" h="3990" extrusionOk="0">
                  <a:moveTo>
                    <a:pt x="2078" y="0"/>
                  </a:moveTo>
                  <a:cubicBezTo>
                    <a:pt x="920" y="0"/>
                    <a:pt x="0" y="846"/>
                    <a:pt x="0" y="2004"/>
                  </a:cubicBezTo>
                  <a:cubicBezTo>
                    <a:pt x="0" y="3071"/>
                    <a:pt x="920" y="3990"/>
                    <a:pt x="2078" y="3990"/>
                  </a:cubicBezTo>
                  <a:cubicBezTo>
                    <a:pt x="3144" y="3990"/>
                    <a:pt x="4063" y="3071"/>
                    <a:pt x="4063" y="2004"/>
                  </a:cubicBezTo>
                  <a:cubicBezTo>
                    <a:pt x="4063" y="846"/>
                    <a:pt x="3144" y="0"/>
                    <a:pt x="207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8"/>
            <p:cNvSpPr/>
            <p:nvPr/>
          </p:nvSpPr>
          <p:spPr>
            <a:xfrm>
              <a:off x="1659225" y="3332725"/>
              <a:ext cx="97475" cy="76775"/>
            </a:xfrm>
            <a:custGeom>
              <a:avLst/>
              <a:gdLst/>
              <a:ahLst/>
              <a:cxnLst/>
              <a:rect l="l" t="t" r="r" b="b"/>
              <a:pathLst>
                <a:path w="3899" h="3071" extrusionOk="0">
                  <a:moveTo>
                    <a:pt x="1913" y="0"/>
                  </a:moveTo>
                  <a:cubicBezTo>
                    <a:pt x="994" y="0"/>
                    <a:pt x="221" y="534"/>
                    <a:pt x="1" y="1306"/>
                  </a:cubicBezTo>
                  <a:cubicBezTo>
                    <a:pt x="295" y="846"/>
                    <a:pt x="920" y="460"/>
                    <a:pt x="1600" y="460"/>
                  </a:cubicBezTo>
                  <a:cubicBezTo>
                    <a:pt x="2758" y="460"/>
                    <a:pt x="3604" y="1379"/>
                    <a:pt x="3604" y="2464"/>
                  </a:cubicBezTo>
                  <a:cubicBezTo>
                    <a:pt x="3604" y="2685"/>
                    <a:pt x="3604" y="2924"/>
                    <a:pt x="3512" y="3071"/>
                  </a:cubicBezTo>
                  <a:cubicBezTo>
                    <a:pt x="3751" y="2758"/>
                    <a:pt x="3898" y="2372"/>
                    <a:pt x="3898" y="2004"/>
                  </a:cubicBezTo>
                  <a:cubicBezTo>
                    <a:pt x="3898" y="846"/>
                    <a:pt x="2979" y="0"/>
                    <a:pt x="1913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8"/>
            <p:cNvSpPr/>
            <p:nvPr/>
          </p:nvSpPr>
          <p:spPr>
            <a:xfrm>
              <a:off x="1662900" y="3357550"/>
              <a:ext cx="74950" cy="74925"/>
            </a:xfrm>
            <a:custGeom>
              <a:avLst/>
              <a:gdLst/>
              <a:ahLst/>
              <a:cxnLst/>
              <a:rect l="l" t="t" r="r" b="b"/>
              <a:pathLst>
                <a:path w="2998" h="2997" extrusionOk="0">
                  <a:moveTo>
                    <a:pt x="1453" y="0"/>
                  </a:moveTo>
                  <a:cubicBezTo>
                    <a:pt x="700" y="0"/>
                    <a:pt x="1" y="625"/>
                    <a:pt x="1" y="1471"/>
                  </a:cubicBezTo>
                  <a:cubicBezTo>
                    <a:pt x="1" y="2298"/>
                    <a:pt x="700" y="2997"/>
                    <a:pt x="1453" y="2997"/>
                  </a:cubicBezTo>
                  <a:cubicBezTo>
                    <a:pt x="2299" y="2997"/>
                    <a:pt x="2998" y="2298"/>
                    <a:pt x="2998" y="1471"/>
                  </a:cubicBezTo>
                  <a:cubicBezTo>
                    <a:pt x="2998" y="625"/>
                    <a:pt x="2299" y="0"/>
                    <a:pt x="1453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9" name="Google Shape;2049;p38"/>
          <p:cNvGrpSpPr/>
          <p:nvPr/>
        </p:nvGrpSpPr>
        <p:grpSpPr>
          <a:xfrm flipH="1">
            <a:off x="466184" y="806606"/>
            <a:ext cx="206929" cy="203161"/>
            <a:chOff x="1655100" y="3332725"/>
            <a:chExt cx="101600" cy="99750"/>
          </a:xfrm>
        </p:grpSpPr>
        <p:sp>
          <p:nvSpPr>
            <p:cNvPr id="2050" name="Google Shape;2050;p38"/>
            <p:cNvSpPr/>
            <p:nvPr/>
          </p:nvSpPr>
          <p:spPr>
            <a:xfrm>
              <a:off x="1655100" y="3332725"/>
              <a:ext cx="101600" cy="99750"/>
            </a:xfrm>
            <a:custGeom>
              <a:avLst/>
              <a:gdLst/>
              <a:ahLst/>
              <a:cxnLst/>
              <a:rect l="l" t="t" r="r" b="b"/>
              <a:pathLst>
                <a:path w="4064" h="3990" extrusionOk="0">
                  <a:moveTo>
                    <a:pt x="2078" y="0"/>
                  </a:moveTo>
                  <a:cubicBezTo>
                    <a:pt x="920" y="0"/>
                    <a:pt x="0" y="846"/>
                    <a:pt x="0" y="2004"/>
                  </a:cubicBezTo>
                  <a:cubicBezTo>
                    <a:pt x="0" y="3071"/>
                    <a:pt x="920" y="3990"/>
                    <a:pt x="2078" y="3990"/>
                  </a:cubicBezTo>
                  <a:cubicBezTo>
                    <a:pt x="3144" y="3990"/>
                    <a:pt x="4063" y="3071"/>
                    <a:pt x="4063" y="2004"/>
                  </a:cubicBezTo>
                  <a:cubicBezTo>
                    <a:pt x="4063" y="846"/>
                    <a:pt x="3144" y="0"/>
                    <a:pt x="207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8"/>
            <p:cNvSpPr/>
            <p:nvPr/>
          </p:nvSpPr>
          <p:spPr>
            <a:xfrm>
              <a:off x="1659225" y="3332725"/>
              <a:ext cx="97475" cy="76775"/>
            </a:xfrm>
            <a:custGeom>
              <a:avLst/>
              <a:gdLst/>
              <a:ahLst/>
              <a:cxnLst/>
              <a:rect l="l" t="t" r="r" b="b"/>
              <a:pathLst>
                <a:path w="3899" h="3071" extrusionOk="0">
                  <a:moveTo>
                    <a:pt x="1913" y="0"/>
                  </a:moveTo>
                  <a:cubicBezTo>
                    <a:pt x="994" y="0"/>
                    <a:pt x="221" y="534"/>
                    <a:pt x="1" y="1306"/>
                  </a:cubicBezTo>
                  <a:cubicBezTo>
                    <a:pt x="295" y="846"/>
                    <a:pt x="920" y="460"/>
                    <a:pt x="1600" y="460"/>
                  </a:cubicBezTo>
                  <a:cubicBezTo>
                    <a:pt x="2758" y="460"/>
                    <a:pt x="3604" y="1379"/>
                    <a:pt x="3604" y="2464"/>
                  </a:cubicBezTo>
                  <a:cubicBezTo>
                    <a:pt x="3604" y="2685"/>
                    <a:pt x="3604" y="2924"/>
                    <a:pt x="3512" y="3071"/>
                  </a:cubicBezTo>
                  <a:cubicBezTo>
                    <a:pt x="3751" y="2758"/>
                    <a:pt x="3898" y="2372"/>
                    <a:pt x="3898" y="2004"/>
                  </a:cubicBezTo>
                  <a:cubicBezTo>
                    <a:pt x="3898" y="846"/>
                    <a:pt x="2979" y="0"/>
                    <a:pt x="1913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8"/>
            <p:cNvSpPr/>
            <p:nvPr/>
          </p:nvSpPr>
          <p:spPr>
            <a:xfrm>
              <a:off x="1662900" y="3357550"/>
              <a:ext cx="74950" cy="74925"/>
            </a:xfrm>
            <a:custGeom>
              <a:avLst/>
              <a:gdLst/>
              <a:ahLst/>
              <a:cxnLst/>
              <a:rect l="l" t="t" r="r" b="b"/>
              <a:pathLst>
                <a:path w="2998" h="2997" extrusionOk="0">
                  <a:moveTo>
                    <a:pt x="1453" y="0"/>
                  </a:moveTo>
                  <a:cubicBezTo>
                    <a:pt x="700" y="0"/>
                    <a:pt x="1" y="625"/>
                    <a:pt x="1" y="1471"/>
                  </a:cubicBezTo>
                  <a:cubicBezTo>
                    <a:pt x="1" y="2298"/>
                    <a:pt x="700" y="2997"/>
                    <a:pt x="1453" y="2997"/>
                  </a:cubicBezTo>
                  <a:cubicBezTo>
                    <a:pt x="2299" y="2997"/>
                    <a:pt x="2998" y="2298"/>
                    <a:pt x="2998" y="1471"/>
                  </a:cubicBezTo>
                  <a:cubicBezTo>
                    <a:pt x="2998" y="625"/>
                    <a:pt x="2299" y="0"/>
                    <a:pt x="1453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3" name="Google Shape;2053;p38"/>
          <p:cNvGrpSpPr/>
          <p:nvPr/>
        </p:nvGrpSpPr>
        <p:grpSpPr>
          <a:xfrm flipH="1">
            <a:off x="498607" y="340037"/>
            <a:ext cx="142077" cy="139500"/>
            <a:chOff x="1655100" y="3332725"/>
            <a:chExt cx="101600" cy="99750"/>
          </a:xfrm>
        </p:grpSpPr>
        <p:sp>
          <p:nvSpPr>
            <p:cNvPr id="2054" name="Google Shape;2054;p38"/>
            <p:cNvSpPr/>
            <p:nvPr/>
          </p:nvSpPr>
          <p:spPr>
            <a:xfrm>
              <a:off x="1655100" y="3332725"/>
              <a:ext cx="101600" cy="99750"/>
            </a:xfrm>
            <a:custGeom>
              <a:avLst/>
              <a:gdLst/>
              <a:ahLst/>
              <a:cxnLst/>
              <a:rect l="l" t="t" r="r" b="b"/>
              <a:pathLst>
                <a:path w="4064" h="3990" extrusionOk="0">
                  <a:moveTo>
                    <a:pt x="2078" y="0"/>
                  </a:moveTo>
                  <a:cubicBezTo>
                    <a:pt x="920" y="0"/>
                    <a:pt x="0" y="846"/>
                    <a:pt x="0" y="2004"/>
                  </a:cubicBezTo>
                  <a:cubicBezTo>
                    <a:pt x="0" y="3071"/>
                    <a:pt x="920" y="3990"/>
                    <a:pt x="2078" y="3990"/>
                  </a:cubicBezTo>
                  <a:cubicBezTo>
                    <a:pt x="3144" y="3990"/>
                    <a:pt x="4063" y="3071"/>
                    <a:pt x="4063" y="2004"/>
                  </a:cubicBezTo>
                  <a:cubicBezTo>
                    <a:pt x="4063" y="846"/>
                    <a:pt x="3144" y="0"/>
                    <a:pt x="207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8"/>
            <p:cNvSpPr/>
            <p:nvPr/>
          </p:nvSpPr>
          <p:spPr>
            <a:xfrm>
              <a:off x="1659225" y="3332725"/>
              <a:ext cx="97475" cy="76775"/>
            </a:xfrm>
            <a:custGeom>
              <a:avLst/>
              <a:gdLst/>
              <a:ahLst/>
              <a:cxnLst/>
              <a:rect l="l" t="t" r="r" b="b"/>
              <a:pathLst>
                <a:path w="3899" h="3071" extrusionOk="0">
                  <a:moveTo>
                    <a:pt x="1913" y="0"/>
                  </a:moveTo>
                  <a:cubicBezTo>
                    <a:pt x="994" y="0"/>
                    <a:pt x="221" y="534"/>
                    <a:pt x="1" y="1306"/>
                  </a:cubicBezTo>
                  <a:cubicBezTo>
                    <a:pt x="295" y="846"/>
                    <a:pt x="920" y="460"/>
                    <a:pt x="1600" y="460"/>
                  </a:cubicBezTo>
                  <a:cubicBezTo>
                    <a:pt x="2758" y="460"/>
                    <a:pt x="3604" y="1379"/>
                    <a:pt x="3604" y="2464"/>
                  </a:cubicBezTo>
                  <a:cubicBezTo>
                    <a:pt x="3604" y="2685"/>
                    <a:pt x="3604" y="2924"/>
                    <a:pt x="3512" y="3071"/>
                  </a:cubicBezTo>
                  <a:cubicBezTo>
                    <a:pt x="3751" y="2758"/>
                    <a:pt x="3898" y="2372"/>
                    <a:pt x="3898" y="2004"/>
                  </a:cubicBezTo>
                  <a:cubicBezTo>
                    <a:pt x="3898" y="846"/>
                    <a:pt x="2979" y="0"/>
                    <a:pt x="1913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8"/>
            <p:cNvSpPr/>
            <p:nvPr/>
          </p:nvSpPr>
          <p:spPr>
            <a:xfrm>
              <a:off x="1662900" y="3357550"/>
              <a:ext cx="74950" cy="74925"/>
            </a:xfrm>
            <a:custGeom>
              <a:avLst/>
              <a:gdLst/>
              <a:ahLst/>
              <a:cxnLst/>
              <a:rect l="l" t="t" r="r" b="b"/>
              <a:pathLst>
                <a:path w="2998" h="2997" extrusionOk="0">
                  <a:moveTo>
                    <a:pt x="1453" y="0"/>
                  </a:moveTo>
                  <a:cubicBezTo>
                    <a:pt x="700" y="0"/>
                    <a:pt x="1" y="625"/>
                    <a:pt x="1" y="1471"/>
                  </a:cubicBezTo>
                  <a:cubicBezTo>
                    <a:pt x="1" y="2298"/>
                    <a:pt x="700" y="2997"/>
                    <a:pt x="1453" y="2997"/>
                  </a:cubicBezTo>
                  <a:cubicBezTo>
                    <a:pt x="2299" y="2997"/>
                    <a:pt x="2998" y="2298"/>
                    <a:pt x="2998" y="1471"/>
                  </a:cubicBezTo>
                  <a:cubicBezTo>
                    <a:pt x="2998" y="625"/>
                    <a:pt x="2299" y="0"/>
                    <a:pt x="1453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7" name="Google Shape;2057;p38"/>
          <p:cNvGrpSpPr/>
          <p:nvPr/>
        </p:nvGrpSpPr>
        <p:grpSpPr>
          <a:xfrm rot="6246478" flipH="1">
            <a:off x="822586" y="258362"/>
            <a:ext cx="246049" cy="241639"/>
            <a:chOff x="1971300" y="3409475"/>
            <a:chExt cx="101600" cy="99775"/>
          </a:xfrm>
        </p:grpSpPr>
        <p:sp>
          <p:nvSpPr>
            <p:cNvPr id="2058" name="Google Shape;2058;p38"/>
            <p:cNvSpPr/>
            <p:nvPr/>
          </p:nvSpPr>
          <p:spPr>
            <a:xfrm>
              <a:off x="1971300" y="3409475"/>
              <a:ext cx="101600" cy="99775"/>
            </a:xfrm>
            <a:custGeom>
              <a:avLst/>
              <a:gdLst/>
              <a:ahLst/>
              <a:cxnLst/>
              <a:rect l="l" t="t" r="r" b="b"/>
              <a:pathLst>
                <a:path w="4064" h="3991" extrusionOk="0">
                  <a:moveTo>
                    <a:pt x="2060" y="1"/>
                  </a:moveTo>
                  <a:cubicBezTo>
                    <a:pt x="920" y="1"/>
                    <a:pt x="1" y="920"/>
                    <a:pt x="1" y="1986"/>
                  </a:cubicBezTo>
                  <a:cubicBezTo>
                    <a:pt x="1" y="3144"/>
                    <a:pt x="920" y="3990"/>
                    <a:pt x="2060" y="3990"/>
                  </a:cubicBezTo>
                  <a:cubicBezTo>
                    <a:pt x="3145" y="3990"/>
                    <a:pt x="4064" y="3144"/>
                    <a:pt x="4064" y="1986"/>
                  </a:cubicBezTo>
                  <a:cubicBezTo>
                    <a:pt x="4064" y="920"/>
                    <a:pt x="3145" y="1"/>
                    <a:pt x="2060" y="1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8"/>
            <p:cNvSpPr/>
            <p:nvPr/>
          </p:nvSpPr>
          <p:spPr>
            <a:xfrm>
              <a:off x="1974975" y="3409475"/>
              <a:ext cx="97925" cy="78625"/>
            </a:xfrm>
            <a:custGeom>
              <a:avLst/>
              <a:gdLst/>
              <a:ahLst/>
              <a:cxnLst/>
              <a:rect l="l" t="t" r="r" b="b"/>
              <a:pathLst>
                <a:path w="3917" h="3145" extrusionOk="0">
                  <a:moveTo>
                    <a:pt x="1913" y="1"/>
                  </a:moveTo>
                  <a:cubicBezTo>
                    <a:pt x="994" y="1"/>
                    <a:pt x="240" y="607"/>
                    <a:pt x="1" y="1380"/>
                  </a:cubicBezTo>
                  <a:cubicBezTo>
                    <a:pt x="313" y="846"/>
                    <a:pt x="920" y="534"/>
                    <a:pt x="1619" y="534"/>
                  </a:cubicBezTo>
                  <a:cubicBezTo>
                    <a:pt x="2759" y="534"/>
                    <a:pt x="3604" y="1453"/>
                    <a:pt x="3604" y="2519"/>
                  </a:cubicBezTo>
                  <a:cubicBezTo>
                    <a:pt x="3604" y="2758"/>
                    <a:pt x="3604" y="2979"/>
                    <a:pt x="3531" y="3144"/>
                  </a:cubicBezTo>
                  <a:cubicBezTo>
                    <a:pt x="3751" y="2832"/>
                    <a:pt x="3917" y="2446"/>
                    <a:pt x="3917" y="1986"/>
                  </a:cubicBezTo>
                  <a:cubicBezTo>
                    <a:pt x="3917" y="920"/>
                    <a:pt x="2998" y="1"/>
                    <a:pt x="1913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8"/>
            <p:cNvSpPr/>
            <p:nvPr/>
          </p:nvSpPr>
          <p:spPr>
            <a:xfrm>
              <a:off x="1979125" y="3434300"/>
              <a:ext cx="74475" cy="74950"/>
            </a:xfrm>
            <a:custGeom>
              <a:avLst/>
              <a:gdLst/>
              <a:ahLst/>
              <a:cxnLst/>
              <a:rect l="l" t="t" r="r" b="b"/>
              <a:pathLst>
                <a:path w="2979" h="2998" extrusionOk="0">
                  <a:moveTo>
                    <a:pt x="1453" y="0"/>
                  </a:moveTo>
                  <a:cubicBezTo>
                    <a:pt x="681" y="0"/>
                    <a:pt x="0" y="699"/>
                    <a:pt x="0" y="1526"/>
                  </a:cubicBezTo>
                  <a:cubicBezTo>
                    <a:pt x="0" y="2372"/>
                    <a:pt x="681" y="2997"/>
                    <a:pt x="1453" y="2997"/>
                  </a:cubicBezTo>
                  <a:cubicBezTo>
                    <a:pt x="2298" y="2997"/>
                    <a:pt x="2979" y="2372"/>
                    <a:pt x="2979" y="1526"/>
                  </a:cubicBezTo>
                  <a:cubicBezTo>
                    <a:pt x="2979" y="699"/>
                    <a:pt x="2298" y="0"/>
                    <a:pt x="1453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1" name="Google Shape;2061;p38"/>
          <p:cNvGrpSpPr/>
          <p:nvPr/>
        </p:nvGrpSpPr>
        <p:grpSpPr>
          <a:xfrm flipH="1">
            <a:off x="8688907" y="4533625"/>
            <a:ext cx="142077" cy="139500"/>
            <a:chOff x="1655100" y="3332725"/>
            <a:chExt cx="101600" cy="99750"/>
          </a:xfrm>
        </p:grpSpPr>
        <p:sp>
          <p:nvSpPr>
            <p:cNvPr id="2062" name="Google Shape;2062;p38"/>
            <p:cNvSpPr/>
            <p:nvPr/>
          </p:nvSpPr>
          <p:spPr>
            <a:xfrm>
              <a:off x="1655100" y="3332725"/>
              <a:ext cx="101600" cy="99750"/>
            </a:xfrm>
            <a:custGeom>
              <a:avLst/>
              <a:gdLst/>
              <a:ahLst/>
              <a:cxnLst/>
              <a:rect l="l" t="t" r="r" b="b"/>
              <a:pathLst>
                <a:path w="4064" h="3990" extrusionOk="0">
                  <a:moveTo>
                    <a:pt x="2078" y="0"/>
                  </a:moveTo>
                  <a:cubicBezTo>
                    <a:pt x="920" y="0"/>
                    <a:pt x="0" y="846"/>
                    <a:pt x="0" y="2004"/>
                  </a:cubicBezTo>
                  <a:cubicBezTo>
                    <a:pt x="0" y="3071"/>
                    <a:pt x="920" y="3990"/>
                    <a:pt x="2078" y="3990"/>
                  </a:cubicBezTo>
                  <a:cubicBezTo>
                    <a:pt x="3144" y="3990"/>
                    <a:pt x="4063" y="3071"/>
                    <a:pt x="4063" y="2004"/>
                  </a:cubicBezTo>
                  <a:cubicBezTo>
                    <a:pt x="4063" y="846"/>
                    <a:pt x="3144" y="0"/>
                    <a:pt x="207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8"/>
            <p:cNvSpPr/>
            <p:nvPr/>
          </p:nvSpPr>
          <p:spPr>
            <a:xfrm>
              <a:off x="1659225" y="3332725"/>
              <a:ext cx="97475" cy="76775"/>
            </a:xfrm>
            <a:custGeom>
              <a:avLst/>
              <a:gdLst/>
              <a:ahLst/>
              <a:cxnLst/>
              <a:rect l="l" t="t" r="r" b="b"/>
              <a:pathLst>
                <a:path w="3899" h="3071" extrusionOk="0">
                  <a:moveTo>
                    <a:pt x="1913" y="0"/>
                  </a:moveTo>
                  <a:cubicBezTo>
                    <a:pt x="994" y="0"/>
                    <a:pt x="221" y="534"/>
                    <a:pt x="1" y="1306"/>
                  </a:cubicBezTo>
                  <a:cubicBezTo>
                    <a:pt x="295" y="846"/>
                    <a:pt x="920" y="460"/>
                    <a:pt x="1600" y="460"/>
                  </a:cubicBezTo>
                  <a:cubicBezTo>
                    <a:pt x="2758" y="460"/>
                    <a:pt x="3604" y="1379"/>
                    <a:pt x="3604" y="2464"/>
                  </a:cubicBezTo>
                  <a:cubicBezTo>
                    <a:pt x="3604" y="2685"/>
                    <a:pt x="3604" y="2924"/>
                    <a:pt x="3512" y="3071"/>
                  </a:cubicBezTo>
                  <a:cubicBezTo>
                    <a:pt x="3751" y="2758"/>
                    <a:pt x="3898" y="2372"/>
                    <a:pt x="3898" y="2004"/>
                  </a:cubicBezTo>
                  <a:cubicBezTo>
                    <a:pt x="3898" y="846"/>
                    <a:pt x="2979" y="0"/>
                    <a:pt x="1913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8"/>
            <p:cNvSpPr/>
            <p:nvPr/>
          </p:nvSpPr>
          <p:spPr>
            <a:xfrm>
              <a:off x="1662900" y="3357550"/>
              <a:ext cx="74950" cy="74925"/>
            </a:xfrm>
            <a:custGeom>
              <a:avLst/>
              <a:gdLst/>
              <a:ahLst/>
              <a:cxnLst/>
              <a:rect l="l" t="t" r="r" b="b"/>
              <a:pathLst>
                <a:path w="2998" h="2997" extrusionOk="0">
                  <a:moveTo>
                    <a:pt x="1453" y="0"/>
                  </a:moveTo>
                  <a:cubicBezTo>
                    <a:pt x="700" y="0"/>
                    <a:pt x="1" y="625"/>
                    <a:pt x="1" y="1471"/>
                  </a:cubicBezTo>
                  <a:cubicBezTo>
                    <a:pt x="1" y="2298"/>
                    <a:pt x="700" y="2997"/>
                    <a:pt x="1453" y="2997"/>
                  </a:cubicBezTo>
                  <a:cubicBezTo>
                    <a:pt x="2299" y="2997"/>
                    <a:pt x="2998" y="2298"/>
                    <a:pt x="2998" y="1471"/>
                  </a:cubicBezTo>
                  <a:cubicBezTo>
                    <a:pt x="2998" y="625"/>
                    <a:pt x="2299" y="0"/>
                    <a:pt x="1453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5"/>
          <p:cNvSpPr txBox="1">
            <a:spLocks noGrp="1"/>
          </p:cNvSpPr>
          <p:nvPr>
            <p:ph type="subTitle" idx="1"/>
          </p:nvPr>
        </p:nvSpPr>
        <p:spPr>
          <a:xfrm>
            <a:off x="1368152" y="3238191"/>
            <a:ext cx="2555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1" name="Google Shape;171;p5"/>
          <p:cNvSpPr txBox="1">
            <a:spLocks noGrp="1"/>
          </p:cNvSpPr>
          <p:nvPr>
            <p:ph type="subTitle" idx="2"/>
          </p:nvPr>
        </p:nvSpPr>
        <p:spPr>
          <a:xfrm>
            <a:off x="5220152" y="3238191"/>
            <a:ext cx="2555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5"/>
          <p:cNvSpPr txBox="1">
            <a:spLocks noGrp="1"/>
          </p:cNvSpPr>
          <p:nvPr>
            <p:ph type="subTitle" idx="3"/>
          </p:nvPr>
        </p:nvSpPr>
        <p:spPr>
          <a:xfrm>
            <a:off x="1368150" y="2873958"/>
            <a:ext cx="255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5"/>
          <p:cNvSpPr txBox="1">
            <a:spLocks noGrp="1"/>
          </p:cNvSpPr>
          <p:nvPr>
            <p:ph type="subTitle" idx="4"/>
          </p:nvPr>
        </p:nvSpPr>
        <p:spPr>
          <a:xfrm>
            <a:off x="5220150" y="2873958"/>
            <a:ext cx="255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4" name="Google Shape;174;p5"/>
          <p:cNvGrpSpPr/>
          <p:nvPr/>
        </p:nvGrpSpPr>
        <p:grpSpPr>
          <a:xfrm>
            <a:off x="249622" y="4324743"/>
            <a:ext cx="206929" cy="203161"/>
            <a:chOff x="1655100" y="3332725"/>
            <a:chExt cx="101600" cy="99750"/>
          </a:xfrm>
        </p:grpSpPr>
        <p:sp>
          <p:nvSpPr>
            <p:cNvPr id="175" name="Google Shape;175;p5"/>
            <p:cNvSpPr/>
            <p:nvPr/>
          </p:nvSpPr>
          <p:spPr>
            <a:xfrm>
              <a:off x="1655100" y="3332725"/>
              <a:ext cx="101600" cy="99750"/>
            </a:xfrm>
            <a:custGeom>
              <a:avLst/>
              <a:gdLst/>
              <a:ahLst/>
              <a:cxnLst/>
              <a:rect l="l" t="t" r="r" b="b"/>
              <a:pathLst>
                <a:path w="4064" h="3990" extrusionOk="0">
                  <a:moveTo>
                    <a:pt x="2078" y="0"/>
                  </a:moveTo>
                  <a:cubicBezTo>
                    <a:pt x="920" y="0"/>
                    <a:pt x="0" y="846"/>
                    <a:pt x="0" y="2004"/>
                  </a:cubicBezTo>
                  <a:cubicBezTo>
                    <a:pt x="0" y="3071"/>
                    <a:pt x="920" y="3990"/>
                    <a:pt x="2078" y="3990"/>
                  </a:cubicBezTo>
                  <a:cubicBezTo>
                    <a:pt x="3144" y="3990"/>
                    <a:pt x="4063" y="3071"/>
                    <a:pt x="4063" y="2004"/>
                  </a:cubicBezTo>
                  <a:cubicBezTo>
                    <a:pt x="4063" y="846"/>
                    <a:pt x="3144" y="0"/>
                    <a:pt x="207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659225" y="3332725"/>
              <a:ext cx="97475" cy="76775"/>
            </a:xfrm>
            <a:custGeom>
              <a:avLst/>
              <a:gdLst/>
              <a:ahLst/>
              <a:cxnLst/>
              <a:rect l="l" t="t" r="r" b="b"/>
              <a:pathLst>
                <a:path w="3899" h="3071" extrusionOk="0">
                  <a:moveTo>
                    <a:pt x="1913" y="0"/>
                  </a:moveTo>
                  <a:cubicBezTo>
                    <a:pt x="994" y="0"/>
                    <a:pt x="221" y="534"/>
                    <a:pt x="1" y="1306"/>
                  </a:cubicBezTo>
                  <a:cubicBezTo>
                    <a:pt x="295" y="846"/>
                    <a:pt x="920" y="460"/>
                    <a:pt x="1600" y="460"/>
                  </a:cubicBezTo>
                  <a:cubicBezTo>
                    <a:pt x="2758" y="460"/>
                    <a:pt x="3604" y="1379"/>
                    <a:pt x="3604" y="2464"/>
                  </a:cubicBezTo>
                  <a:cubicBezTo>
                    <a:pt x="3604" y="2685"/>
                    <a:pt x="3604" y="2924"/>
                    <a:pt x="3512" y="3071"/>
                  </a:cubicBezTo>
                  <a:cubicBezTo>
                    <a:pt x="3751" y="2758"/>
                    <a:pt x="3898" y="2372"/>
                    <a:pt x="3898" y="2004"/>
                  </a:cubicBezTo>
                  <a:cubicBezTo>
                    <a:pt x="3898" y="846"/>
                    <a:pt x="2979" y="0"/>
                    <a:pt x="1913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1662900" y="3357550"/>
              <a:ext cx="74950" cy="74925"/>
            </a:xfrm>
            <a:custGeom>
              <a:avLst/>
              <a:gdLst/>
              <a:ahLst/>
              <a:cxnLst/>
              <a:rect l="l" t="t" r="r" b="b"/>
              <a:pathLst>
                <a:path w="2998" h="2997" extrusionOk="0">
                  <a:moveTo>
                    <a:pt x="1453" y="0"/>
                  </a:moveTo>
                  <a:cubicBezTo>
                    <a:pt x="700" y="0"/>
                    <a:pt x="1" y="625"/>
                    <a:pt x="1" y="1471"/>
                  </a:cubicBezTo>
                  <a:cubicBezTo>
                    <a:pt x="1" y="2298"/>
                    <a:pt x="700" y="2997"/>
                    <a:pt x="1453" y="2997"/>
                  </a:cubicBezTo>
                  <a:cubicBezTo>
                    <a:pt x="2299" y="2997"/>
                    <a:pt x="2998" y="2298"/>
                    <a:pt x="2998" y="1471"/>
                  </a:cubicBezTo>
                  <a:cubicBezTo>
                    <a:pt x="2998" y="625"/>
                    <a:pt x="2299" y="0"/>
                    <a:pt x="1453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5"/>
          <p:cNvGrpSpPr/>
          <p:nvPr/>
        </p:nvGrpSpPr>
        <p:grpSpPr>
          <a:xfrm flipH="1">
            <a:off x="8763176" y="4324743"/>
            <a:ext cx="206929" cy="203161"/>
            <a:chOff x="1655100" y="3332725"/>
            <a:chExt cx="101600" cy="99750"/>
          </a:xfrm>
        </p:grpSpPr>
        <p:sp>
          <p:nvSpPr>
            <p:cNvPr id="179" name="Google Shape;179;p5"/>
            <p:cNvSpPr/>
            <p:nvPr/>
          </p:nvSpPr>
          <p:spPr>
            <a:xfrm>
              <a:off x="1655100" y="3332725"/>
              <a:ext cx="101600" cy="99750"/>
            </a:xfrm>
            <a:custGeom>
              <a:avLst/>
              <a:gdLst/>
              <a:ahLst/>
              <a:cxnLst/>
              <a:rect l="l" t="t" r="r" b="b"/>
              <a:pathLst>
                <a:path w="4064" h="3990" extrusionOk="0">
                  <a:moveTo>
                    <a:pt x="2078" y="0"/>
                  </a:moveTo>
                  <a:cubicBezTo>
                    <a:pt x="920" y="0"/>
                    <a:pt x="0" y="846"/>
                    <a:pt x="0" y="2004"/>
                  </a:cubicBezTo>
                  <a:cubicBezTo>
                    <a:pt x="0" y="3071"/>
                    <a:pt x="920" y="3990"/>
                    <a:pt x="2078" y="3990"/>
                  </a:cubicBezTo>
                  <a:cubicBezTo>
                    <a:pt x="3144" y="3990"/>
                    <a:pt x="4063" y="3071"/>
                    <a:pt x="4063" y="2004"/>
                  </a:cubicBezTo>
                  <a:cubicBezTo>
                    <a:pt x="4063" y="846"/>
                    <a:pt x="3144" y="0"/>
                    <a:pt x="207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1659225" y="3332725"/>
              <a:ext cx="97475" cy="76775"/>
            </a:xfrm>
            <a:custGeom>
              <a:avLst/>
              <a:gdLst/>
              <a:ahLst/>
              <a:cxnLst/>
              <a:rect l="l" t="t" r="r" b="b"/>
              <a:pathLst>
                <a:path w="3899" h="3071" extrusionOk="0">
                  <a:moveTo>
                    <a:pt x="1913" y="0"/>
                  </a:moveTo>
                  <a:cubicBezTo>
                    <a:pt x="994" y="0"/>
                    <a:pt x="221" y="534"/>
                    <a:pt x="1" y="1306"/>
                  </a:cubicBezTo>
                  <a:cubicBezTo>
                    <a:pt x="295" y="846"/>
                    <a:pt x="920" y="460"/>
                    <a:pt x="1600" y="460"/>
                  </a:cubicBezTo>
                  <a:cubicBezTo>
                    <a:pt x="2758" y="460"/>
                    <a:pt x="3604" y="1379"/>
                    <a:pt x="3604" y="2464"/>
                  </a:cubicBezTo>
                  <a:cubicBezTo>
                    <a:pt x="3604" y="2685"/>
                    <a:pt x="3604" y="2924"/>
                    <a:pt x="3512" y="3071"/>
                  </a:cubicBezTo>
                  <a:cubicBezTo>
                    <a:pt x="3751" y="2758"/>
                    <a:pt x="3898" y="2372"/>
                    <a:pt x="3898" y="2004"/>
                  </a:cubicBezTo>
                  <a:cubicBezTo>
                    <a:pt x="3898" y="846"/>
                    <a:pt x="2979" y="0"/>
                    <a:pt x="1913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1662900" y="3357550"/>
              <a:ext cx="74950" cy="74925"/>
            </a:xfrm>
            <a:custGeom>
              <a:avLst/>
              <a:gdLst/>
              <a:ahLst/>
              <a:cxnLst/>
              <a:rect l="l" t="t" r="r" b="b"/>
              <a:pathLst>
                <a:path w="2998" h="2997" extrusionOk="0">
                  <a:moveTo>
                    <a:pt x="1453" y="0"/>
                  </a:moveTo>
                  <a:cubicBezTo>
                    <a:pt x="700" y="0"/>
                    <a:pt x="1" y="625"/>
                    <a:pt x="1" y="1471"/>
                  </a:cubicBezTo>
                  <a:cubicBezTo>
                    <a:pt x="1" y="2298"/>
                    <a:pt x="700" y="2997"/>
                    <a:pt x="1453" y="2997"/>
                  </a:cubicBezTo>
                  <a:cubicBezTo>
                    <a:pt x="2299" y="2997"/>
                    <a:pt x="2998" y="2298"/>
                    <a:pt x="2998" y="1471"/>
                  </a:cubicBezTo>
                  <a:cubicBezTo>
                    <a:pt x="2998" y="625"/>
                    <a:pt x="2299" y="0"/>
                    <a:pt x="1453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" name="Google Shape;182;p5"/>
          <p:cNvGrpSpPr/>
          <p:nvPr/>
        </p:nvGrpSpPr>
        <p:grpSpPr>
          <a:xfrm rot="6299960">
            <a:off x="223173" y="-269356"/>
            <a:ext cx="1033865" cy="1372558"/>
            <a:chOff x="5836834" y="2784946"/>
            <a:chExt cx="1033895" cy="1372599"/>
          </a:xfrm>
        </p:grpSpPr>
        <p:sp>
          <p:nvSpPr>
            <p:cNvPr id="183" name="Google Shape;183;p5"/>
            <p:cNvSpPr/>
            <p:nvPr/>
          </p:nvSpPr>
          <p:spPr>
            <a:xfrm>
              <a:off x="6392862" y="2784946"/>
              <a:ext cx="184488" cy="366671"/>
            </a:xfrm>
            <a:custGeom>
              <a:avLst/>
              <a:gdLst/>
              <a:ahLst/>
              <a:cxnLst/>
              <a:rect l="l" t="t" r="r" b="b"/>
              <a:pathLst>
                <a:path w="4161" h="8270" extrusionOk="0">
                  <a:moveTo>
                    <a:pt x="2160" y="1"/>
                  </a:moveTo>
                  <a:cubicBezTo>
                    <a:pt x="1276" y="1"/>
                    <a:pt x="395" y="759"/>
                    <a:pt x="266" y="2386"/>
                  </a:cubicBezTo>
                  <a:cubicBezTo>
                    <a:pt x="0" y="5749"/>
                    <a:pt x="1989" y="8269"/>
                    <a:pt x="1989" y="8269"/>
                  </a:cubicBezTo>
                  <a:cubicBezTo>
                    <a:pt x="1989" y="8269"/>
                    <a:pt x="4161" y="5557"/>
                    <a:pt x="4088" y="2459"/>
                  </a:cubicBezTo>
                  <a:cubicBezTo>
                    <a:pt x="4050" y="865"/>
                    <a:pt x="3103" y="1"/>
                    <a:pt x="2160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6086140" y="2977723"/>
              <a:ext cx="281587" cy="305929"/>
            </a:xfrm>
            <a:custGeom>
              <a:avLst/>
              <a:gdLst/>
              <a:ahLst/>
              <a:cxnLst/>
              <a:rect l="l" t="t" r="r" b="b"/>
              <a:pathLst>
                <a:path w="6351" h="6900" extrusionOk="0">
                  <a:moveTo>
                    <a:pt x="2319" y="0"/>
                  </a:moveTo>
                  <a:cubicBezTo>
                    <a:pt x="944" y="0"/>
                    <a:pt x="1" y="1476"/>
                    <a:pt x="1310" y="3381"/>
                  </a:cubicBezTo>
                  <a:cubicBezTo>
                    <a:pt x="3179" y="6167"/>
                    <a:pt x="6350" y="6900"/>
                    <a:pt x="6350" y="6900"/>
                  </a:cubicBezTo>
                  <a:cubicBezTo>
                    <a:pt x="6350" y="6900"/>
                    <a:pt x="6304" y="3417"/>
                    <a:pt x="4325" y="1053"/>
                  </a:cubicBezTo>
                  <a:cubicBezTo>
                    <a:pt x="3684" y="316"/>
                    <a:pt x="2955" y="0"/>
                    <a:pt x="2319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6002077" y="3231329"/>
              <a:ext cx="272188" cy="316437"/>
            </a:xfrm>
            <a:custGeom>
              <a:avLst/>
              <a:gdLst/>
              <a:ahLst/>
              <a:cxnLst/>
              <a:rect l="l" t="t" r="r" b="b"/>
              <a:pathLst>
                <a:path w="6139" h="7137" extrusionOk="0">
                  <a:moveTo>
                    <a:pt x="2254" y="0"/>
                  </a:moveTo>
                  <a:cubicBezTo>
                    <a:pt x="944" y="0"/>
                    <a:pt x="1" y="1387"/>
                    <a:pt x="1144" y="3315"/>
                  </a:cubicBezTo>
                  <a:cubicBezTo>
                    <a:pt x="2858" y="6220"/>
                    <a:pt x="5955" y="7136"/>
                    <a:pt x="5955" y="7136"/>
                  </a:cubicBezTo>
                  <a:cubicBezTo>
                    <a:pt x="5955" y="7136"/>
                    <a:pt x="6138" y="3654"/>
                    <a:pt x="4306" y="1180"/>
                  </a:cubicBezTo>
                  <a:cubicBezTo>
                    <a:pt x="3677" y="357"/>
                    <a:pt x="2918" y="0"/>
                    <a:pt x="2254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836834" y="3451860"/>
              <a:ext cx="298879" cy="371770"/>
            </a:xfrm>
            <a:custGeom>
              <a:avLst/>
              <a:gdLst/>
              <a:ahLst/>
              <a:cxnLst/>
              <a:rect l="l" t="t" r="r" b="b"/>
              <a:pathLst>
                <a:path w="6741" h="8385" extrusionOk="0">
                  <a:moveTo>
                    <a:pt x="2517" y="1"/>
                  </a:moveTo>
                  <a:cubicBezTo>
                    <a:pt x="1013" y="1"/>
                    <a:pt x="0" y="1797"/>
                    <a:pt x="1123" y="3766"/>
                  </a:cubicBezTo>
                  <a:cubicBezTo>
                    <a:pt x="2763" y="6699"/>
                    <a:pt x="6429" y="8385"/>
                    <a:pt x="6429" y="8385"/>
                  </a:cubicBezTo>
                  <a:cubicBezTo>
                    <a:pt x="6429" y="8385"/>
                    <a:pt x="6740" y="4032"/>
                    <a:pt x="4908" y="1512"/>
                  </a:cubicBezTo>
                  <a:cubicBezTo>
                    <a:pt x="4123" y="439"/>
                    <a:pt x="3260" y="1"/>
                    <a:pt x="2517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565554" y="3021173"/>
              <a:ext cx="305175" cy="311249"/>
            </a:xfrm>
            <a:custGeom>
              <a:avLst/>
              <a:gdLst/>
              <a:ahLst/>
              <a:cxnLst/>
              <a:rect l="l" t="t" r="r" b="b"/>
              <a:pathLst>
                <a:path w="6883" h="7020" extrusionOk="0">
                  <a:moveTo>
                    <a:pt x="4563" y="1"/>
                  </a:moveTo>
                  <a:cubicBezTo>
                    <a:pt x="4025" y="1"/>
                    <a:pt x="3396" y="261"/>
                    <a:pt x="2749" y="879"/>
                  </a:cubicBezTo>
                  <a:cubicBezTo>
                    <a:pt x="0" y="3400"/>
                    <a:pt x="193" y="7019"/>
                    <a:pt x="193" y="7019"/>
                  </a:cubicBezTo>
                  <a:cubicBezTo>
                    <a:pt x="193" y="7019"/>
                    <a:pt x="3400" y="6332"/>
                    <a:pt x="5270" y="4041"/>
                  </a:cubicBezTo>
                  <a:cubicBezTo>
                    <a:pt x="6882" y="2096"/>
                    <a:pt x="6090" y="1"/>
                    <a:pt x="4563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506232" y="3401893"/>
              <a:ext cx="353281" cy="254098"/>
            </a:xfrm>
            <a:custGeom>
              <a:avLst/>
              <a:gdLst/>
              <a:ahLst/>
              <a:cxnLst/>
              <a:rect l="l" t="t" r="r" b="b"/>
              <a:pathLst>
                <a:path w="7968" h="5731" extrusionOk="0">
                  <a:moveTo>
                    <a:pt x="5561" y="1"/>
                  </a:moveTo>
                  <a:cubicBezTo>
                    <a:pt x="5135" y="1"/>
                    <a:pt x="4639" y="128"/>
                    <a:pt x="4087" y="421"/>
                  </a:cubicBezTo>
                  <a:cubicBezTo>
                    <a:pt x="770" y="2181"/>
                    <a:pt x="0" y="5727"/>
                    <a:pt x="0" y="5727"/>
                  </a:cubicBezTo>
                  <a:cubicBezTo>
                    <a:pt x="0" y="5727"/>
                    <a:pt x="77" y="5731"/>
                    <a:pt x="217" y="5731"/>
                  </a:cubicBezTo>
                  <a:cubicBezTo>
                    <a:pt x="987" y="5731"/>
                    <a:pt x="3658" y="5619"/>
                    <a:pt x="5691" y="4160"/>
                  </a:cubicBezTo>
                  <a:cubicBezTo>
                    <a:pt x="7968" y="2542"/>
                    <a:pt x="7466" y="1"/>
                    <a:pt x="5561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363999" y="3740537"/>
              <a:ext cx="472948" cy="223949"/>
            </a:xfrm>
            <a:custGeom>
              <a:avLst/>
              <a:gdLst/>
              <a:ahLst/>
              <a:cxnLst/>
              <a:rect l="l" t="t" r="r" b="b"/>
              <a:pathLst>
                <a:path w="10667" h="5051" extrusionOk="0">
                  <a:moveTo>
                    <a:pt x="7216" y="1"/>
                  </a:moveTo>
                  <a:cubicBezTo>
                    <a:pt x="6956" y="1"/>
                    <a:pt x="6677" y="25"/>
                    <a:pt x="6379" y="78"/>
                  </a:cubicBezTo>
                  <a:cubicBezTo>
                    <a:pt x="2713" y="692"/>
                    <a:pt x="1" y="4696"/>
                    <a:pt x="1" y="4696"/>
                  </a:cubicBezTo>
                  <a:cubicBezTo>
                    <a:pt x="1" y="4696"/>
                    <a:pt x="1507" y="5051"/>
                    <a:pt x="3468" y="5051"/>
                  </a:cubicBezTo>
                  <a:cubicBezTo>
                    <a:pt x="4785" y="5051"/>
                    <a:pt x="6307" y="4891"/>
                    <a:pt x="7717" y="4357"/>
                  </a:cubicBezTo>
                  <a:cubicBezTo>
                    <a:pt x="10667" y="3194"/>
                    <a:pt x="10191" y="1"/>
                    <a:pt x="7216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6006866" y="2883817"/>
              <a:ext cx="526596" cy="1273728"/>
            </a:xfrm>
            <a:custGeom>
              <a:avLst/>
              <a:gdLst/>
              <a:ahLst/>
              <a:cxnLst/>
              <a:rect l="l" t="t" r="r" b="b"/>
              <a:pathLst>
                <a:path w="11877" h="28728" extrusionOk="0">
                  <a:moveTo>
                    <a:pt x="10805" y="0"/>
                  </a:moveTo>
                  <a:cubicBezTo>
                    <a:pt x="10805" y="1"/>
                    <a:pt x="10842" y="1230"/>
                    <a:pt x="10503" y="6342"/>
                  </a:cubicBezTo>
                  <a:cubicBezTo>
                    <a:pt x="10200" y="11034"/>
                    <a:pt x="8367" y="20161"/>
                    <a:pt x="119" y="28180"/>
                  </a:cubicBezTo>
                  <a:cubicBezTo>
                    <a:pt x="0" y="28299"/>
                    <a:pt x="0" y="28492"/>
                    <a:pt x="119" y="28638"/>
                  </a:cubicBezTo>
                  <a:cubicBezTo>
                    <a:pt x="174" y="28698"/>
                    <a:pt x="250" y="28728"/>
                    <a:pt x="331" y="28728"/>
                  </a:cubicBezTo>
                  <a:cubicBezTo>
                    <a:pt x="413" y="28728"/>
                    <a:pt x="500" y="28698"/>
                    <a:pt x="578" y="28638"/>
                  </a:cubicBezTo>
                  <a:cubicBezTo>
                    <a:pt x="1604" y="27612"/>
                    <a:pt x="5884" y="23222"/>
                    <a:pt x="8321" y="17339"/>
                  </a:cubicBezTo>
                  <a:cubicBezTo>
                    <a:pt x="11877" y="8790"/>
                    <a:pt x="10805" y="2"/>
                    <a:pt x="10805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6231964" y="3093043"/>
              <a:ext cx="514847" cy="383608"/>
            </a:xfrm>
            <a:custGeom>
              <a:avLst/>
              <a:gdLst/>
              <a:ahLst/>
              <a:cxnLst/>
              <a:rect l="l" t="t" r="r" b="b"/>
              <a:pathLst>
                <a:path w="11612" h="8652" extrusionOk="0">
                  <a:moveTo>
                    <a:pt x="174" y="1"/>
                  </a:moveTo>
                  <a:cubicBezTo>
                    <a:pt x="138" y="1"/>
                    <a:pt x="101" y="19"/>
                    <a:pt x="83" y="56"/>
                  </a:cubicBezTo>
                  <a:cubicBezTo>
                    <a:pt x="0" y="92"/>
                    <a:pt x="0" y="211"/>
                    <a:pt x="83" y="248"/>
                  </a:cubicBezTo>
                  <a:cubicBezTo>
                    <a:pt x="119" y="285"/>
                    <a:pt x="2869" y="3034"/>
                    <a:pt x="4317" y="8533"/>
                  </a:cubicBezTo>
                  <a:cubicBezTo>
                    <a:pt x="4317" y="8569"/>
                    <a:pt x="4353" y="8652"/>
                    <a:pt x="4390" y="8652"/>
                  </a:cubicBezTo>
                  <a:lnTo>
                    <a:pt x="4436" y="8652"/>
                  </a:lnTo>
                  <a:cubicBezTo>
                    <a:pt x="4472" y="8652"/>
                    <a:pt x="4509" y="8652"/>
                    <a:pt x="4546" y="8606"/>
                  </a:cubicBezTo>
                  <a:cubicBezTo>
                    <a:pt x="4582" y="8569"/>
                    <a:pt x="9320" y="4482"/>
                    <a:pt x="11575" y="862"/>
                  </a:cubicBezTo>
                  <a:cubicBezTo>
                    <a:pt x="11611" y="780"/>
                    <a:pt x="11575" y="706"/>
                    <a:pt x="11538" y="670"/>
                  </a:cubicBezTo>
                  <a:cubicBezTo>
                    <a:pt x="11504" y="655"/>
                    <a:pt x="11465" y="646"/>
                    <a:pt x="11429" y="646"/>
                  </a:cubicBezTo>
                  <a:cubicBezTo>
                    <a:pt x="11377" y="646"/>
                    <a:pt x="11330" y="663"/>
                    <a:pt x="11309" y="706"/>
                  </a:cubicBezTo>
                  <a:cubicBezTo>
                    <a:pt x="9320" y="3877"/>
                    <a:pt x="5426" y="7424"/>
                    <a:pt x="4546" y="8230"/>
                  </a:cubicBezTo>
                  <a:cubicBezTo>
                    <a:pt x="3061" y="2768"/>
                    <a:pt x="312" y="56"/>
                    <a:pt x="266" y="56"/>
                  </a:cubicBezTo>
                  <a:cubicBezTo>
                    <a:pt x="248" y="19"/>
                    <a:pt x="211" y="1"/>
                    <a:pt x="174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6083258" y="3277528"/>
              <a:ext cx="695655" cy="464879"/>
            </a:xfrm>
            <a:custGeom>
              <a:avLst/>
              <a:gdLst/>
              <a:ahLst/>
              <a:cxnLst/>
              <a:rect l="l" t="t" r="r" b="b"/>
              <a:pathLst>
                <a:path w="15690" h="10485" extrusionOk="0">
                  <a:moveTo>
                    <a:pt x="188" y="0"/>
                  </a:moveTo>
                  <a:cubicBezTo>
                    <a:pt x="149" y="0"/>
                    <a:pt x="110" y="19"/>
                    <a:pt x="74" y="55"/>
                  </a:cubicBezTo>
                  <a:cubicBezTo>
                    <a:pt x="0" y="92"/>
                    <a:pt x="0" y="211"/>
                    <a:pt x="74" y="284"/>
                  </a:cubicBezTo>
                  <a:cubicBezTo>
                    <a:pt x="110" y="321"/>
                    <a:pt x="4500" y="5096"/>
                    <a:pt x="5380" y="10365"/>
                  </a:cubicBezTo>
                  <a:cubicBezTo>
                    <a:pt x="5380" y="10402"/>
                    <a:pt x="5416" y="10447"/>
                    <a:pt x="5453" y="10484"/>
                  </a:cubicBezTo>
                  <a:lnTo>
                    <a:pt x="5572" y="10484"/>
                  </a:lnTo>
                  <a:cubicBezTo>
                    <a:pt x="5645" y="10447"/>
                    <a:pt x="11034" y="8422"/>
                    <a:pt x="15616" y="4564"/>
                  </a:cubicBezTo>
                  <a:cubicBezTo>
                    <a:pt x="15689" y="4491"/>
                    <a:pt x="15689" y="4408"/>
                    <a:pt x="15653" y="4335"/>
                  </a:cubicBezTo>
                  <a:cubicBezTo>
                    <a:pt x="15610" y="4292"/>
                    <a:pt x="15564" y="4274"/>
                    <a:pt x="15518" y="4274"/>
                  </a:cubicBezTo>
                  <a:cubicBezTo>
                    <a:pt x="15486" y="4274"/>
                    <a:pt x="15454" y="4283"/>
                    <a:pt x="15424" y="4298"/>
                  </a:cubicBezTo>
                  <a:cubicBezTo>
                    <a:pt x="11336" y="7771"/>
                    <a:pt x="6598" y="9760"/>
                    <a:pt x="5645" y="10136"/>
                  </a:cubicBezTo>
                  <a:cubicBezTo>
                    <a:pt x="4692" y="4866"/>
                    <a:pt x="339" y="92"/>
                    <a:pt x="303" y="55"/>
                  </a:cubicBezTo>
                  <a:cubicBezTo>
                    <a:pt x="266" y="19"/>
                    <a:pt x="227" y="0"/>
                    <a:pt x="18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5938986" y="3511139"/>
              <a:ext cx="767172" cy="476672"/>
            </a:xfrm>
            <a:custGeom>
              <a:avLst/>
              <a:gdLst/>
              <a:ahLst/>
              <a:cxnLst/>
              <a:rect l="l" t="t" r="r" b="b"/>
              <a:pathLst>
                <a:path w="17303" h="10751" extrusionOk="0">
                  <a:moveTo>
                    <a:pt x="176" y="1"/>
                  </a:moveTo>
                  <a:cubicBezTo>
                    <a:pt x="138" y="1"/>
                    <a:pt x="102" y="19"/>
                    <a:pt x="83" y="56"/>
                  </a:cubicBezTo>
                  <a:cubicBezTo>
                    <a:pt x="1" y="92"/>
                    <a:pt x="1" y="211"/>
                    <a:pt x="47" y="248"/>
                  </a:cubicBezTo>
                  <a:cubicBezTo>
                    <a:pt x="83" y="285"/>
                    <a:pt x="3942" y="4638"/>
                    <a:pt x="4931" y="10631"/>
                  </a:cubicBezTo>
                  <a:cubicBezTo>
                    <a:pt x="4931" y="10714"/>
                    <a:pt x="5005" y="10750"/>
                    <a:pt x="5087" y="10750"/>
                  </a:cubicBezTo>
                  <a:cubicBezTo>
                    <a:pt x="5160" y="10750"/>
                    <a:pt x="12070" y="9797"/>
                    <a:pt x="17184" y="7387"/>
                  </a:cubicBezTo>
                  <a:cubicBezTo>
                    <a:pt x="17266" y="7350"/>
                    <a:pt x="17303" y="7240"/>
                    <a:pt x="17266" y="7158"/>
                  </a:cubicBezTo>
                  <a:cubicBezTo>
                    <a:pt x="17230" y="7085"/>
                    <a:pt x="17147" y="7085"/>
                    <a:pt x="17074" y="7085"/>
                  </a:cubicBezTo>
                  <a:cubicBezTo>
                    <a:pt x="12373" y="9339"/>
                    <a:pt x="6233" y="10292"/>
                    <a:pt x="5197" y="10448"/>
                  </a:cubicBezTo>
                  <a:cubicBezTo>
                    <a:pt x="4171" y="4445"/>
                    <a:pt x="313" y="92"/>
                    <a:pt x="276" y="56"/>
                  </a:cubicBezTo>
                  <a:cubicBezTo>
                    <a:pt x="253" y="19"/>
                    <a:pt x="214" y="1"/>
                    <a:pt x="176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5"/>
          <p:cNvGrpSpPr/>
          <p:nvPr/>
        </p:nvGrpSpPr>
        <p:grpSpPr>
          <a:xfrm rot="-6299960" flipH="1">
            <a:off x="7886973" y="-269356"/>
            <a:ext cx="1033865" cy="1372558"/>
            <a:chOff x="5836834" y="2784946"/>
            <a:chExt cx="1033895" cy="1372599"/>
          </a:xfrm>
        </p:grpSpPr>
        <p:sp>
          <p:nvSpPr>
            <p:cNvPr id="195" name="Google Shape;195;p5"/>
            <p:cNvSpPr/>
            <p:nvPr/>
          </p:nvSpPr>
          <p:spPr>
            <a:xfrm>
              <a:off x="6392862" y="2784946"/>
              <a:ext cx="184488" cy="366671"/>
            </a:xfrm>
            <a:custGeom>
              <a:avLst/>
              <a:gdLst/>
              <a:ahLst/>
              <a:cxnLst/>
              <a:rect l="l" t="t" r="r" b="b"/>
              <a:pathLst>
                <a:path w="4161" h="8270" extrusionOk="0">
                  <a:moveTo>
                    <a:pt x="2160" y="1"/>
                  </a:moveTo>
                  <a:cubicBezTo>
                    <a:pt x="1276" y="1"/>
                    <a:pt x="395" y="759"/>
                    <a:pt x="266" y="2386"/>
                  </a:cubicBezTo>
                  <a:cubicBezTo>
                    <a:pt x="0" y="5749"/>
                    <a:pt x="1989" y="8269"/>
                    <a:pt x="1989" y="8269"/>
                  </a:cubicBezTo>
                  <a:cubicBezTo>
                    <a:pt x="1989" y="8269"/>
                    <a:pt x="4161" y="5557"/>
                    <a:pt x="4088" y="2459"/>
                  </a:cubicBezTo>
                  <a:cubicBezTo>
                    <a:pt x="4050" y="865"/>
                    <a:pt x="3103" y="1"/>
                    <a:pt x="2160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6086140" y="2977723"/>
              <a:ext cx="281587" cy="305929"/>
            </a:xfrm>
            <a:custGeom>
              <a:avLst/>
              <a:gdLst/>
              <a:ahLst/>
              <a:cxnLst/>
              <a:rect l="l" t="t" r="r" b="b"/>
              <a:pathLst>
                <a:path w="6351" h="6900" extrusionOk="0">
                  <a:moveTo>
                    <a:pt x="2319" y="0"/>
                  </a:moveTo>
                  <a:cubicBezTo>
                    <a:pt x="944" y="0"/>
                    <a:pt x="1" y="1476"/>
                    <a:pt x="1310" y="3381"/>
                  </a:cubicBezTo>
                  <a:cubicBezTo>
                    <a:pt x="3179" y="6167"/>
                    <a:pt x="6350" y="6900"/>
                    <a:pt x="6350" y="6900"/>
                  </a:cubicBezTo>
                  <a:cubicBezTo>
                    <a:pt x="6350" y="6900"/>
                    <a:pt x="6304" y="3417"/>
                    <a:pt x="4325" y="1053"/>
                  </a:cubicBezTo>
                  <a:cubicBezTo>
                    <a:pt x="3684" y="316"/>
                    <a:pt x="2955" y="0"/>
                    <a:pt x="2319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6002077" y="3231329"/>
              <a:ext cx="272188" cy="316437"/>
            </a:xfrm>
            <a:custGeom>
              <a:avLst/>
              <a:gdLst/>
              <a:ahLst/>
              <a:cxnLst/>
              <a:rect l="l" t="t" r="r" b="b"/>
              <a:pathLst>
                <a:path w="6139" h="7137" extrusionOk="0">
                  <a:moveTo>
                    <a:pt x="2254" y="0"/>
                  </a:moveTo>
                  <a:cubicBezTo>
                    <a:pt x="944" y="0"/>
                    <a:pt x="1" y="1387"/>
                    <a:pt x="1144" y="3315"/>
                  </a:cubicBezTo>
                  <a:cubicBezTo>
                    <a:pt x="2858" y="6220"/>
                    <a:pt x="5955" y="7136"/>
                    <a:pt x="5955" y="7136"/>
                  </a:cubicBezTo>
                  <a:cubicBezTo>
                    <a:pt x="5955" y="7136"/>
                    <a:pt x="6138" y="3654"/>
                    <a:pt x="4306" y="1180"/>
                  </a:cubicBezTo>
                  <a:cubicBezTo>
                    <a:pt x="3677" y="357"/>
                    <a:pt x="2918" y="0"/>
                    <a:pt x="2254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5836834" y="3451860"/>
              <a:ext cx="298879" cy="371770"/>
            </a:xfrm>
            <a:custGeom>
              <a:avLst/>
              <a:gdLst/>
              <a:ahLst/>
              <a:cxnLst/>
              <a:rect l="l" t="t" r="r" b="b"/>
              <a:pathLst>
                <a:path w="6741" h="8385" extrusionOk="0">
                  <a:moveTo>
                    <a:pt x="2517" y="1"/>
                  </a:moveTo>
                  <a:cubicBezTo>
                    <a:pt x="1013" y="1"/>
                    <a:pt x="0" y="1797"/>
                    <a:pt x="1123" y="3766"/>
                  </a:cubicBezTo>
                  <a:cubicBezTo>
                    <a:pt x="2763" y="6699"/>
                    <a:pt x="6429" y="8385"/>
                    <a:pt x="6429" y="8385"/>
                  </a:cubicBezTo>
                  <a:cubicBezTo>
                    <a:pt x="6429" y="8385"/>
                    <a:pt x="6740" y="4032"/>
                    <a:pt x="4908" y="1512"/>
                  </a:cubicBezTo>
                  <a:cubicBezTo>
                    <a:pt x="4123" y="439"/>
                    <a:pt x="3260" y="1"/>
                    <a:pt x="2517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6565554" y="3021173"/>
              <a:ext cx="305175" cy="311249"/>
            </a:xfrm>
            <a:custGeom>
              <a:avLst/>
              <a:gdLst/>
              <a:ahLst/>
              <a:cxnLst/>
              <a:rect l="l" t="t" r="r" b="b"/>
              <a:pathLst>
                <a:path w="6883" h="7020" extrusionOk="0">
                  <a:moveTo>
                    <a:pt x="4563" y="1"/>
                  </a:moveTo>
                  <a:cubicBezTo>
                    <a:pt x="4025" y="1"/>
                    <a:pt x="3396" y="261"/>
                    <a:pt x="2749" y="879"/>
                  </a:cubicBezTo>
                  <a:cubicBezTo>
                    <a:pt x="0" y="3400"/>
                    <a:pt x="193" y="7019"/>
                    <a:pt x="193" y="7019"/>
                  </a:cubicBezTo>
                  <a:cubicBezTo>
                    <a:pt x="193" y="7019"/>
                    <a:pt x="3400" y="6332"/>
                    <a:pt x="5270" y="4041"/>
                  </a:cubicBezTo>
                  <a:cubicBezTo>
                    <a:pt x="6882" y="2096"/>
                    <a:pt x="6090" y="1"/>
                    <a:pt x="4563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6506232" y="3401893"/>
              <a:ext cx="353281" cy="254098"/>
            </a:xfrm>
            <a:custGeom>
              <a:avLst/>
              <a:gdLst/>
              <a:ahLst/>
              <a:cxnLst/>
              <a:rect l="l" t="t" r="r" b="b"/>
              <a:pathLst>
                <a:path w="7968" h="5731" extrusionOk="0">
                  <a:moveTo>
                    <a:pt x="5561" y="1"/>
                  </a:moveTo>
                  <a:cubicBezTo>
                    <a:pt x="5135" y="1"/>
                    <a:pt x="4639" y="128"/>
                    <a:pt x="4087" y="421"/>
                  </a:cubicBezTo>
                  <a:cubicBezTo>
                    <a:pt x="770" y="2181"/>
                    <a:pt x="0" y="5727"/>
                    <a:pt x="0" y="5727"/>
                  </a:cubicBezTo>
                  <a:cubicBezTo>
                    <a:pt x="0" y="5727"/>
                    <a:pt x="77" y="5731"/>
                    <a:pt x="217" y="5731"/>
                  </a:cubicBezTo>
                  <a:cubicBezTo>
                    <a:pt x="987" y="5731"/>
                    <a:pt x="3658" y="5619"/>
                    <a:pt x="5691" y="4160"/>
                  </a:cubicBezTo>
                  <a:cubicBezTo>
                    <a:pt x="7968" y="2542"/>
                    <a:pt x="7466" y="1"/>
                    <a:pt x="5561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6363999" y="3740537"/>
              <a:ext cx="472948" cy="223949"/>
            </a:xfrm>
            <a:custGeom>
              <a:avLst/>
              <a:gdLst/>
              <a:ahLst/>
              <a:cxnLst/>
              <a:rect l="l" t="t" r="r" b="b"/>
              <a:pathLst>
                <a:path w="10667" h="5051" extrusionOk="0">
                  <a:moveTo>
                    <a:pt x="7216" y="1"/>
                  </a:moveTo>
                  <a:cubicBezTo>
                    <a:pt x="6956" y="1"/>
                    <a:pt x="6677" y="25"/>
                    <a:pt x="6379" y="78"/>
                  </a:cubicBezTo>
                  <a:cubicBezTo>
                    <a:pt x="2713" y="692"/>
                    <a:pt x="1" y="4696"/>
                    <a:pt x="1" y="4696"/>
                  </a:cubicBezTo>
                  <a:cubicBezTo>
                    <a:pt x="1" y="4696"/>
                    <a:pt x="1507" y="5051"/>
                    <a:pt x="3468" y="5051"/>
                  </a:cubicBezTo>
                  <a:cubicBezTo>
                    <a:pt x="4785" y="5051"/>
                    <a:pt x="6307" y="4891"/>
                    <a:pt x="7717" y="4357"/>
                  </a:cubicBezTo>
                  <a:cubicBezTo>
                    <a:pt x="10667" y="3194"/>
                    <a:pt x="10191" y="1"/>
                    <a:pt x="7216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6006866" y="2883817"/>
              <a:ext cx="526596" cy="1273728"/>
            </a:xfrm>
            <a:custGeom>
              <a:avLst/>
              <a:gdLst/>
              <a:ahLst/>
              <a:cxnLst/>
              <a:rect l="l" t="t" r="r" b="b"/>
              <a:pathLst>
                <a:path w="11877" h="28728" extrusionOk="0">
                  <a:moveTo>
                    <a:pt x="10805" y="0"/>
                  </a:moveTo>
                  <a:cubicBezTo>
                    <a:pt x="10805" y="1"/>
                    <a:pt x="10842" y="1230"/>
                    <a:pt x="10503" y="6342"/>
                  </a:cubicBezTo>
                  <a:cubicBezTo>
                    <a:pt x="10200" y="11034"/>
                    <a:pt x="8367" y="20161"/>
                    <a:pt x="119" y="28180"/>
                  </a:cubicBezTo>
                  <a:cubicBezTo>
                    <a:pt x="0" y="28299"/>
                    <a:pt x="0" y="28492"/>
                    <a:pt x="119" y="28638"/>
                  </a:cubicBezTo>
                  <a:cubicBezTo>
                    <a:pt x="174" y="28698"/>
                    <a:pt x="250" y="28728"/>
                    <a:pt x="331" y="28728"/>
                  </a:cubicBezTo>
                  <a:cubicBezTo>
                    <a:pt x="413" y="28728"/>
                    <a:pt x="500" y="28698"/>
                    <a:pt x="578" y="28638"/>
                  </a:cubicBezTo>
                  <a:cubicBezTo>
                    <a:pt x="1604" y="27612"/>
                    <a:pt x="5884" y="23222"/>
                    <a:pt x="8321" y="17339"/>
                  </a:cubicBezTo>
                  <a:cubicBezTo>
                    <a:pt x="11877" y="8790"/>
                    <a:pt x="10805" y="2"/>
                    <a:pt x="10805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6231964" y="3093043"/>
              <a:ext cx="514847" cy="383608"/>
            </a:xfrm>
            <a:custGeom>
              <a:avLst/>
              <a:gdLst/>
              <a:ahLst/>
              <a:cxnLst/>
              <a:rect l="l" t="t" r="r" b="b"/>
              <a:pathLst>
                <a:path w="11612" h="8652" extrusionOk="0">
                  <a:moveTo>
                    <a:pt x="174" y="1"/>
                  </a:moveTo>
                  <a:cubicBezTo>
                    <a:pt x="138" y="1"/>
                    <a:pt x="101" y="19"/>
                    <a:pt x="83" y="56"/>
                  </a:cubicBezTo>
                  <a:cubicBezTo>
                    <a:pt x="0" y="92"/>
                    <a:pt x="0" y="211"/>
                    <a:pt x="83" y="248"/>
                  </a:cubicBezTo>
                  <a:cubicBezTo>
                    <a:pt x="119" y="285"/>
                    <a:pt x="2869" y="3034"/>
                    <a:pt x="4317" y="8533"/>
                  </a:cubicBezTo>
                  <a:cubicBezTo>
                    <a:pt x="4317" y="8569"/>
                    <a:pt x="4353" y="8652"/>
                    <a:pt x="4390" y="8652"/>
                  </a:cubicBezTo>
                  <a:lnTo>
                    <a:pt x="4436" y="8652"/>
                  </a:lnTo>
                  <a:cubicBezTo>
                    <a:pt x="4472" y="8652"/>
                    <a:pt x="4509" y="8652"/>
                    <a:pt x="4546" y="8606"/>
                  </a:cubicBezTo>
                  <a:cubicBezTo>
                    <a:pt x="4582" y="8569"/>
                    <a:pt x="9320" y="4482"/>
                    <a:pt x="11575" y="862"/>
                  </a:cubicBezTo>
                  <a:cubicBezTo>
                    <a:pt x="11611" y="780"/>
                    <a:pt x="11575" y="706"/>
                    <a:pt x="11538" y="670"/>
                  </a:cubicBezTo>
                  <a:cubicBezTo>
                    <a:pt x="11504" y="655"/>
                    <a:pt x="11465" y="646"/>
                    <a:pt x="11429" y="646"/>
                  </a:cubicBezTo>
                  <a:cubicBezTo>
                    <a:pt x="11377" y="646"/>
                    <a:pt x="11330" y="663"/>
                    <a:pt x="11309" y="706"/>
                  </a:cubicBezTo>
                  <a:cubicBezTo>
                    <a:pt x="9320" y="3877"/>
                    <a:pt x="5426" y="7424"/>
                    <a:pt x="4546" y="8230"/>
                  </a:cubicBezTo>
                  <a:cubicBezTo>
                    <a:pt x="3061" y="2768"/>
                    <a:pt x="312" y="56"/>
                    <a:pt x="266" y="56"/>
                  </a:cubicBezTo>
                  <a:cubicBezTo>
                    <a:pt x="248" y="19"/>
                    <a:pt x="211" y="1"/>
                    <a:pt x="174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6083258" y="3277528"/>
              <a:ext cx="695655" cy="464879"/>
            </a:xfrm>
            <a:custGeom>
              <a:avLst/>
              <a:gdLst/>
              <a:ahLst/>
              <a:cxnLst/>
              <a:rect l="l" t="t" r="r" b="b"/>
              <a:pathLst>
                <a:path w="15690" h="10485" extrusionOk="0">
                  <a:moveTo>
                    <a:pt x="188" y="0"/>
                  </a:moveTo>
                  <a:cubicBezTo>
                    <a:pt x="149" y="0"/>
                    <a:pt x="110" y="19"/>
                    <a:pt x="74" y="55"/>
                  </a:cubicBezTo>
                  <a:cubicBezTo>
                    <a:pt x="0" y="92"/>
                    <a:pt x="0" y="211"/>
                    <a:pt x="74" y="284"/>
                  </a:cubicBezTo>
                  <a:cubicBezTo>
                    <a:pt x="110" y="321"/>
                    <a:pt x="4500" y="5096"/>
                    <a:pt x="5380" y="10365"/>
                  </a:cubicBezTo>
                  <a:cubicBezTo>
                    <a:pt x="5380" y="10402"/>
                    <a:pt x="5416" y="10447"/>
                    <a:pt x="5453" y="10484"/>
                  </a:cubicBezTo>
                  <a:lnTo>
                    <a:pt x="5572" y="10484"/>
                  </a:lnTo>
                  <a:cubicBezTo>
                    <a:pt x="5645" y="10447"/>
                    <a:pt x="11034" y="8422"/>
                    <a:pt x="15616" y="4564"/>
                  </a:cubicBezTo>
                  <a:cubicBezTo>
                    <a:pt x="15689" y="4491"/>
                    <a:pt x="15689" y="4408"/>
                    <a:pt x="15653" y="4335"/>
                  </a:cubicBezTo>
                  <a:cubicBezTo>
                    <a:pt x="15610" y="4292"/>
                    <a:pt x="15564" y="4274"/>
                    <a:pt x="15518" y="4274"/>
                  </a:cubicBezTo>
                  <a:cubicBezTo>
                    <a:pt x="15486" y="4274"/>
                    <a:pt x="15454" y="4283"/>
                    <a:pt x="15424" y="4298"/>
                  </a:cubicBezTo>
                  <a:cubicBezTo>
                    <a:pt x="11336" y="7771"/>
                    <a:pt x="6598" y="9760"/>
                    <a:pt x="5645" y="10136"/>
                  </a:cubicBezTo>
                  <a:cubicBezTo>
                    <a:pt x="4692" y="4866"/>
                    <a:pt x="339" y="92"/>
                    <a:pt x="303" y="55"/>
                  </a:cubicBezTo>
                  <a:cubicBezTo>
                    <a:pt x="266" y="19"/>
                    <a:pt x="227" y="0"/>
                    <a:pt x="18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5938986" y="3511139"/>
              <a:ext cx="767172" cy="476672"/>
            </a:xfrm>
            <a:custGeom>
              <a:avLst/>
              <a:gdLst/>
              <a:ahLst/>
              <a:cxnLst/>
              <a:rect l="l" t="t" r="r" b="b"/>
              <a:pathLst>
                <a:path w="17303" h="10751" extrusionOk="0">
                  <a:moveTo>
                    <a:pt x="176" y="1"/>
                  </a:moveTo>
                  <a:cubicBezTo>
                    <a:pt x="138" y="1"/>
                    <a:pt x="102" y="19"/>
                    <a:pt x="83" y="56"/>
                  </a:cubicBezTo>
                  <a:cubicBezTo>
                    <a:pt x="1" y="92"/>
                    <a:pt x="1" y="211"/>
                    <a:pt x="47" y="248"/>
                  </a:cubicBezTo>
                  <a:cubicBezTo>
                    <a:pt x="83" y="285"/>
                    <a:pt x="3942" y="4638"/>
                    <a:pt x="4931" y="10631"/>
                  </a:cubicBezTo>
                  <a:cubicBezTo>
                    <a:pt x="4931" y="10714"/>
                    <a:pt x="5005" y="10750"/>
                    <a:pt x="5087" y="10750"/>
                  </a:cubicBezTo>
                  <a:cubicBezTo>
                    <a:pt x="5160" y="10750"/>
                    <a:pt x="12070" y="9797"/>
                    <a:pt x="17184" y="7387"/>
                  </a:cubicBezTo>
                  <a:cubicBezTo>
                    <a:pt x="17266" y="7350"/>
                    <a:pt x="17303" y="7240"/>
                    <a:pt x="17266" y="7158"/>
                  </a:cubicBezTo>
                  <a:cubicBezTo>
                    <a:pt x="17230" y="7085"/>
                    <a:pt x="17147" y="7085"/>
                    <a:pt x="17074" y="7085"/>
                  </a:cubicBezTo>
                  <a:cubicBezTo>
                    <a:pt x="12373" y="9339"/>
                    <a:pt x="6233" y="10292"/>
                    <a:pt x="5197" y="10448"/>
                  </a:cubicBezTo>
                  <a:cubicBezTo>
                    <a:pt x="4171" y="4445"/>
                    <a:pt x="313" y="92"/>
                    <a:pt x="276" y="56"/>
                  </a:cubicBezTo>
                  <a:cubicBezTo>
                    <a:pt x="253" y="19"/>
                    <a:pt x="214" y="1"/>
                    <a:pt x="176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206;p5"/>
          <p:cNvGrpSpPr/>
          <p:nvPr/>
        </p:nvGrpSpPr>
        <p:grpSpPr>
          <a:xfrm flipH="1">
            <a:off x="8496182" y="4808212"/>
            <a:ext cx="142077" cy="139500"/>
            <a:chOff x="1655100" y="3332725"/>
            <a:chExt cx="101600" cy="99750"/>
          </a:xfrm>
        </p:grpSpPr>
        <p:sp>
          <p:nvSpPr>
            <p:cNvPr id="207" name="Google Shape;207;p5"/>
            <p:cNvSpPr/>
            <p:nvPr/>
          </p:nvSpPr>
          <p:spPr>
            <a:xfrm>
              <a:off x="1655100" y="3332725"/>
              <a:ext cx="101600" cy="99750"/>
            </a:xfrm>
            <a:custGeom>
              <a:avLst/>
              <a:gdLst/>
              <a:ahLst/>
              <a:cxnLst/>
              <a:rect l="l" t="t" r="r" b="b"/>
              <a:pathLst>
                <a:path w="4064" h="3990" extrusionOk="0">
                  <a:moveTo>
                    <a:pt x="2078" y="0"/>
                  </a:moveTo>
                  <a:cubicBezTo>
                    <a:pt x="920" y="0"/>
                    <a:pt x="0" y="846"/>
                    <a:pt x="0" y="2004"/>
                  </a:cubicBezTo>
                  <a:cubicBezTo>
                    <a:pt x="0" y="3071"/>
                    <a:pt x="920" y="3990"/>
                    <a:pt x="2078" y="3990"/>
                  </a:cubicBezTo>
                  <a:cubicBezTo>
                    <a:pt x="3144" y="3990"/>
                    <a:pt x="4063" y="3071"/>
                    <a:pt x="4063" y="2004"/>
                  </a:cubicBezTo>
                  <a:cubicBezTo>
                    <a:pt x="4063" y="846"/>
                    <a:pt x="3144" y="0"/>
                    <a:pt x="207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1659225" y="3332725"/>
              <a:ext cx="97475" cy="76775"/>
            </a:xfrm>
            <a:custGeom>
              <a:avLst/>
              <a:gdLst/>
              <a:ahLst/>
              <a:cxnLst/>
              <a:rect l="l" t="t" r="r" b="b"/>
              <a:pathLst>
                <a:path w="3899" h="3071" extrusionOk="0">
                  <a:moveTo>
                    <a:pt x="1913" y="0"/>
                  </a:moveTo>
                  <a:cubicBezTo>
                    <a:pt x="994" y="0"/>
                    <a:pt x="221" y="534"/>
                    <a:pt x="1" y="1306"/>
                  </a:cubicBezTo>
                  <a:cubicBezTo>
                    <a:pt x="295" y="846"/>
                    <a:pt x="920" y="460"/>
                    <a:pt x="1600" y="460"/>
                  </a:cubicBezTo>
                  <a:cubicBezTo>
                    <a:pt x="2758" y="460"/>
                    <a:pt x="3604" y="1379"/>
                    <a:pt x="3604" y="2464"/>
                  </a:cubicBezTo>
                  <a:cubicBezTo>
                    <a:pt x="3604" y="2685"/>
                    <a:pt x="3604" y="2924"/>
                    <a:pt x="3512" y="3071"/>
                  </a:cubicBezTo>
                  <a:cubicBezTo>
                    <a:pt x="3751" y="2758"/>
                    <a:pt x="3898" y="2372"/>
                    <a:pt x="3898" y="2004"/>
                  </a:cubicBezTo>
                  <a:cubicBezTo>
                    <a:pt x="3898" y="846"/>
                    <a:pt x="2979" y="0"/>
                    <a:pt x="1913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1662900" y="3357550"/>
              <a:ext cx="74950" cy="74925"/>
            </a:xfrm>
            <a:custGeom>
              <a:avLst/>
              <a:gdLst/>
              <a:ahLst/>
              <a:cxnLst/>
              <a:rect l="l" t="t" r="r" b="b"/>
              <a:pathLst>
                <a:path w="2998" h="2997" extrusionOk="0">
                  <a:moveTo>
                    <a:pt x="1453" y="0"/>
                  </a:moveTo>
                  <a:cubicBezTo>
                    <a:pt x="700" y="0"/>
                    <a:pt x="1" y="625"/>
                    <a:pt x="1" y="1471"/>
                  </a:cubicBezTo>
                  <a:cubicBezTo>
                    <a:pt x="1" y="2298"/>
                    <a:pt x="700" y="2997"/>
                    <a:pt x="1453" y="2997"/>
                  </a:cubicBezTo>
                  <a:cubicBezTo>
                    <a:pt x="2299" y="2997"/>
                    <a:pt x="2998" y="2298"/>
                    <a:pt x="2998" y="1471"/>
                  </a:cubicBezTo>
                  <a:cubicBezTo>
                    <a:pt x="2998" y="625"/>
                    <a:pt x="2299" y="0"/>
                    <a:pt x="1453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5"/>
          <p:cNvGrpSpPr/>
          <p:nvPr/>
        </p:nvGrpSpPr>
        <p:grpSpPr>
          <a:xfrm flipH="1">
            <a:off x="561657" y="4808212"/>
            <a:ext cx="142077" cy="139500"/>
            <a:chOff x="1655100" y="3332725"/>
            <a:chExt cx="101600" cy="99750"/>
          </a:xfrm>
        </p:grpSpPr>
        <p:sp>
          <p:nvSpPr>
            <p:cNvPr id="211" name="Google Shape;211;p5"/>
            <p:cNvSpPr/>
            <p:nvPr/>
          </p:nvSpPr>
          <p:spPr>
            <a:xfrm>
              <a:off x="1655100" y="3332725"/>
              <a:ext cx="101600" cy="99750"/>
            </a:xfrm>
            <a:custGeom>
              <a:avLst/>
              <a:gdLst/>
              <a:ahLst/>
              <a:cxnLst/>
              <a:rect l="l" t="t" r="r" b="b"/>
              <a:pathLst>
                <a:path w="4064" h="3990" extrusionOk="0">
                  <a:moveTo>
                    <a:pt x="2078" y="0"/>
                  </a:moveTo>
                  <a:cubicBezTo>
                    <a:pt x="920" y="0"/>
                    <a:pt x="0" y="846"/>
                    <a:pt x="0" y="2004"/>
                  </a:cubicBezTo>
                  <a:cubicBezTo>
                    <a:pt x="0" y="3071"/>
                    <a:pt x="920" y="3990"/>
                    <a:pt x="2078" y="3990"/>
                  </a:cubicBezTo>
                  <a:cubicBezTo>
                    <a:pt x="3144" y="3990"/>
                    <a:pt x="4063" y="3071"/>
                    <a:pt x="4063" y="2004"/>
                  </a:cubicBezTo>
                  <a:cubicBezTo>
                    <a:pt x="4063" y="846"/>
                    <a:pt x="3144" y="0"/>
                    <a:pt x="207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1659225" y="3332725"/>
              <a:ext cx="97475" cy="76775"/>
            </a:xfrm>
            <a:custGeom>
              <a:avLst/>
              <a:gdLst/>
              <a:ahLst/>
              <a:cxnLst/>
              <a:rect l="l" t="t" r="r" b="b"/>
              <a:pathLst>
                <a:path w="3899" h="3071" extrusionOk="0">
                  <a:moveTo>
                    <a:pt x="1913" y="0"/>
                  </a:moveTo>
                  <a:cubicBezTo>
                    <a:pt x="994" y="0"/>
                    <a:pt x="221" y="534"/>
                    <a:pt x="1" y="1306"/>
                  </a:cubicBezTo>
                  <a:cubicBezTo>
                    <a:pt x="295" y="846"/>
                    <a:pt x="920" y="460"/>
                    <a:pt x="1600" y="460"/>
                  </a:cubicBezTo>
                  <a:cubicBezTo>
                    <a:pt x="2758" y="460"/>
                    <a:pt x="3604" y="1379"/>
                    <a:pt x="3604" y="2464"/>
                  </a:cubicBezTo>
                  <a:cubicBezTo>
                    <a:pt x="3604" y="2685"/>
                    <a:pt x="3604" y="2924"/>
                    <a:pt x="3512" y="3071"/>
                  </a:cubicBezTo>
                  <a:cubicBezTo>
                    <a:pt x="3751" y="2758"/>
                    <a:pt x="3898" y="2372"/>
                    <a:pt x="3898" y="2004"/>
                  </a:cubicBezTo>
                  <a:cubicBezTo>
                    <a:pt x="3898" y="846"/>
                    <a:pt x="2979" y="0"/>
                    <a:pt x="1913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1662900" y="3357550"/>
              <a:ext cx="74950" cy="74925"/>
            </a:xfrm>
            <a:custGeom>
              <a:avLst/>
              <a:gdLst/>
              <a:ahLst/>
              <a:cxnLst/>
              <a:rect l="l" t="t" r="r" b="b"/>
              <a:pathLst>
                <a:path w="2998" h="2997" extrusionOk="0">
                  <a:moveTo>
                    <a:pt x="1453" y="0"/>
                  </a:moveTo>
                  <a:cubicBezTo>
                    <a:pt x="700" y="0"/>
                    <a:pt x="1" y="625"/>
                    <a:pt x="1" y="1471"/>
                  </a:cubicBezTo>
                  <a:cubicBezTo>
                    <a:pt x="1" y="2298"/>
                    <a:pt x="700" y="2997"/>
                    <a:pt x="1453" y="2997"/>
                  </a:cubicBezTo>
                  <a:cubicBezTo>
                    <a:pt x="2299" y="2997"/>
                    <a:pt x="2998" y="2298"/>
                    <a:pt x="2998" y="1471"/>
                  </a:cubicBezTo>
                  <a:cubicBezTo>
                    <a:pt x="2998" y="625"/>
                    <a:pt x="2299" y="0"/>
                    <a:pt x="1453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7"/>
          <p:cNvSpPr txBox="1">
            <a:spLocks noGrp="1"/>
          </p:cNvSpPr>
          <p:nvPr>
            <p:ph type="title"/>
          </p:nvPr>
        </p:nvSpPr>
        <p:spPr>
          <a:xfrm>
            <a:off x="720010" y="539496"/>
            <a:ext cx="7704000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58" name="Google Shape;258;p7"/>
          <p:cNvSpPr txBox="1">
            <a:spLocks noGrp="1"/>
          </p:cNvSpPr>
          <p:nvPr>
            <p:ph type="subTitle" idx="1"/>
          </p:nvPr>
        </p:nvSpPr>
        <p:spPr>
          <a:xfrm>
            <a:off x="2995975" y="1889975"/>
            <a:ext cx="4898700" cy="20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45595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9pPr>
          </a:lstStyle>
          <a:p>
            <a:endParaRPr/>
          </a:p>
        </p:txBody>
      </p:sp>
      <p:grpSp>
        <p:nvGrpSpPr>
          <p:cNvPr id="259" name="Google Shape;259;p7"/>
          <p:cNvGrpSpPr/>
          <p:nvPr/>
        </p:nvGrpSpPr>
        <p:grpSpPr>
          <a:xfrm rot="9000089">
            <a:off x="7760132" y="-263267"/>
            <a:ext cx="1192457" cy="1606540"/>
            <a:chOff x="3915984" y="2821214"/>
            <a:chExt cx="958524" cy="1291373"/>
          </a:xfrm>
        </p:grpSpPr>
        <p:sp>
          <p:nvSpPr>
            <p:cNvPr id="260" name="Google Shape;260;p7"/>
            <p:cNvSpPr/>
            <p:nvPr/>
          </p:nvSpPr>
          <p:spPr>
            <a:xfrm>
              <a:off x="4512049" y="3285243"/>
              <a:ext cx="362459" cy="286110"/>
            </a:xfrm>
            <a:custGeom>
              <a:avLst/>
              <a:gdLst/>
              <a:ahLst/>
              <a:cxnLst/>
              <a:rect l="l" t="t" r="r" b="b"/>
              <a:pathLst>
                <a:path w="8175" h="6453" extrusionOk="0">
                  <a:moveTo>
                    <a:pt x="8175" y="0"/>
                  </a:moveTo>
                  <a:cubicBezTo>
                    <a:pt x="8174" y="0"/>
                    <a:pt x="3702" y="569"/>
                    <a:pt x="1989" y="2255"/>
                  </a:cubicBezTo>
                  <a:cubicBezTo>
                    <a:pt x="0" y="4234"/>
                    <a:pt x="651" y="6415"/>
                    <a:pt x="651" y="6415"/>
                  </a:cubicBezTo>
                  <a:cubicBezTo>
                    <a:pt x="651" y="6415"/>
                    <a:pt x="976" y="6453"/>
                    <a:pt x="1466" y="6453"/>
                  </a:cubicBezTo>
                  <a:cubicBezTo>
                    <a:pt x="2623" y="6453"/>
                    <a:pt x="4701" y="6245"/>
                    <a:pt x="5609" y="4848"/>
                  </a:cubicBezTo>
                  <a:cubicBezTo>
                    <a:pt x="6910" y="2896"/>
                    <a:pt x="6800" y="761"/>
                    <a:pt x="8175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4471392" y="3619720"/>
              <a:ext cx="374253" cy="203154"/>
            </a:xfrm>
            <a:custGeom>
              <a:avLst/>
              <a:gdLst/>
              <a:ahLst/>
              <a:cxnLst/>
              <a:rect l="l" t="t" r="r" b="b"/>
              <a:pathLst>
                <a:path w="8441" h="4582" extrusionOk="0">
                  <a:moveTo>
                    <a:pt x="3190" y="0"/>
                  </a:moveTo>
                  <a:cubicBezTo>
                    <a:pt x="1691" y="0"/>
                    <a:pt x="1375" y="1501"/>
                    <a:pt x="1375" y="1501"/>
                  </a:cubicBezTo>
                  <a:cubicBezTo>
                    <a:pt x="1375" y="1501"/>
                    <a:pt x="1" y="2839"/>
                    <a:pt x="1641" y="3948"/>
                  </a:cubicBezTo>
                  <a:cubicBezTo>
                    <a:pt x="2406" y="4448"/>
                    <a:pt x="3935" y="4581"/>
                    <a:pt x="5350" y="4581"/>
                  </a:cubicBezTo>
                  <a:cubicBezTo>
                    <a:pt x="6970" y="4581"/>
                    <a:pt x="8441" y="4406"/>
                    <a:pt x="8441" y="4406"/>
                  </a:cubicBezTo>
                  <a:cubicBezTo>
                    <a:pt x="8441" y="4406"/>
                    <a:pt x="6526" y="585"/>
                    <a:pt x="3703" y="53"/>
                  </a:cubicBezTo>
                  <a:cubicBezTo>
                    <a:pt x="3518" y="17"/>
                    <a:pt x="3348" y="0"/>
                    <a:pt x="3190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4439292" y="3156444"/>
              <a:ext cx="353946" cy="175000"/>
            </a:xfrm>
            <a:custGeom>
              <a:avLst/>
              <a:gdLst/>
              <a:ahLst/>
              <a:cxnLst/>
              <a:rect l="l" t="t" r="r" b="b"/>
              <a:pathLst>
                <a:path w="7983" h="3947" extrusionOk="0">
                  <a:moveTo>
                    <a:pt x="4239" y="1"/>
                  </a:moveTo>
                  <a:cubicBezTo>
                    <a:pt x="3605" y="1"/>
                    <a:pt x="2911" y="85"/>
                    <a:pt x="2173" y="303"/>
                  </a:cubicBezTo>
                  <a:cubicBezTo>
                    <a:pt x="459" y="843"/>
                    <a:pt x="1" y="2328"/>
                    <a:pt x="376" y="3244"/>
                  </a:cubicBezTo>
                  <a:cubicBezTo>
                    <a:pt x="376" y="3244"/>
                    <a:pt x="892" y="3947"/>
                    <a:pt x="2274" y="3947"/>
                  </a:cubicBezTo>
                  <a:cubicBezTo>
                    <a:pt x="2540" y="3947"/>
                    <a:pt x="2838" y="3921"/>
                    <a:pt x="3172" y="3858"/>
                  </a:cubicBezTo>
                  <a:cubicBezTo>
                    <a:pt x="5573" y="3437"/>
                    <a:pt x="7983" y="1073"/>
                    <a:pt x="7983" y="1073"/>
                  </a:cubicBezTo>
                  <a:cubicBezTo>
                    <a:pt x="7983" y="1073"/>
                    <a:pt x="6492" y="1"/>
                    <a:pt x="4239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4364540" y="2821214"/>
              <a:ext cx="340556" cy="333640"/>
            </a:xfrm>
            <a:custGeom>
              <a:avLst/>
              <a:gdLst/>
              <a:ahLst/>
              <a:cxnLst/>
              <a:rect l="l" t="t" r="r" b="b"/>
              <a:pathLst>
                <a:path w="7681" h="7525" extrusionOk="0">
                  <a:moveTo>
                    <a:pt x="7680" y="1"/>
                  </a:moveTo>
                  <a:cubicBezTo>
                    <a:pt x="7680" y="1"/>
                    <a:pt x="3519" y="688"/>
                    <a:pt x="2108" y="2750"/>
                  </a:cubicBezTo>
                  <a:cubicBezTo>
                    <a:pt x="1" y="5765"/>
                    <a:pt x="2062" y="7525"/>
                    <a:pt x="2062" y="7525"/>
                  </a:cubicBezTo>
                  <a:cubicBezTo>
                    <a:pt x="2062" y="7525"/>
                    <a:pt x="4775" y="7259"/>
                    <a:pt x="5957" y="5078"/>
                  </a:cubicBezTo>
                  <a:cubicBezTo>
                    <a:pt x="7222" y="2713"/>
                    <a:pt x="6415" y="881"/>
                    <a:pt x="7680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3992377" y="3029685"/>
              <a:ext cx="329960" cy="309919"/>
            </a:xfrm>
            <a:custGeom>
              <a:avLst/>
              <a:gdLst/>
              <a:ahLst/>
              <a:cxnLst/>
              <a:rect l="l" t="t" r="r" b="b"/>
              <a:pathLst>
                <a:path w="7442" h="6990" extrusionOk="0">
                  <a:moveTo>
                    <a:pt x="193" y="0"/>
                  </a:moveTo>
                  <a:lnTo>
                    <a:pt x="193" y="0"/>
                  </a:lnTo>
                  <a:cubicBezTo>
                    <a:pt x="192" y="0"/>
                    <a:pt x="0" y="4271"/>
                    <a:pt x="2291" y="5911"/>
                  </a:cubicBezTo>
                  <a:cubicBezTo>
                    <a:pt x="3485" y="6784"/>
                    <a:pt x="4601" y="6990"/>
                    <a:pt x="5388" y="6990"/>
                  </a:cubicBezTo>
                  <a:cubicBezTo>
                    <a:pt x="6087" y="6990"/>
                    <a:pt x="6525" y="6827"/>
                    <a:pt x="6525" y="6827"/>
                  </a:cubicBezTo>
                  <a:cubicBezTo>
                    <a:pt x="6525" y="6827"/>
                    <a:pt x="7441" y="4921"/>
                    <a:pt x="5993" y="3015"/>
                  </a:cubicBezTo>
                  <a:cubicBezTo>
                    <a:pt x="4546" y="1100"/>
                    <a:pt x="1375" y="1375"/>
                    <a:pt x="193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3915984" y="3359596"/>
              <a:ext cx="326723" cy="256803"/>
            </a:xfrm>
            <a:custGeom>
              <a:avLst/>
              <a:gdLst/>
              <a:ahLst/>
              <a:cxnLst/>
              <a:rect l="l" t="t" r="r" b="b"/>
              <a:pathLst>
                <a:path w="7369" h="5792" extrusionOk="0">
                  <a:moveTo>
                    <a:pt x="917" y="0"/>
                  </a:moveTo>
                  <a:lnTo>
                    <a:pt x="917" y="0"/>
                  </a:lnTo>
                  <a:cubicBezTo>
                    <a:pt x="917" y="1"/>
                    <a:pt x="0" y="3171"/>
                    <a:pt x="2255" y="4931"/>
                  </a:cubicBezTo>
                  <a:cubicBezTo>
                    <a:pt x="3134" y="5589"/>
                    <a:pt x="3969" y="5791"/>
                    <a:pt x="4665" y="5791"/>
                  </a:cubicBezTo>
                  <a:cubicBezTo>
                    <a:pt x="5780" y="5791"/>
                    <a:pt x="6534" y="5270"/>
                    <a:pt x="6534" y="5270"/>
                  </a:cubicBezTo>
                  <a:cubicBezTo>
                    <a:pt x="6534" y="5270"/>
                    <a:pt x="7368" y="3739"/>
                    <a:pt x="5728" y="2291"/>
                  </a:cubicBezTo>
                  <a:cubicBezTo>
                    <a:pt x="4087" y="844"/>
                    <a:pt x="2099" y="1375"/>
                    <a:pt x="917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3988697" y="3772682"/>
              <a:ext cx="291608" cy="335369"/>
            </a:xfrm>
            <a:custGeom>
              <a:avLst/>
              <a:gdLst/>
              <a:ahLst/>
              <a:cxnLst/>
              <a:rect l="l" t="t" r="r" b="b"/>
              <a:pathLst>
                <a:path w="6577" h="7564" extrusionOk="0">
                  <a:moveTo>
                    <a:pt x="2490" y="0"/>
                  </a:moveTo>
                  <a:cubicBezTo>
                    <a:pt x="1563" y="0"/>
                    <a:pt x="450" y="676"/>
                    <a:pt x="276" y="2404"/>
                  </a:cubicBezTo>
                  <a:cubicBezTo>
                    <a:pt x="1" y="4925"/>
                    <a:pt x="1073" y="7564"/>
                    <a:pt x="1073" y="7564"/>
                  </a:cubicBezTo>
                  <a:cubicBezTo>
                    <a:pt x="1073" y="7564"/>
                    <a:pt x="2182" y="6336"/>
                    <a:pt x="3364" y="5273"/>
                  </a:cubicBezTo>
                  <a:cubicBezTo>
                    <a:pt x="4546" y="4164"/>
                    <a:pt x="6498" y="3440"/>
                    <a:pt x="6535" y="2029"/>
                  </a:cubicBezTo>
                  <a:cubicBezTo>
                    <a:pt x="6577" y="630"/>
                    <a:pt x="5621" y="330"/>
                    <a:pt x="4795" y="330"/>
                  </a:cubicBezTo>
                  <a:cubicBezTo>
                    <a:pt x="4176" y="330"/>
                    <a:pt x="3630" y="498"/>
                    <a:pt x="3630" y="498"/>
                  </a:cubicBezTo>
                  <a:cubicBezTo>
                    <a:pt x="3407" y="184"/>
                    <a:pt x="2974" y="0"/>
                    <a:pt x="2490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4092312" y="2909400"/>
              <a:ext cx="511211" cy="1203187"/>
            </a:xfrm>
            <a:custGeom>
              <a:avLst/>
              <a:gdLst/>
              <a:ahLst/>
              <a:cxnLst/>
              <a:rect l="l" t="t" r="r" b="b"/>
              <a:pathLst>
                <a:path w="11530" h="27137" extrusionOk="0">
                  <a:moveTo>
                    <a:pt x="11529" y="1"/>
                  </a:moveTo>
                  <a:lnTo>
                    <a:pt x="11529" y="1"/>
                  </a:lnTo>
                  <a:cubicBezTo>
                    <a:pt x="0" y="13747"/>
                    <a:pt x="8248" y="24890"/>
                    <a:pt x="9962" y="26952"/>
                  </a:cubicBezTo>
                  <a:cubicBezTo>
                    <a:pt x="10069" y="27080"/>
                    <a:pt x="10198" y="27136"/>
                    <a:pt x="10332" y="27136"/>
                  </a:cubicBezTo>
                  <a:cubicBezTo>
                    <a:pt x="10438" y="27136"/>
                    <a:pt x="10547" y="27100"/>
                    <a:pt x="10649" y="27035"/>
                  </a:cubicBezTo>
                  <a:cubicBezTo>
                    <a:pt x="10878" y="26842"/>
                    <a:pt x="10878" y="26540"/>
                    <a:pt x="10686" y="26311"/>
                  </a:cubicBezTo>
                  <a:cubicBezTo>
                    <a:pt x="9540" y="25239"/>
                    <a:pt x="6525" y="21765"/>
                    <a:pt x="6104" y="14773"/>
                  </a:cubicBezTo>
                  <a:cubicBezTo>
                    <a:pt x="5646" y="7791"/>
                    <a:pt x="11528" y="2"/>
                    <a:pt x="11529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4362900" y="3215767"/>
              <a:ext cx="304820" cy="171098"/>
            </a:xfrm>
            <a:custGeom>
              <a:avLst/>
              <a:gdLst/>
              <a:ahLst/>
              <a:cxnLst/>
              <a:rect l="l" t="t" r="r" b="b"/>
              <a:pathLst>
                <a:path w="6875" h="3859" extrusionOk="0">
                  <a:moveTo>
                    <a:pt x="6682" y="0"/>
                  </a:moveTo>
                  <a:cubicBezTo>
                    <a:pt x="6645" y="37"/>
                    <a:pt x="5499" y="110"/>
                    <a:pt x="4088" y="614"/>
                  </a:cubicBezTo>
                  <a:cubicBezTo>
                    <a:pt x="2219" y="1256"/>
                    <a:pt x="807" y="2291"/>
                    <a:pt x="38" y="3629"/>
                  </a:cubicBezTo>
                  <a:cubicBezTo>
                    <a:pt x="1" y="3703"/>
                    <a:pt x="38" y="3776"/>
                    <a:pt x="120" y="3858"/>
                  </a:cubicBezTo>
                  <a:lnTo>
                    <a:pt x="193" y="3858"/>
                  </a:lnTo>
                  <a:cubicBezTo>
                    <a:pt x="230" y="3858"/>
                    <a:pt x="267" y="3822"/>
                    <a:pt x="312" y="3776"/>
                  </a:cubicBezTo>
                  <a:cubicBezTo>
                    <a:pt x="2063" y="724"/>
                    <a:pt x="6682" y="303"/>
                    <a:pt x="6727" y="303"/>
                  </a:cubicBezTo>
                  <a:cubicBezTo>
                    <a:pt x="6801" y="303"/>
                    <a:pt x="6874" y="229"/>
                    <a:pt x="6874" y="156"/>
                  </a:cubicBezTo>
                  <a:cubicBezTo>
                    <a:pt x="6874" y="74"/>
                    <a:pt x="6801" y="0"/>
                    <a:pt x="6682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4395000" y="3388991"/>
              <a:ext cx="337320" cy="444794"/>
            </a:xfrm>
            <a:custGeom>
              <a:avLst/>
              <a:gdLst/>
              <a:ahLst/>
              <a:cxnLst/>
              <a:rect l="l" t="t" r="r" b="b"/>
              <a:pathLst>
                <a:path w="7608" h="10032" extrusionOk="0">
                  <a:moveTo>
                    <a:pt x="7442" y="1"/>
                  </a:moveTo>
                  <a:cubicBezTo>
                    <a:pt x="7405" y="1"/>
                    <a:pt x="7366" y="10"/>
                    <a:pt x="7332" y="25"/>
                  </a:cubicBezTo>
                  <a:cubicBezTo>
                    <a:pt x="7332" y="61"/>
                    <a:pt x="5692" y="1244"/>
                    <a:pt x="4015" y="3040"/>
                  </a:cubicBezTo>
                  <a:cubicBezTo>
                    <a:pt x="2411" y="4726"/>
                    <a:pt x="459" y="7246"/>
                    <a:pt x="47" y="9840"/>
                  </a:cubicBezTo>
                  <a:cubicBezTo>
                    <a:pt x="1" y="9913"/>
                    <a:pt x="83" y="10032"/>
                    <a:pt x="157" y="10032"/>
                  </a:cubicBezTo>
                  <a:lnTo>
                    <a:pt x="193" y="10032"/>
                  </a:lnTo>
                  <a:cubicBezTo>
                    <a:pt x="276" y="10032"/>
                    <a:pt x="312" y="9995"/>
                    <a:pt x="349" y="9913"/>
                  </a:cubicBezTo>
                  <a:cubicBezTo>
                    <a:pt x="1110" y="5028"/>
                    <a:pt x="7451" y="327"/>
                    <a:pt x="7525" y="290"/>
                  </a:cubicBezTo>
                  <a:cubicBezTo>
                    <a:pt x="7607" y="254"/>
                    <a:pt x="7607" y="144"/>
                    <a:pt x="7561" y="61"/>
                  </a:cubicBezTo>
                  <a:cubicBezTo>
                    <a:pt x="7540" y="18"/>
                    <a:pt x="7493" y="1"/>
                    <a:pt x="7442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4447849" y="3673677"/>
              <a:ext cx="277553" cy="67083"/>
            </a:xfrm>
            <a:custGeom>
              <a:avLst/>
              <a:gdLst/>
              <a:ahLst/>
              <a:cxnLst/>
              <a:rect l="l" t="t" r="r" b="b"/>
              <a:pathLst>
                <a:path w="6260" h="1513" extrusionOk="0">
                  <a:moveTo>
                    <a:pt x="1603" y="0"/>
                  </a:moveTo>
                  <a:cubicBezTo>
                    <a:pt x="1098" y="0"/>
                    <a:pt x="592" y="61"/>
                    <a:pt x="110" y="211"/>
                  </a:cubicBezTo>
                  <a:cubicBezTo>
                    <a:pt x="37" y="248"/>
                    <a:pt x="0" y="321"/>
                    <a:pt x="37" y="404"/>
                  </a:cubicBezTo>
                  <a:cubicBezTo>
                    <a:pt x="37" y="463"/>
                    <a:pt x="110" y="523"/>
                    <a:pt x="182" y="523"/>
                  </a:cubicBezTo>
                  <a:cubicBezTo>
                    <a:pt x="198" y="523"/>
                    <a:pt x="214" y="520"/>
                    <a:pt x="229" y="513"/>
                  </a:cubicBezTo>
                  <a:cubicBezTo>
                    <a:pt x="680" y="366"/>
                    <a:pt x="1161" y="306"/>
                    <a:pt x="1644" y="306"/>
                  </a:cubicBezTo>
                  <a:cubicBezTo>
                    <a:pt x="3773" y="306"/>
                    <a:pt x="5964" y="1475"/>
                    <a:pt x="5994" y="1512"/>
                  </a:cubicBezTo>
                  <a:lnTo>
                    <a:pt x="6067" y="1512"/>
                  </a:lnTo>
                  <a:cubicBezTo>
                    <a:pt x="6104" y="1512"/>
                    <a:pt x="6186" y="1512"/>
                    <a:pt x="6223" y="1430"/>
                  </a:cubicBezTo>
                  <a:cubicBezTo>
                    <a:pt x="6259" y="1357"/>
                    <a:pt x="6223" y="1283"/>
                    <a:pt x="6140" y="1237"/>
                  </a:cubicBezTo>
                  <a:cubicBezTo>
                    <a:pt x="6021" y="1178"/>
                    <a:pt x="3817" y="0"/>
                    <a:pt x="1603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3992377" y="3437584"/>
              <a:ext cx="386047" cy="343793"/>
            </a:xfrm>
            <a:custGeom>
              <a:avLst/>
              <a:gdLst/>
              <a:ahLst/>
              <a:cxnLst/>
              <a:rect l="l" t="t" r="r" b="b"/>
              <a:pathLst>
                <a:path w="8707" h="7754" extrusionOk="0">
                  <a:moveTo>
                    <a:pt x="266" y="1"/>
                  </a:moveTo>
                  <a:cubicBezTo>
                    <a:pt x="193" y="1"/>
                    <a:pt x="73" y="1"/>
                    <a:pt x="37" y="74"/>
                  </a:cubicBezTo>
                  <a:cubicBezTo>
                    <a:pt x="0" y="148"/>
                    <a:pt x="37" y="267"/>
                    <a:pt x="110" y="303"/>
                  </a:cubicBezTo>
                  <a:cubicBezTo>
                    <a:pt x="5187" y="2594"/>
                    <a:pt x="8358" y="7635"/>
                    <a:pt x="8395" y="7671"/>
                  </a:cubicBezTo>
                  <a:cubicBezTo>
                    <a:pt x="8440" y="7708"/>
                    <a:pt x="8477" y="7754"/>
                    <a:pt x="8550" y="7754"/>
                  </a:cubicBezTo>
                  <a:cubicBezTo>
                    <a:pt x="8550" y="7754"/>
                    <a:pt x="8587" y="7754"/>
                    <a:pt x="8624" y="7708"/>
                  </a:cubicBezTo>
                  <a:cubicBezTo>
                    <a:pt x="8706" y="7671"/>
                    <a:pt x="8706" y="7598"/>
                    <a:pt x="8669" y="7525"/>
                  </a:cubicBezTo>
                  <a:cubicBezTo>
                    <a:pt x="8624" y="7479"/>
                    <a:pt x="5416" y="2365"/>
                    <a:pt x="266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4093952" y="3694782"/>
              <a:ext cx="232018" cy="226786"/>
            </a:xfrm>
            <a:custGeom>
              <a:avLst/>
              <a:gdLst/>
              <a:ahLst/>
              <a:cxnLst/>
              <a:rect l="l" t="t" r="r" b="b"/>
              <a:pathLst>
                <a:path w="5233" h="5115" extrusionOk="0">
                  <a:moveTo>
                    <a:pt x="5031" y="0"/>
                  </a:moveTo>
                  <a:cubicBezTo>
                    <a:pt x="4828" y="0"/>
                    <a:pt x="3997" y="29"/>
                    <a:pt x="3015" y="532"/>
                  </a:cubicBezTo>
                  <a:cubicBezTo>
                    <a:pt x="2025" y="1073"/>
                    <a:pt x="687" y="2255"/>
                    <a:pt x="0" y="4931"/>
                  </a:cubicBezTo>
                  <a:cubicBezTo>
                    <a:pt x="0" y="5004"/>
                    <a:pt x="37" y="5114"/>
                    <a:pt x="110" y="5114"/>
                  </a:cubicBezTo>
                  <a:lnTo>
                    <a:pt x="147" y="5114"/>
                  </a:lnTo>
                  <a:cubicBezTo>
                    <a:pt x="229" y="5114"/>
                    <a:pt x="303" y="5078"/>
                    <a:pt x="303" y="5004"/>
                  </a:cubicBezTo>
                  <a:cubicBezTo>
                    <a:pt x="1436" y="461"/>
                    <a:pt x="4457" y="302"/>
                    <a:pt x="4969" y="302"/>
                  </a:cubicBezTo>
                  <a:cubicBezTo>
                    <a:pt x="5008" y="302"/>
                    <a:pt x="5032" y="303"/>
                    <a:pt x="5040" y="303"/>
                  </a:cubicBezTo>
                  <a:cubicBezTo>
                    <a:pt x="5150" y="303"/>
                    <a:pt x="5233" y="267"/>
                    <a:pt x="5233" y="193"/>
                  </a:cubicBezTo>
                  <a:cubicBezTo>
                    <a:pt x="5233" y="74"/>
                    <a:pt x="5150" y="1"/>
                    <a:pt x="5077" y="1"/>
                  </a:cubicBezTo>
                  <a:cubicBezTo>
                    <a:pt x="5073" y="1"/>
                    <a:pt x="5057" y="0"/>
                    <a:pt x="5031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4073602" y="3123679"/>
              <a:ext cx="280834" cy="347695"/>
            </a:xfrm>
            <a:custGeom>
              <a:avLst/>
              <a:gdLst/>
              <a:ahLst/>
              <a:cxnLst/>
              <a:rect l="l" t="t" r="r" b="b"/>
              <a:pathLst>
                <a:path w="6334" h="7842" extrusionOk="0">
                  <a:moveTo>
                    <a:pt x="186" y="1"/>
                  </a:moveTo>
                  <a:cubicBezTo>
                    <a:pt x="135" y="1"/>
                    <a:pt x="64" y="35"/>
                    <a:pt x="38" y="89"/>
                  </a:cubicBezTo>
                  <a:cubicBezTo>
                    <a:pt x="1" y="171"/>
                    <a:pt x="38" y="244"/>
                    <a:pt x="74" y="281"/>
                  </a:cubicBezTo>
                  <a:cubicBezTo>
                    <a:pt x="4775" y="3030"/>
                    <a:pt x="5994" y="7686"/>
                    <a:pt x="5994" y="7732"/>
                  </a:cubicBezTo>
                  <a:cubicBezTo>
                    <a:pt x="6031" y="7805"/>
                    <a:pt x="6104" y="7842"/>
                    <a:pt x="6150" y="7842"/>
                  </a:cubicBezTo>
                  <a:lnTo>
                    <a:pt x="6187" y="7842"/>
                  </a:lnTo>
                  <a:cubicBezTo>
                    <a:pt x="6260" y="7805"/>
                    <a:pt x="6333" y="7732"/>
                    <a:pt x="6297" y="7649"/>
                  </a:cubicBezTo>
                  <a:cubicBezTo>
                    <a:pt x="6297" y="7612"/>
                    <a:pt x="5041" y="2838"/>
                    <a:pt x="230" y="15"/>
                  </a:cubicBezTo>
                  <a:cubicBezTo>
                    <a:pt x="220" y="6"/>
                    <a:pt x="204" y="1"/>
                    <a:pt x="186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7"/>
          <p:cNvGrpSpPr/>
          <p:nvPr/>
        </p:nvGrpSpPr>
        <p:grpSpPr>
          <a:xfrm rot="-9000089" flipH="1">
            <a:off x="191423" y="-263267"/>
            <a:ext cx="1192457" cy="1606540"/>
            <a:chOff x="3915984" y="2821214"/>
            <a:chExt cx="958524" cy="1291373"/>
          </a:xfrm>
        </p:grpSpPr>
        <p:sp>
          <p:nvSpPr>
            <p:cNvPr id="275" name="Google Shape;275;p7"/>
            <p:cNvSpPr/>
            <p:nvPr/>
          </p:nvSpPr>
          <p:spPr>
            <a:xfrm>
              <a:off x="4512049" y="3285243"/>
              <a:ext cx="362459" cy="286110"/>
            </a:xfrm>
            <a:custGeom>
              <a:avLst/>
              <a:gdLst/>
              <a:ahLst/>
              <a:cxnLst/>
              <a:rect l="l" t="t" r="r" b="b"/>
              <a:pathLst>
                <a:path w="8175" h="6453" extrusionOk="0">
                  <a:moveTo>
                    <a:pt x="8175" y="0"/>
                  </a:moveTo>
                  <a:cubicBezTo>
                    <a:pt x="8174" y="0"/>
                    <a:pt x="3702" y="569"/>
                    <a:pt x="1989" y="2255"/>
                  </a:cubicBezTo>
                  <a:cubicBezTo>
                    <a:pt x="0" y="4234"/>
                    <a:pt x="651" y="6415"/>
                    <a:pt x="651" y="6415"/>
                  </a:cubicBezTo>
                  <a:cubicBezTo>
                    <a:pt x="651" y="6415"/>
                    <a:pt x="976" y="6453"/>
                    <a:pt x="1466" y="6453"/>
                  </a:cubicBezTo>
                  <a:cubicBezTo>
                    <a:pt x="2623" y="6453"/>
                    <a:pt x="4701" y="6245"/>
                    <a:pt x="5609" y="4848"/>
                  </a:cubicBezTo>
                  <a:cubicBezTo>
                    <a:pt x="6910" y="2896"/>
                    <a:pt x="6800" y="761"/>
                    <a:pt x="8175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4471392" y="3619720"/>
              <a:ext cx="374253" cy="203154"/>
            </a:xfrm>
            <a:custGeom>
              <a:avLst/>
              <a:gdLst/>
              <a:ahLst/>
              <a:cxnLst/>
              <a:rect l="l" t="t" r="r" b="b"/>
              <a:pathLst>
                <a:path w="8441" h="4582" extrusionOk="0">
                  <a:moveTo>
                    <a:pt x="3190" y="0"/>
                  </a:moveTo>
                  <a:cubicBezTo>
                    <a:pt x="1691" y="0"/>
                    <a:pt x="1375" y="1501"/>
                    <a:pt x="1375" y="1501"/>
                  </a:cubicBezTo>
                  <a:cubicBezTo>
                    <a:pt x="1375" y="1501"/>
                    <a:pt x="1" y="2839"/>
                    <a:pt x="1641" y="3948"/>
                  </a:cubicBezTo>
                  <a:cubicBezTo>
                    <a:pt x="2406" y="4448"/>
                    <a:pt x="3935" y="4581"/>
                    <a:pt x="5350" y="4581"/>
                  </a:cubicBezTo>
                  <a:cubicBezTo>
                    <a:pt x="6970" y="4581"/>
                    <a:pt x="8441" y="4406"/>
                    <a:pt x="8441" y="4406"/>
                  </a:cubicBezTo>
                  <a:cubicBezTo>
                    <a:pt x="8441" y="4406"/>
                    <a:pt x="6526" y="585"/>
                    <a:pt x="3703" y="53"/>
                  </a:cubicBezTo>
                  <a:cubicBezTo>
                    <a:pt x="3518" y="17"/>
                    <a:pt x="3348" y="0"/>
                    <a:pt x="3190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4439292" y="3156444"/>
              <a:ext cx="353946" cy="175000"/>
            </a:xfrm>
            <a:custGeom>
              <a:avLst/>
              <a:gdLst/>
              <a:ahLst/>
              <a:cxnLst/>
              <a:rect l="l" t="t" r="r" b="b"/>
              <a:pathLst>
                <a:path w="7983" h="3947" extrusionOk="0">
                  <a:moveTo>
                    <a:pt x="4239" y="1"/>
                  </a:moveTo>
                  <a:cubicBezTo>
                    <a:pt x="3605" y="1"/>
                    <a:pt x="2911" y="85"/>
                    <a:pt x="2173" y="303"/>
                  </a:cubicBezTo>
                  <a:cubicBezTo>
                    <a:pt x="459" y="843"/>
                    <a:pt x="1" y="2328"/>
                    <a:pt x="376" y="3244"/>
                  </a:cubicBezTo>
                  <a:cubicBezTo>
                    <a:pt x="376" y="3244"/>
                    <a:pt x="892" y="3947"/>
                    <a:pt x="2274" y="3947"/>
                  </a:cubicBezTo>
                  <a:cubicBezTo>
                    <a:pt x="2540" y="3947"/>
                    <a:pt x="2838" y="3921"/>
                    <a:pt x="3172" y="3858"/>
                  </a:cubicBezTo>
                  <a:cubicBezTo>
                    <a:pt x="5573" y="3437"/>
                    <a:pt x="7983" y="1073"/>
                    <a:pt x="7983" y="1073"/>
                  </a:cubicBezTo>
                  <a:cubicBezTo>
                    <a:pt x="7983" y="1073"/>
                    <a:pt x="6492" y="1"/>
                    <a:pt x="4239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4364540" y="2821214"/>
              <a:ext cx="340556" cy="333640"/>
            </a:xfrm>
            <a:custGeom>
              <a:avLst/>
              <a:gdLst/>
              <a:ahLst/>
              <a:cxnLst/>
              <a:rect l="l" t="t" r="r" b="b"/>
              <a:pathLst>
                <a:path w="7681" h="7525" extrusionOk="0">
                  <a:moveTo>
                    <a:pt x="7680" y="1"/>
                  </a:moveTo>
                  <a:cubicBezTo>
                    <a:pt x="7680" y="1"/>
                    <a:pt x="3519" y="688"/>
                    <a:pt x="2108" y="2750"/>
                  </a:cubicBezTo>
                  <a:cubicBezTo>
                    <a:pt x="1" y="5765"/>
                    <a:pt x="2062" y="7525"/>
                    <a:pt x="2062" y="7525"/>
                  </a:cubicBezTo>
                  <a:cubicBezTo>
                    <a:pt x="2062" y="7525"/>
                    <a:pt x="4775" y="7259"/>
                    <a:pt x="5957" y="5078"/>
                  </a:cubicBezTo>
                  <a:cubicBezTo>
                    <a:pt x="7222" y="2713"/>
                    <a:pt x="6415" y="881"/>
                    <a:pt x="7680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3992377" y="3029685"/>
              <a:ext cx="329960" cy="309919"/>
            </a:xfrm>
            <a:custGeom>
              <a:avLst/>
              <a:gdLst/>
              <a:ahLst/>
              <a:cxnLst/>
              <a:rect l="l" t="t" r="r" b="b"/>
              <a:pathLst>
                <a:path w="7442" h="6990" extrusionOk="0">
                  <a:moveTo>
                    <a:pt x="193" y="0"/>
                  </a:moveTo>
                  <a:lnTo>
                    <a:pt x="193" y="0"/>
                  </a:lnTo>
                  <a:cubicBezTo>
                    <a:pt x="192" y="0"/>
                    <a:pt x="0" y="4271"/>
                    <a:pt x="2291" y="5911"/>
                  </a:cubicBezTo>
                  <a:cubicBezTo>
                    <a:pt x="3485" y="6784"/>
                    <a:pt x="4601" y="6990"/>
                    <a:pt x="5388" y="6990"/>
                  </a:cubicBezTo>
                  <a:cubicBezTo>
                    <a:pt x="6087" y="6990"/>
                    <a:pt x="6525" y="6827"/>
                    <a:pt x="6525" y="6827"/>
                  </a:cubicBezTo>
                  <a:cubicBezTo>
                    <a:pt x="6525" y="6827"/>
                    <a:pt x="7441" y="4921"/>
                    <a:pt x="5993" y="3015"/>
                  </a:cubicBezTo>
                  <a:cubicBezTo>
                    <a:pt x="4546" y="1100"/>
                    <a:pt x="1375" y="1375"/>
                    <a:pt x="193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3915984" y="3359596"/>
              <a:ext cx="326723" cy="256803"/>
            </a:xfrm>
            <a:custGeom>
              <a:avLst/>
              <a:gdLst/>
              <a:ahLst/>
              <a:cxnLst/>
              <a:rect l="l" t="t" r="r" b="b"/>
              <a:pathLst>
                <a:path w="7369" h="5792" extrusionOk="0">
                  <a:moveTo>
                    <a:pt x="917" y="0"/>
                  </a:moveTo>
                  <a:lnTo>
                    <a:pt x="917" y="0"/>
                  </a:lnTo>
                  <a:cubicBezTo>
                    <a:pt x="917" y="1"/>
                    <a:pt x="0" y="3171"/>
                    <a:pt x="2255" y="4931"/>
                  </a:cubicBezTo>
                  <a:cubicBezTo>
                    <a:pt x="3134" y="5589"/>
                    <a:pt x="3969" y="5791"/>
                    <a:pt x="4665" y="5791"/>
                  </a:cubicBezTo>
                  <a:cubicBezTo>
                    <a:pt x="5780" y="5791"/>
                    <a:pt x="6534" y="5270"/>
                    <a:pt x="6534" y="5270"/>
                  </a:cubicBezTo>
                  <a:cubicBezTo>
                    <a:pt x="6534" y="5270"/>
                    <a:pt x="7368" y="3739"/>
                    <a:pt x="5728" y="2291"/>
                  </a:cubicBezTo>
                  <a:cubicBezTo>
                    <a:pt x="4087" y="844"/>
                    <a:pt x="2099" y="1375"/>
                    <a:pt x="917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3988697" y="3772682"/>
              <a:ext cx="291608" cy="335369"/>
            </a:xfrm>
            <a:custGeom>
              <a:avLst/>
              <a:gdLst/>
              <a:ahLst/>
              <a:cxnLst/>
              <a:rect l="l" t="t" r="r" b="b"/>
              <a:pathLst>
                <a:path w="6577" h="7564" extrusionOk="0">
                  <a:moveTo>
                    <a:pt x="2490" y="0"/>
                  </a:moveTo>
                  <a:cubicBezTo>
                    <a:pt x="1563" y="0"/>
                    <a:pt x="450" y="676"/>
                    <a:pt x="276" y="2404"/>
                  </a:cubicBezTo>
                  <a:cubicBezTo>
                    <a:pt x="1" y="4925"/>
                    <a:pt x="1073" y="7564"/>
                    <a:pt x="1073" y="7564"/>
                  </a:cubicBezTo>
                  <a:cubicBezTo>
                    <a:pt x="1073" y="7564"/>
                    <a:pt x="2182" y="6336"/>
                    <a:pt x="3364" y="5273"/>
                  </a:cubicBezTo>
                  <a:cubicBezTo>
                    <a:pt x="4546" y="4164"/>
                    <a:pt x="6498" y="3440"/>
                    <a:pt x="6535" y="2029"/>
                  </a:cubicBezTo>
                  <a:cubicBezTo>
                    <a:pt x="6577" y="630"/>
                    <a:pt x="5621" y="330"/>
                    <a:pt x="4795" y="330"/>
                  </a:cubicBezTo>
                  <a:cubicBezTo>
                    <a:pt x="4176" y="330"/>
                    <a:pt x="3630" y="498"/>
                    <a:pt x="3630" y="498"/>
                  </a:cubicBezTo>
                  <a:cubicBezTo>
                    <a:pt x="3407" y="184"/>
                    <a:pt x="2974" y="0"/>
                    <a:pt x="2490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4092312" y="2909400"/>
              <a:ext cx="511211" cy="1203187"/>
            </a:xfrm>
            <a:custGeom>
              <a:avLst/>
              <a:gdLst/>
              <a:ahLst/>
              <a:cxnLst/>
              <a:rect l="l" t="t" r="r" b="b"/>
              <a:pathLst>
                <a:path w="11530" h="27137" extrusionOk="0">
                  <a:moveTo>
                    <a:pt x="11529" y="1"/>
                  </a:moveTo>
                  <a:lnTo>
                    <a:pt x="11529" y="1"/>
                  </a:lnTo>
                  <a:cubicBezTo>
                    <a:pt x="0" y="13747"/>
                    <a:pt x="8248" y="24890"/>
                    <a:pt x="9962" y="26952"/>
                  </a:cubicBezTo>
                  <a:cubicBezTo>
                    <a:pt x="10069" y="27080"/>
                    <a:pt x="10198" y="27136"/>
                    <a:pt x="10332" y="27136"/>
                  </a:cubicBezTo>
                  <a:cubicBezTo>
                    <a:pt x="10438" y="27136"/>
                    <a:pt x="10547" y="27100"/>
                    <a:pt x="10649" y="27035"/>
                  </a:cubicBezTo>
                  <a:cubicBezTo>
                    <a:pt x="10878" y="26842"/>
                    <a:pt x="10878" y="26540"/>
                    <a:pt x="10686" y="26311"/>
                  </a:cubicBezTo>
                  <a:cubicBezTo>
                    <a:pt x="9540" y="25239"/>
                    <a:pt x="6525" y="21765"/>
                    <a:pt x="6104" y="14773"/>
                  </a:cubicBezTo>
                  <a:cubicBezTo>
                    <a:pt x="5646" y="7791"/>
                    <a:pt x="11528" y="2"/>
                    <a:pt x="11529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4362900" y="3215767"/>
              <a:ext cx="304820" cy="171098"/>
            </a:xfrm>
            <a:custGeom>
              <a:avLst/>
              <a:gdLst/>
              <a:ahLst/>
              <a:cxnLst/>
              <a:rect l="l" t="t" r="r" b="b"/>
              <a:pathLst>
                <a:path w="6875" h="3859" extrusionOk="0">
                  <a:moveTo>
                    <a:pt x="6682" y="0"/>
                  </a:moveTo>
                  <a:cubicBezTo>
                    <a:pt x="6645" y="37"/>
                    <a:pt x="5499" y="110"/>
                    <a:pt x="4088" y="614"/>
                  </a:cubicBezTo>
                  <a:cubicBezTo>
                    <a:pt x="2219" y="1256"/>
                    <a:pt x="807" y="2291"/>
                    <a:pt x="38" y="3629"/>
                  </a:cubicBezTo>
                  <a:cubicBezTo>
                    <a:pt x="1" y="3703"/>
                    <a:pt x="38" y="3776"/>
                    <a:pt x="120" y="3858"/>
                  </a:cubicBezTo>
                  <a:lnTo>
                    <a:pt x="193" y="3858"/>
                  </a:lnTo>
                  <a:cubicBezTo>
                    <a:pt x="230" y="3858"/>
                    <a:pt x="267" y="3822"/>
                    <a:pt x="312" y="3776"/>
                  </a:cubicBezTo>
                  <a:cubicBezTo>
                    <a:pt x="2063" y="724"/>
                    <a:pt x="6682" y="303"/>
                    <a:pt x="6727" y="303"/>
                  </a:cubicBezTo>
                  <a:cubicBezTo>
                    <a:pt x="6801" y="303"/>
                    <a:pt x="6874" y="229"/>
                    <a:pt x="6874" y="156"/>
                  </a:cubicBezTo>
                  <a:cubicBezTo>
                    <a:pt x="6874" y="74"/>
                    <a:pt x="6801" y="0"/>
                    <a:pt x="6682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4395000" y="3388991"/>
              <a:ext cx="337320" cy="444794"/>
            </a:xfrm>
            <a:custGeom>
              <a:avLst/>
              <a:gdLst/>
              <a:ahLst/>
              <a:cxnLst/>
              <a:rect l="l" t="t" r="r" b="b"/>
              <a:pathLst>
                <a:path w="7608" h="10032" extrusionOk="0">
                  <a:moveTo>
                    <a:pt x="7442" y="1"/>
                  </a:moveTo>
                  <a:cubicBezTo>
                    <a:pt x="7405" y="1"/>
                    <a:pt x="7366" y="10"/>
                    <a:pt x="7332" y="25"/>
                  </a:cubicBezTo>
                  <a:cubicBezTo>
                    <a:pt x="7332" y="61"/>
                    <a:pt x="5692" y="1244"/>
                    <a:pt x="4015" y="3040"/>
                  </a:cubicBezTo>
                  <a:cubicBezTo>
                    <a:pt x="2411" y="4726"/>
                    <a:pt x="459" y="7246"/>
                    <a:pt x="47" y="9840"/>
                  </a:cubicBezTo>
                  <a:cubicBezTo>
                    <a:pt x="1" y="9913"/>
                    <a:pt x="83" y="10032"/>
                    <a:pt x="157" y="10032"/>
                  </a:cubicBezTo>
                  <a:lnTo>
                    <a:pt x="193" y="10032"/>
                  </a:lnTo>
                  <a:cubicBezTo>
                    <a:pt x="276" y="10032"/>
                    <a:pt x="312" y="9995"/>
                    <a:pt x="349" y="9913"/>
                  </a:cubicBezTo>
                  <a:cubicBezTo>
                    <a:pt x="1110" y="5028"/>
                    <a:pt x="7451" y="327"/>
                    <a:pt x="7525" y="290"/>
                  </a:cubicBezTo>
                  <a:cubicBezTo>
                    <a:pt x="7607" y="254"/>
                    <a:pt x="7607" y="144"/>
                    <a:pt x="7561" y="61"/>
                  </a:cubicBezTo>
                  <a:cubicBezTo>
                    <a:pt x="7540" y="18"/>
                    <a:pt x="7493" y="1"/>
                    <a:pt x="7442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4447849" y="3673677"/>
              <a:ext cx="277553" cy="67083"/>
            </a:xfrm>
            <a:custGeom>
              <a:avLst/>
              <a:gdLst/>
              <a:ahLst/>
              <a:cxnLst/>
              <a:rect l="l" t="t" r="r" b="b"/>
              <a:pathLst>
                <a:path w="6260" h="1513" extrusionOk="0">
                  <a:moveTo>
                    <a:pt x="1603" y="0"/>
                  </a:moveTo>
                  <a:cubicBezTo>
                    <a:pt x="1098" y="0"/>
                    <a:pt x="592" y="61"/>
                    <a:pt x="110" y="211"/>
                  </a:cubicBezTo>
                  <a:cubicBezTo>
                    <a:pt x="37" y="248"/>
                    <a:pt x="0" y="321"/>
                    <a:pt x="37" y="404"/>
                  </a:cubicBezTo>
                  <a:cubicBezTo>
                    <a:pt x="37" y="463"/>
                    <a:pt x="110" y="523"/>
                    <a:pt x="182" y="523"/>
                  </a:cubicBezTo>
                  <a:cubicBezTo>
                    <a:pt x="198" y="523"/>
                    <a:pt x="214" y="520"/>
                    <a:pt x="229" y="513"/>
                  </a:cubicBezTo>
                  <a:cubicBezTo>
                    <a:pt x="680" y="366"/>
                    <a:pt x="1161" y="306"/>
                    <a:pt x="1644" y="306"/>
                  </a:cubicBezTo>
                  <a:cubicBezTo>
                    <a:pt x="3773" y="306"/>
                    <a:pt x="5964" y="1475"/>
                    <a:pt x="5994" y="1512"/>
                  </a:cubicBezTo>
                  <a:lnTo>
                    <a:pt x="6067" y="1512"/>
                  </a:lnTo>
                  <a:cubicBezTo>
                    <a:pt x="6104" y="1512"/>
                    <a:pt x="6186" y="1512"/>
                    <a:pt x="6223" y="1430"/>
                  </a:cubicBezTo>
                  <a:cubicBezTo>
                    <a:pt x="6259" y="1357"/>
                    <a:pt x="6223" y="1283"/>
                    <a:pt x="6140" y="1237"/>
                  </a:cubicBezTo>
                  <a:cubicBezTo>
                    <a:pt x="6021" y="1178"/>
                    <a:pt x="3817" y="0"/>
                    <a:pt x="1603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3992377" y="3437584"/>
              <a:ext cx="386047" cy="343793"/>
            </a:xfrm>
            <a:custGeom>
              <a:avLst/>
              <a:gdLst/>
              <a:ahLst/>
              <a:cxnLst/>
              <a:rect l="l" t="t" r="r" b="b"/>
              <a:pathLst>
                <a:path w="8707" h="7754" extrusionOk="0">
                  <a:moveTo>
                    <a:pt x="266" y="1"/>
                  </a:moveTo>
                  <a:cubicBezTo>
                    <a:pt x="193" y="1"/>
                    <a:pt x="73" y="1"/>
                    <a:pt x="37" y="74"/>
                  </a:cubicBezTo>
                  <a:cubicBezTo>
                    <a:pt x="0" y="148"/>
                    <a:pt x="37" y="267"/>
                    <a:pt x="110" y="303"/>
                  </a:cubicBezTo>
                  <a:cubicBezTo>
                    <a:pt x="5187" y="2594"/>
                    <a:pt x="8358" y="7635"/>
                    <a:pt x="8395" y="7671"/>
                  </a:cubicBezTo>
                  <a:cubicBezTo>
                    <a:pt x="8440" y="7708"/>
                    <a:pt x="8477" y="7754"/>
                    <a:pt x="8550" y="7754"/>
                  </a:cubicBezTo>
                  <a:cubicBezTo>
                    <a:pt x="8550" y="7754"/>
                    <a:pt x="8587" y="7754"/>
                    <a:pt x="8624" y="7708"/>
                  </a:cubicBezTo>
                  <a:cubicBezTo>
                    <a:pt x="8706" y="7671"/>
                    <a:pt x="8706" y="7598"/>
                    <a:pt x="8669" y="7525"/>
                  </a:cubicBezTo>
                  <a:cubicBezTo>
                    <a:pt x="8624" y="7479"/>
                    <a:pt x="5416" y="2365"/>
                    <a:pt x="266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4093952" y="3694782"/>
              <a:ext cx="232018" cy="226786"/>
            </a:xfrm>
            <a:custGeom>
              <a:avLst/>
              <a:gdLst/>
              <a:ahLst/>
              <a:cxnLst/>
              <a:rect l="l" t="t" r="r" b="b"/>
              <a:pathLst>
                <a:path w="5233" h="5115" extrusionOk="0">
                  <a:moveTo>
                    <a:pt x="5031" y="0"/>
                  </a:moveTo>
                  <a:cubicBezTo>
                    <a:pt x="4828" y="0"/>
                    <a:pt x="3997" y="29"/>
                    <a:pt x="3015" y="532"/>
                  </a:cubicBezTo>
                  <a:cubicBezTo>
                    <a:pt x="2025" y="1073"/>
                    <a:pt x="687" y="2255"/>
                    <a:pt x="0" y="4931"/>
                  </a:cubicBezTo>
                  <a:cubicBezTo>
                    <a:pt x="0" y="5004"/>
                    <a:pt x="37" y="5114"/>
                    <a:pt x="110" y="5114"/>
                  </a:cubicBezTo>
                  <a:lnTo>
                    <a:pt x="147" y="5114"/>
                  </a:lnTo>
                  <a:cubicBezTo>
                    <a:pt x="229" y="5114"/>
                    <a:pt x="303" y="5078"/>
                    <a:pt x="303" y="5004"/>
                  </a:cubicBezTo>
                  <a:cubicBezTo>
                    <a:pt x="1436" y="461"/>
                    <a:pt x="4457" y="302"/>
                    <a:pt x="4969" y="302"/>
                  </a:cubicBezTo>
                  <a:cubicBezTo>
                    <a:pt x="5008" y="302"/>
                    <a:pt x="5032" y="303"/>
                    <a:pt x="5040" y="303"/>
                  </a:cubicBezTo>
                  <a:cubicBezTo>
                    <a:pt x="5150" y="303"/>
                    <a:pt x="5233" y="267"/>
                    <a:pt x="5233" y="193"/>
                  </a:cubicBezTo>
                  <a:cubicBezTo>
                    <a:pt x="5233" y="74"/>
                    <a:pt x="5150" y="1"/>
                    <a:pt x="5077" y="1"/>
                  </a:cubicBezTo>
                  <a:cubicBezTo>
                    <a:pt x="5073" y="1"/>
                    <a:pt x="5057" y="0"/>
                    <a:pt x="5031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4073602" y="3123679"/>
              <a:ext cx="280834" cy="347695"/>
            </a:xfrm>
            <a:custGeom>
              <a:avLst/>
              <a:gdLst/>
              <a:ahLst/>
              <a:cxnLst/>
              <a:rect l="l" t="t" r="r" b="b"/>
              <a:pathLst>
                <a:path w="6334" h="7842" extrusionOk="0">
                  <a:moveTo>
                    <a:pt x="186" y="1"/>
                  </a:moveTo>
                  <a:cubicBezTo>
                    <a:pt x="135" y="1"/>
                    <a:pt x="64" y="35"/>
                    <a:pt x="38" y="89"/>
                  </a:cubicBezTo>
                  <a:cubicBezTo>
                    <a:pt x="1" y="171"/>
                    <a:pt x="38" y="244"/>
                    <a:pt x="74" y="281"/>
                  </a:cubicBezTo>
                  <a:cubicBezTo>
                    <a:pt x="4775" y="3030"/>
                    <a:pt x="5994" y="7686"/>
                    <a:pt x="5994" y="7732"/>
                  </a:cubicBezTo>
                  <a:cubicBezTo>
                    <a:pt x="6031" y="7805"/>
                    <a:pt x="6104" y="7842"/>
                    <a:pt x="6150" y="7842"/>
                  </a:cubicBezTo>
                  <a:lnTo>
                    <a:pt x="6187" y="7842"/>
                  </a:lnTo>
                  <a:cubicBezTo>
                    <a:pt x="6260" y="7805"/>
                    <a:pt x="6333" y="7732"/>
                    <a:pt x="6297" y="7649"/>
                  </a:cubicBezTo>
                  <a:cubicBezTo>
                    <a:pt x="6297" y="7612"/>
                    <a:pt x="5041" y="2838"/>
                    <a:pt x="230" y="15"/>
                  </a:cubicBezTo>
                  <a:cubicBezTo>
                    <a:pt x="220" y="6"/>
                    <a:pt x="204" y="1"/>
                    <a:pt x="186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8"/>
          <p:cNvSpPr txBox="1">
            <a:spLocks noGrp="1"/>
          </p:cNvSpPr>
          <p:nvPr>
            <p:ph type="title"/>
          </p:nvPr>
        </p:nvSpPr>
        <p:spPr>
          <a:xfrm>
            <a:off x="2092650" y="1815500"/>
            <a:ext cx="4958700" cy="22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91" name="Google Shape;291;p8"/>
          <p:cNvSpPr txBox="1">
            <a:spLocks noGrp="1"/>
          </p:cNvSpPr>
          <p:nvPr>
            <p:ph type="subTitle" idx="1"/>
          </p:nvPr>
        </p:nvSpPr>
        <p:spPr>
          <a:xfrm>
            <a:off x="2472300" y="3870225"/>
            <a:ext cx="41994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292" name="Google Shape;292;p8"/>
          <p:cNvGrpSpPr/>
          <p:nvPr/>
        </p:nvGrpSpPr>
        <p:grpSpPr>
          <a:xfrm rot="9000089">
            <a:off x="190707" y="-263267"/>
            <a:ext cx="1192457" cy="1606540"/>
            <a:chOff x="3915984" y="2821214"/>
            <a:chExt cx="958524" cy="1291373"/>
          </a:xfrm>
        </p:grpSpPr>
        <p:sp>
          <p:nvSpPr>
            <p:cNvPr id="293" name="Google Shape;293;p8"/>
            <p:cNvSpPr/>
            <p:nvPr/>
          </p:nvSpPr>
          <p:spPr>
            <a:xfrm>
              <a:off x="4512049" y="3285243"/>
              <a:ext cx="362459" cy="286110"/>
            </a:xfrm>
            <a:custGeom>
              <a:avLst/>
              <a:gdLst/>
              <a:ahLst/>
              <a:cxnLst/>
              <a:rect l="l" t="t" r="r" b="b"/>
              <a:pathLst>
                <a:path w="8175" h="6453" extrusionOk="0">
                  <a:moveTo>
                    <a:pt x="8175" y="0"/>
                  </a:moveTo>
                  <a:cubicBezTo>
                    <a:pt x="8174" y="0"/>
                    <a:pt x="3702" y="569"/>
                    <a:pt x="1989" y="2255"/>
                  </a:cubicBezTo>
                  <a:cubicBezTo>
                    <a:pt x="0" y="4234"/>
                    <a:pt x="651" y="6415"/>
                    <a:pt x="651" y="6415"/>
                  </a:cubicBezTo>
                  <a:cubicBezTo>
                    <a:pt x="651" y="6415"/>
                    <a:pt x="976" y="6453"/>
                    <a:pt x="1466" y="6453"/>
                  </a:cubicBezTo>
                  <a:cubicBezTo>
                    <a:pt x="2623" y="6453"/>
                    <a:pt x="4701" y="6245"/>
                    <a:pt x="5609" y="4848"/>
                  </a:cubicBezTo>
                  <a:cubicBezTo>
                    <a:pt x="6910" y="2896"/>
                    <a:pt x="6800" y="761"/>
                    <a:pt x="8175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4471392" y="3619720"/>
              <a:ext cx="374253" cy="203154"/>
            </a:xfrm>
            <a:custGeom>
              <a:avLst/>
              <a:gdLst/>
              <a:ahLst/>
              <a:cxnLst/>
              <a:rect l="l" t="t" r="r" b="b"/>
              <a:pathLst>
                <a:path w="8441" h="4582" extrusionOk="0">
                  <a:moveTo>
                    <a:pt x="3190" y="0"/>
                  </a:moveTo>
                  <a:cubicBezTo>
                    <a:pt x="1691" y="0"/>
                    <a:pt x="1375" y="1501"/>
                    <a:pt x="1375" y="1501"/>
                  </a:cubicBezTo>
                  <a:cubicBezTo>
                    <a:pt x="1375" y="1501"/>
                    <a:pt x="1" y="2839"/>
                    <a:pt x="1641" y="3948"/>
                  </a:cubicBezTo>
                  <a:cubicBezTo>
                    <a:pt x="2406" y="4448"/>
                    <a:pt x="3935" y="4581"/>
                    <a:pt x="5350" y="4581"/>
                  </a:cubicBezTo>
                  <a:cubicBezTo>
                    <a:pt x="6970" y="4581"/>
                    <a:pt x="8441" y="4406"/>
                    <a:pt x="8441" y="4406"/>
                  </a:cubicBezTo>
                  <a:cubicBezTo>
                    <a:pt x="8441" y="4406"/>
                    <a:pt x="6526" y="585"/>
                    <a:pt x="3703" y="53"/>
                  </a:cubicBezTo>
                  <a:cubicBezTo>
                    <a:pt x="3518" y="17"/>
                    <a:pt x="3348" y="0"/>
                    <a:pt x="3190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4439292" y="3156444"/>
              <a:ext cx="353946" cy="175000"/>
            </a:xfrm>
            <a:custGeom>
              <a:avLst/>
              <a:gdLst/>
              <a:ahLst/>
              <a:cxnLst/>
              <a:rect l="l" t="t" r="r" b="b"/>
              <a:pathLst>
                <a:path w="7983" h="3947" extrusionOk="0">
                  <a:moveTo>
                    <a:pt x="4239" y="1"/>
                  </a:moveTo>
                  <a:cubicBezTo>
                    <a:pt x="3605" y="1"/>
                    <a:pt x="2911" y="85"/>
                    <a:pt x="2173" y="303"/>
                  </a:cubicBezTo>
                  <a:cubicBezTo>
                    <a:pt x="459" y="843"/>
                    <a:pt x="1" y="2328"/>
                    <a:pt x="376" y="3244"/>
                  </a:cubicBezTo>
                  <a:cubicBezTo>
                    <a:pt x="376" y="3244"/>
                    <a:pt x="892" y="3947"/>
                    <a:pt x="2274" y="3947"/>
                  </a:cubicBezTo>
                  <a:cubicBezTo>
                    <a:pt x="2540" y="3947"/>
                    <a:pt x="2838" y="3921"/>
                    <a:pt x="3172" y="3858"/>
                  </a:cubicBezTo>
                  <a:cubicBezTo>
                    <a:pt x="5573" y="3437"/>
                    <a:pt x="7983" y="1073"/>
                    <a:pt x="7983" y="1073"/>
                  </a:cubicBezTo>
                  <a:cubicBezTo>
                    <a:pt x="7983" y="1073"/>
                    <a:pt x="6492" y="1"/>
                    <a:pt x="4239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4364540" y="2821214"/>
              <a:ext cx="340556" cy="333640"/>
            </a:xfrm>
            <a:custGeom>
              <a:avLst/>
              <a:gdLst/>
              <a:ahLst/>
              <a:cxnLst/>
              <a:rect l="l" t="t" r="r" b="b"/>
              <a:pathLst>
                <a:path w="7681" h="7525" extrusionOk="0">
                  <a:moveTo>
                    <a:pt x="7680" y="1"/>
                  </a:moveTo>
                  <a:cubicBezTo>
                    <a:pt x="7680" y="1"/>
                    <a:pt x="3519" y="688"/>
                    <a:pt x="2108" y="2750"/>
                  </a:cubicBezTo>
                  <a:cubicBezTo>
                    <a:pt x="1" y="5765"/>
                    <a:pt x="2062" y="7525"/>
                    <a:pt x="2062" y="7525"/>
                  </a:cubicBezTo>
                  <a:cubicBezTo>
                    <a:pt x="2062" y="7525"/>
                    <a:pt x="4775" y="7259"/>
                    <a:pt x="5957" y="5078"/>
                  </a:cubicBezTo>
                  <a:cubicBezTo>
                    <a:pt x="7222" y="2713"/>
                    <a:pt x="6415" y="881"/>
                    <a:pt x="7680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3992377" y="3029685"/>
              <a:ext cx="329960" cy="309919"/>
            </a:xfrm>
            <a:custGeom>
              <a:avLst/>
              <a:gdLst/>
              <a:ahLst/>
              <a:cxnLst/>
              <a:rect l="l" t="t" r="r" b="b"/>
              <a:pathLst>
                <a:path w="7442" h="6990" extrusionOk="0">
                  <a:moveTo>
                    <a:pt x="193" y="0"/>
                  </a:moveTo>
                  <a:lnTo>
                    <a:pt x="193" y="0"/>
                  </a:lnTo>
                  <a:cubicBezTo>
                    <a:pt x="192" y="0"/>
                    <a:pt x="0" y="4271"/>
                    <a:pt x="2291" y="5911"/>
                  </a:cubicBezTo>
                  <a:cubicBezTo>
                    <a:pt x="3485" y="6784"/>
                    <a:pt x="4601" y="6990"/>
                    <a:pt x="5388" y="6990"/>
                  </a:cubicBezTo>
                  <a:cubicBezTo>
                    <a:pt x="6087" y="6990"/>
                    <a:pt x="6525" y="6827"/>
                    <a:pt x="6525" y="6827"/>
                  </a:cubicBezTo>
                  <a:cubicBezTo>
                    <a:pt x="6525" y="6827"/>
                    <a:pt x="7441" y="4921"/>
                    <a:pt x="5993" y="3015"/>
                  </a:cubicBezTo>
                  <a:cubicBezTo>
                    <a:pt x="4546" y="1100"/>
                    <a:pt x="1375" y="1375"/>
                    <a:pt x="193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3915984" y="3359596"/>
              <a:ext cx="326723" cy="256803"/>
            </a:xfrm>
            <a:custGeom>
              <a:avLst/>
              <a:gdLst/>
              <a:ahLst/>
              <a:cxnLst/>
              <a:rect l="l" t="t" r="r" b="b"/>
              <a:pathLst>
                <a:path w="7369" h="5792" extrusionOk="0">
                  <a:moveTo>
                    <a:pt x="917" y="0"/>
                  </a:moveTo>
                  <a:lnTo>
                    <a:pt x="917" y="0"/>
                  </a:lnTo>
                  <a:cubicBezTo>
                    <a:pt x="917" y="1"/>
                    <a:pt x="0" y="3171"/>
                    <a:pt x="2255" y="4931"/>
                  </a:cubicBezTo>
                  <a:cubicBezTo>
                    <a:pt x="3134" y="5589"/>
                    <a:pt x="3969" y="5791"/>
                    <a:pt x="4665" y="5791"/>
                  </a:cubicBezTo>
                  <a:cubicBezTo>
                    <a:pt x="5780" y="5791"/>
                    <a:pt x="6534" y="5270"/>
                    <a:pt x="6534" y="5270"/>
                  </a:cubicBezTo>
                  <a:cubicBezTo>
                    <a:pt x="6534" y="5270"/>
                    <a:pt x="7368" y="3739"/>
                    <a:pt x="5728" y="2291"/>
                  </a:cubicBezTo>
                  <a:cubicBezTo>
                    <a:pt x="4087" y="844"/>
                    <a:pt x="2099" y="1375"/>
                    <a:pt x="917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3988697" y="3772682"/>
              <a:ext cx="291608" cy="335369"/>
            </a:xfrm>
            <a:custGeom>
              <a:avLst/>
              <a:gdLst/>
              <a:ahLst/>
              <a:cxnLst/>
              <a:rect l="l" t="t" r="r" b="b"/>
              <a:pathLst>
                <a:path w="6577" h="7564" extrusionOk="0">
                  <a:moveTo>
                    <a:pt x="2490" y="0"/>
                  </a:moveTo>
                  <a:cubicBezTo>
                    <a:pt x="1563" y="0"/>
                    <a:pt x="450" y="676"/>
                    <a:pt x="276" y="2404"/>
                  </a:cubicBezTo>
                  <a:cubicBezTo>
                    <a:pt x="1" y="4925"/>
                    <a:pt x="1073" y="7564"/>
                    <a:pt x="1073" y="7564"/>
                  </a:cubicBezTo>
                  <a:cubicBezTo>
                    <a:pt x="1073" y="7564"/>
                    <a:pt x="2182" y="6336"/>
                    <a:pt x="3364" y="5273"/>
                  </a:cubicBezTo>
                  <a:cubicBezTo>
                    <a:pt x="4546" y="4164"/>
                    <a:pt x="6498" y="3440"/>
                    <a:pt x="6535" y="2029"/>
                  </a:cubicBezTo>
                  <a:cubicBezTo>
                    <a:pt x="6577" y="630"/>
                    <a:pt x="5621" y="330"/>
                    <a:pt x="4795" y="330"/>
                  </a:cubicBezTo>
                  <a:cubicBezTo>
                    <a:pt x="4176" y="330"/>
                    <a:pt x="3630" y="498"/>
                    <a:pt x="3630" y="498"/>
                  </a:cubicBezTo>
                  <a:cubicBezTo>
                    <a:pt x="3407" y="184"/>
                    <a:pt x="2974" y="0"/>
                    <a:pt x="2490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4092312" y="2909400"/>
              <a:ext cx="511211" cy="1203187"/>
            </a:xfrm>
            <a:custGeom>
              <a:avLst/>
              <a:gdLst/>
              <a:ahLst/>
              <a:cxnLst/>
              <a:rect l="l" t="t" r="r" b="b"/>
              <a:pathLst>
                <a:path w="11530" h="27137" extrusionOk="0">
                  <a:moveTo>
                    <a:pt x="11529" y="1"/>
                  </a:moveTo>
                  <a:lnTo>
                    <a:pt x="11529" y="1"/>
                  </a:lnTo>
                  <a:cubicBezTo>
                    <a:pt x="0" y="13747"/>
                    <a:pt x="8248" y="24890"/>
                    <a:pt x="9962" y="26952"/>
                  </a:cubicBezTo>
                  <a:cubicBezTo>
                    <a:pt x="10069" y="27080"/>
                    <a:pt x="10198" y="27136"/>
                    <a:pt x="10332" y="27136"/>
                  </a:cubicBezTo>
                  <a:cubicBezTo>
                    <a:pt x="10438" y="27136"/>
                    <a:pt x="10547" y="27100"/>
                    <a:pt x="10649" y="27035"/>
                  </a:cubicBezTo>
                  <a:cubicBezTo>
                    <a:pt x="10878" y="26842"/>
                    <a:pt x="10878" y="26540"/>
                    <a:pt x="10686" y="26311"/>
                  </a:cubicBezTo>
                  <a:cubicBezTo>
                    <a:pt x="9540" y="25239"/>
                    <a:pt x="6525" y="21765"/>
                    <a:pt x="6104" y="14773"/>
                  </a:cubicBezTo>
                  <a:cubicBezTo>
                    <a:pt x="5646" y="7791"/>
                    <a:pt x="11528" y="2"/>
                    <a:pt x="11529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4362900" y="3215767"/>
              <a:ext cx="304820" cy="171098"/>
            </a:xfrm>
            <a:custGeom>
              <a:avLst/>
              <a:gdLst/>
              <a:ahLst/>
              <a:cxnLst/>
              <a:rect l="l" t="t" r="r" b="b"/>
              <a:pathLst>
                <a:path w="6875" h="3859" extrusionOk="0">
                  <a:moveTo>
                    <a:pt x="6682" y="0"/>
                  </a:moveTo>
                  <a:cubicBezTo>
                    <a:pt x="6645" y="37"/>
                    <a:pt x="5499" y="110"/>
                    <a:pt x="4088" y="614"/>
                  </a:cubicBezTo>
                  <a:cubicBezTo>
                    <a:pt x="2219" y="1256"/>
                    <a:pt x="807" y="2291"/>
                    <a:pt x="38" y="3629"/>
                  </a:cubicBezTo>
                  <a:cubicBezTo>
                    <a:pt x="1" y="3703"/>
                    <a:pt x="38" y="3776"/>
                    <a:pt x="120" y="3858"/>
                  </a:cubicBezTo>
                  <a:lnTo>
                    <a:pt x="193" y="3858"/>
                  </a:lnTo>
                  <a:cubicBezTo>
                    <a:pt x="230" y="3858"/>
                    <a:pt x="267" y="3822"/>
                    <a:pt x="312" y="3776"/>
                  </a:cubicBezTo>
                  <a:cubicBezTo>
                    <a:pt x="2063" y="724"/>
                    <a:pt x="6682" y="303"/>
                    <a:pt x="6727" y="303"/>
                  </a:cubicBezTo>
                  <a:cubicBezTo>
                    <a:pt x="6801" y="303"/>
                    <a:pt x="6874" y="229"/>
                    <a:pt x="6874" y="156"/>
                  </a:cubicBezTo>
                  <a:cubicBezTo>
                    <a:pt x="6874" y="74"/>
                    <a:pt x="6801" y="0"/>
                    <a:pt x="6682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4395000" y="3388991"/>
              <a:ext cx="337320" cy="444794"/>
            </a:xfrm>
            <a:custGeom>
              <a:avLst/>
              <a:gdLst/>
              <a:ahLst/>
              <a:cxnLst/>
              <a:rect l="l" t="t" r="r" b="b"/>
              <a:pathLst>
                <a:path w="7608" h="10032" extrusionOk="0">
                  <a:moveTo>
                    <a:pt x="7442" y="1"/>
                  </a:moveTo>
                  <a:cubicBezTo>
                    <a:pt x="7405" y="1"/>
                    <a:pt x="7366" y="10"/>
                    <a:pt x="7332" y="25"/>
                  </a:cubicBezTo>
                  <a:cubicBezTo>
                    <a:pt x="7332" y="61"/>
                    <a:pt x="5692" y="1244"/>
                    <a:pt x="4015" y="3040"/>
                  </a:cubicBezTo>
                  <a:cubicBezTo>
                    <a:pt x="2411" y="4726"/>
                    <a:pt x="459" y="7246"/>
                    <a:pt x="47" y="9840"/>
                  </a:cubicBezTo>
                  <a:cubicBezTo>
                    <a:pt x="1" y="9913"/>
                    <a:pt x="83" y="10032"/>
                    <a:pt x="157" y="10032"/>
                  </a:cubicBezTo>
                  <a:lnTo>
                    <a:pt x="193" y="10032"/>
                  </a:lnTo>
                  <a:cubicBezTo>
                    <a:pt x="276" y="10032"/>
                    <a:pt x="312" y="9995"/>
                    <a:pt x="349" y="9913"/>
                  </a:cubicBezTo>
                  <a:cubicBezTo>
                    <a:pt x="1110" y="5028"/>
                    <a:pt x="7451" y="327"/>
                    <a:pt x="7525" y="290"/>
                  </a:cubicBezTo>
                  <a:cubicBezTo>
                    <a:pt x="7607" y="254"/>
                    <a:pt x="7607" y="144"/>
                    <a:pt x="7561" y="61"/>
                  </a:cubicBezTo>
                  <a:cubicBezTo>
                    <a:pt x="7540" y="18"/>
                    <a:pt x="7493" y="1"/>
                    <a:pt x="7442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4447849" y="3673677"/>
              <a:ext cx="277553" cy="67083"/>
            </a:xfrm>
            <a:custGeom>
              <a:avLst/>
              <a:gdLst/>
              <a:ahLst/>
              <a:cxnLst/>
              <a:rect l="l" t="t" r="r" b="b"/>
              <a:pathLst>
                <a:path w="6260" h="1513" extrusionOk="0">
                  <a:moveTo>
                    <a:pt x="1603" y="0"/>
                  </a:moveTo>
                  <a:cubicBezTo>
                    <a:pt x="1098" y="0"/>
                    <a:pt x="592" y="61"/>
                    <a:pt x="110" y="211"/>
                  </a:cubicBezTo>
                  <a:cubicBezTo>
                    <a:pt x="37" y="248"/>
                    <a:pt x="0" y="321"/>
                    <a:pt x="37" y="404"/>
                  </a:cubicBezTo>
                  <a:cubicBezTo>
                    <a:pt x="37" y="463"/>
                    <a:pt x="110" y="523"/>
                    <a:pt x="182" y="523"/>
                  </a:cubicBezTo>
                  <a:cubicBezTo>
                    <a:pt x="198" y="523"/>
                    <a:pt x="214" y="520"/>
                    <a:pt x="229" y="513"/>
                  </a:cubicBezTo>
                  <a:cubicBezTo>
                    <a:pt x="680" y="366"/>
                    <a:pt x="1161" y="306"/>
                    <a:pt x="1644" y="306"/>
                  </a:cubicBezTo>
                  <a:cubicBezTo>
                    <a:pt x="3773" y="306"/>
                    <a:pt x="5964" y="1475"/>
                    <a:pt x="5994" y="1512"/>
                  </a:cubicBezTo>
                  <a:lnTo>
                    <a:pt x="6067" y="1512"/>
                  </a:lnTo>
                  <a:cubicBezTo>
                    <a:pt x="6104" y="1512"/>
                    <a:pt x="6186" y="1512"/>
                    <a:pt x="6223" y="1430"/>
                  </a:cubicBezTo>
                  <a:cubicBezTo>
                    <a:pt x="6259" y="1357"/>
                    <a:pt x="6223" y="1283"/>
                    <a:pt x="6140" y="1237"/>
                  </a:cubicBezTo>
                  <a:cubicBezTo>
                    <a:pt x="6021" y="1178"/>
                    <a:pt x="3817" y="0"/>
                    <a:pt x="1603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3992377" y="3437584"/>
              <a:ext cx="386047" cy="343793"/>
            </a:xfrm>
            <a:custGeom>
              <a:avLst/>
              <a:gdLst/>
              <a:ahLst/>
              <a:cxnLst/>
              <a:rect l="l" t="t" r="r" b="b"/>
              <a:pathLst>
                <a:path w="8707" h="7754" extrusionOk="0">
                  <a:moveTo>
                    <a:pt x="266" y="1"/>
                  </a:moveTo>
                  <a:cubicBezTo>
                    <a:pt x="193" y="1"/>
                    <a:pt x="73" y="1"/>
                    <a:pt x="37" y="74"/>
                  </a:cubicBezTo>
                  <a:cubicBezTo>
                    <a:pt x="0" y="148"/>
                    <a:pt x="37" y="267"/>
                    <a:pt x="110" y="303"/>
                  </a:cubicBezTo>
                  <a:cubicBezTo>
                    <a:pt x="5187" y="2594"/>
                    <a:pt x="8358" y="7635"/>
                    <a:pt x="8395" y="7671"/>
                  </a:cubicBezTo>
                  <a:cubicBezTo>
                    <a:pt x="8440" y="7708"/>
                    <a:pt x="8477" y="7754"/>
                    <a:pt x="8550" y="7754"/>
                  </a:cubicBezTo>
                  <a:cubicBezTo>
                    <a:pt x="8550" y="7754"/>
                    <a:pt x="8587" y="7754"/>
                    <a:pt x="8624" y="7708"/>
                  </a:cubicBezTo>
                  <a:cubicBezTo>
                    <a:pt x="8706" y="7671"/>
                    <a:pt x="8706" y="7598"/>
                    <a:pt x="8669" y="7525"/>
                  </a:cubicBezTo>
                  <a:cubicBezTo>
                    <a:pt x="8624" y="7479"/>
                    <a:pt x="5416" y="2365"/>
                    <a:pt x="266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4093952" y="3694782"/>
              <a:ext cx="232018" cy="226786"/>
            </a:xfrm>
            <a:custGeom>
              <a:avLst/>
              <a:gdLst/>
              <a:ahLst/>
              <a:cxnLst/>
              <a:rect l="l" t="t" r="r" b="b"/>
              <a:pathLst>
                <a:path w="5233" h="5115" extrusionOk="0">
                  <a:moveTo>
                    <a:pt x="5031" y="0"/>
                  </a:moveTo>
                  <a:cubicBezTo>
                    <a:pt x="4828" y="0"/>
                    <a:pt x="3997" y="29"/>
                    <a:pt x="3015" y="532"/>
                  </a:cubicBezTo>
                  <a:cubicBezTo>
                    <a:pt x="2025" y="1073"/>
                    <a:pt x="687" y="2255"/>
                    <a:pt x="0" y="4931"/>
                  </a:cubicBezTo>
                  <a:cubicBezTo>
                    <a:pt x="0" y="5004"/>
                    <a:pt x="37" y="5114"/>
                    <a:pt x="110" y="5114"/>
                  </a:cubicBezTo>
                  <a:lnTo>
                    <a:pt x="147" y="5114"/>
                  </a:lnTo>
                  <a:cubicBezTo>
                    <a:pt x="229" y="5114"/>
                    <a:pt x="303" y="5078"/>
                    <a:pt x="303" y="5004"/>
                  </a:cubicBezTo>
                  <a:cubicBezTo>
                    <a:pt x="1436" y="461"/>
                    <a:pt x="4457" y="302"/>
                    <a:pt x="4969" y="302"/>
                  </a:cubicBezTo>
                  <a:cubicBezTo>
                    <a:pt x="5008" y="302"/>
                    <a:pt x="5032" y="303"/>
                    <a:pt x="5040" y="303"/>
                  </a:cubicBezTo>
                  <a:cubicBezTo>
                    <a:pt x="5150" y="303"/>
                    <a:pt x="5233" y="267"/>
                    <a:pt x="5233" y="193"/>
                  </a:cubicBezTo>
                  <a:cubicBezTo>
                    <a:pt x="5233" y="74"/>
                    <a:pt x="5150" y="1"/>
                    <a:pt x="5077" y="1"/>
                  </a:cubicBezTo>
                  <a:cubicBezTo>
                    <a:pt x="5073" y="1"/>
                    <a:pt x="5057" y="0"/>
                    <a:pt x="5031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4073602" y="3123679"/>
              <a:ext cx="280834" cy="347695"/>
            </a:xfrm>
            <a:custGeom>
              <a:avLst/>
              <a:gdLst/>
              <a:ahLst/>
              <a:cxnLst/>
              <a:rect l="l" t="t" r="r" b="b"/>
              <a:pathLst>
                <a:path w="6334" h="7842" extrusionOk="0">
                  <a:moveTo>
                    <a:pt x="186" y="1"/>
                  </a:moveTo>
                  <a:cubicBezTo>
                    <a:pt x="135" y="1"/>
                    <a:pt x="64" y="35"/>
                    <a:pt x="38" y="89"/>
                  </a:cubicBezTo>
                  <a:cubicBezTo>
                    <a:pt x="1" y="171"/>
                    <a:pt x="38" y="244"/>
                    <a:pt x="74" y="281"/>
                  </a:cubicBezTo>
                  <a:cubicBezTo>
                    <a:pt x="4775" y="3030"/>
                    <a:pt x="5994" y="7686"/>
                    <a:pt x="5994" y="7732"/>
                  </a:cubicBezTo>
                  <a:cubicBezTo>
                    <a:pt x="6031" y="7805"/>
                    <a:pt x="6104" y="7842"/>
                    <a:pt x="6150" y="7842"/>
                  </a:cubicBezTo>
                  <a:lnTo>
                    <a:pt x="6187" y="7842"/>
                  </a:lnTo>
                  <a:cubicBezTo>
                    <a:pt x="6260" y="7805"/>
                    <a:pt x="6333" y="7732"/>
                    <a:pt x="6297" y="7649"/>
                  </a:cubicBezTo>
                  <a:cubicBezTo>
                    <a:pt x="6297" y="7612"/>
                    <a:pt x="5041" y="2838"/>
                    <a:pt x="230" y="15"/>
                  </a:cubicBezTo>
                  <a:cubicBezTo>
                    <a:pt x="220" y="6"/>
                    <a:pt x="204" y="1"/>
                    <a:pt x="186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" name="Google Shape;307;p8"/>
          <p:cNvGrpSpPr/>
          <p:nvPr/>
        </p:nvGrpSpPr>
        <p:grpSpPr>
          <a:xfrm rot="-9000089" flipH="1">
            <a:off x="7827773" y="-263267"/>
            <a:ext cx="1192457" cy="1606540"/>
            <a:chOff x="3915984" y="2821214"/>
            <a:chExt cx="958524" cy="1291373"/>
          </a:xfrm>
        </p:grpSpPr>
        <p:sp>
          <p:nvSpPr>
            <p:cNvPr id="308" name="Google Shape;308;p8"/>
            <p:cNvSpPr/>
            <p:nvPr/>
          </p:nvSpPr>
          <p:spPr>
            <a:xfrm>
              <a:off x="4512049" y="3285243"/>
              <a:ext cx="362459" cy="286110"/>
            </a:xfrm>
            <a:custGeom>
              <a:avLst/>
              <a:gdLst/>
              <a:ahLst/>
              <a:cxnLst/>
              <a:rect l="l" t="t" r="r" b="b"/>
              <a:pathLst>
                <a:path w="8175" h="6453" extrusionOk="0">
                  <a:moveTo>
                    <a:pt x="8175" y="0"/>
                  </a:moveTo>
                  <a:cubicBezTo>
                    <a:pt x="8174" y="0"/>
                    <a:pt x="3702" y="569"/>
                    <a:pt x="1989" y="2255"/>
                  </a:cubicBezTo>
                  <a:cubicBezTo>
                    <a:pt x="0" y="4234"/>
                    <a:pt x="651" y="6415"/>
                    <a:pt x="651" y="6415"/>
                  </a:cubicBezTo>
                  <a:cubicBezTo>
                    <a:pt x="651" y="6415"/>
                    <a:pt x="976" y="6453"/>
                    <a:pt x="1466" y="6453"/>
                  </a:cubicBezTo>
                  <a:cubicBezTo>
                    <a:pt x="2623" y="6453"/>
                    <a:pt x="4701" y="6245"/>
                    <a:pt x="5609" y="4848"/>
                  </a:cubicBezTo>
                  <a:cubicBezTo>
                    <a:pt x="6910" y="2896"/>
                    <a:pt x="6800" y="761"/>
                    <a:pt x="8175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4471392" y="3619720"/>
              <a:ext cx="374253" cy="203154"/>
            </a:xfrm>
            <a:custGeom>
              <a:avLst/>
              <a:gdLst/>
              <a:ahLst/>
              <a:cxnLst/>
              <a:rect l="l" t="t" r="r" b="b"/>
              <a:pathLst>
                <a:path w="8441" h="4582" extrusionOk="0">
                  <a:moveTo>
                    <a:pt x="3190" y="0"/>
                  </a:moveTo>
                  <a:cubicBezTo>
                    <a:pt x="1691" y="0"/>
                    <a:pt x="1375" y="1501"/>
                    <a:pt x="1375" y="1501"/>
                  </a:cubicBezTo>
                  <a:cubicBezTo>
                    <a:pt x="1375" y="1501"/>
                    <a:pt x="1" y="2839"/>
                    <a:pt x="1641" y="3948"/>
                  </a:cubicBezTo>
                  <a:cubicBezTo>
                    <a:pt x="2406" y="4448"/>
                    <a:pt x="3935" y="4581"/>
                    <a:pt x="5350" y="4581"/>
                  </a:cubicBezTo>
                  <a:cubicBezTo>
                    <a:pt x="6970" y="4581"/>
                    <a:pt x="8441" y="4406"/>
                    <a:pt x="8441" y="4406"/>
                  </a:cubicBezTo>
                  <a:cubicBezTo>
                    <a:pt x="8441" y="4406"/>
                    <a:pt x="6526" y="585"/>
                    <a:pt x="3703" y="53"/>
                  </a:cubicBezTo>
                  <a:cubicBezTo>
                    <a:pt x="3518" y="17"/>
                    <a:pt x="3348" y="0"/>
                    <a:pt x="3190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4439292" y="3156444"/>
              <a:ext cx="353946" cy="175000"/>
            </a:xfrm>
            <a:custGeom>
              <a:avLst/>
              <a:gdLst/>
              <a:ahLst/>
              <a:cxnLst/>
              <a:rect l="l" t="t" r="r" b="b"/>
              <a:pathLst>
                <a:path w="7983" h="3947" extrusionOk="0">
                  <a:moveTo>
                    <a:pt x="4239" y="1"/>
                  </a:moveTo>
                  <a:cubicBezTo>
                    <a:pt x="3605" y="1"/>
                    <a:pt x="2911" y="85"/>
                    <a:pt x="2173" y="303"/>
                  </a:cubicBezTo>
                  <a:cubicBezTo>
                    <a:pt x="459" y="843"/>
                    <a:pt x="1" y="2328"/>
                    <a:pt x="376" y="3244"/>
                  </a:cubicBezTo>
                  <a:cubicBezTo>
                    <a:pt x="376" y="3244"/>
                    <a:pt x="892" y="3947"/>
                    <a:pt x="2274" y="3947"/>
                  </a:cubicBezTo>
                  <a:cubicBezTo>
                    <a:pt x="2540" y="3947"/>
                    <a:pt x="2838" y="3921"/>
                    <a:pt x="3172" y="3858"/>
                  </a:cubicBezTo>
                  <a:cubicBezTo>
                    <a:pt x="5573" y="3437"/>
                    <a:pt x="7983" y="1073"/>
                    <a:pt x="7983" y="1073"/>
                  </a:cubicBezTo>
                  <a:cubicBezTo>
                    <a:pt x="7983" y="1073"/>
                    <a:pt x="6492" y="1"/>
                    <a:pt x="4239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4364540" y="2821214"/>
              <a:ext cx="340556" cy="333640"/>
            </a:xfrm>
            <a:custGeom>
              <a:avLst/>
              <a:gdLst/>
              <a:ahLst/>
              <a:cxnLst/>
              <a:rect l="l" t="t" r="r" b="b"/>
              <a:pathLst>
                <a:path w="7681" h="7525" extrusionOk="0">
                  <a:moveTo>
                    <a:pt x="7680" y="1"/>
                  </a:moveTo>
                  <a:cubicBezTo>
                    <a:pt x="7680" y="1"/>
                    <a:pt x="3519" y="688"/>
                    <a:pt x="2108" y="2750"/>
                  </a:cubicBezTo>
                  <a:cubicBezTo>
                    <a:pt x="1" y="5765"/>
                    <a:pt x="2062" y="7525"/>
                    <a:pt x="2062" y="7525"/>
                  </a:cubicBezTo>
                  <a:cubicBezTo>
                    <a:pt x="2062" y="7525"/>
                    <a:pt x="4775" y="7259"/>
                    <a:pt x="5957" y="5078"/>
                  </a:cubicBezTo>
                  <a:cubicBezTo>
                    <a:pt x="7222" y="2713"/>
                    <a:pt x="6415" y="881"/>
                    <a:pt x="7680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992377" y="3029685"/>
              <a:ext cx="329960" cy="309919"/>
            </a:xfrm>
            <a:custGeom>
              <a:avLst/>
              <a:gdLst/>
              <a:ahLst/>
              <a:cxnLst/>
              <a:rect l="l" t="t" r="r" b="b"/>
              <a:pathLst>
                <a:path w="7442" h="6990" extrusionOk="0">
                  <a:moveTo>
                    <a:pt x="193" y="0"/>
                  </a:moveTo>
                  <a:lnTo>
                    <a:pt x="193" y="0"/>
                  </a:lnTo>
                  <a:cubicBezTo>
                    <a:pt x="192" y="0"/>
                    <a:pt x="0" y="4271"/>
                    <a:pt x="2291" y="5911"/>
                  </a:cubicBezTo>
                  <a:cubicBezTo>
                    <a:pt x="3485" y="6784"/>
                    <a:pt x="4601" y="6990"/>
                    <a:pt x="5388" y="6990"/>
                  </a:cubicBezTo>
                  <a:cubicBezTo>
                    <a:pt x="6087" y="6990"/>
                    <a:pt x="6525" y="6827"/>
                    <a:pt x="6525" y="6827"/>
                  </a:cubicBezTo>
                  <a:cubicBezTo>
                    <a:pt x="6525" y="6827"/>
                    <a:pt x="7441" y="4921"/>
                    <a:pt x="5993" y="3015"/>
                  </a:cubicBezTo>
                  <a:cubicBezTo>
                    <a:pt x="4546" y="1100"/>
                    <a:pt x="1375" y="1375"/>
                    <a:pt x="193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915984" y="3359596"/>
              <a:ext cx="326723" cy="256803"/>
            </a:xfrm>
            <a:custGeom>
              <a:avLst/>
              <a:gdLst/>
              <a:ahLst/>
              <a:cxnLst/>
              <a:rect l="l" t="t" r="r" b="b"/>
              <a:pathLst>
                <a:path w="7369" h="5792" extrusionOk="0">
                  <a:moveTo>
                    <a:pt x="917" y="0"/>
                  </a:moveTo>
                  <a:lnTo>
                    <a:pt x="917" y="0"/>
                  </a:lnTo>
                  <a:cubicBezTo>
                    <a:pt x="917" y="1"/>
                    <a:pt x="0" y="3171"/>
                    <a:pt x="2255" y="4931"/>
                  </a:cubicBezTo>
                  <a:cubicBezTo>
                    <a:pt x="3134" y="5589"/>
                    <a:pt x="3969" y="5791"/>
                    <a:pt x="4665" y="5791"/>
                  </a:cubicBezTo>
                  <a:cubicBezTo>
                    <a:pt x="5780" y="5791"/>
                    <a:pt x="6534" y="5270"/>
                    <a:pt x="6534" y="5270"/>
                  </a:cubicBezTo>
                  <a:cubicBezTo>
                    <a:pt x="6534" y="5270"/>
                    <a:pt x="7368" y="3739"/>
                    <a:pt x="5728" y="2291"/>
                  </a:cubicBezTo>
                  <a:cubicBezTo>
                    <a:pt x="4087" y="844"/>
                    <a:pt x="2099" y="1375"/>
                    <a:pt x="917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3988697" y="3772682"/>
              <a:ext cx="291608" cy="335369"/>
            </a:xfrm>
            <a:custGeom>
              <a:avLst/>
              <a:gdLst/>
              <a:ahLst/>
              <a:cxnLst/>
              <a:rect l="l" t="t" r="r" b="b"/>
              <a:pathLst>
                <a:path w="6577" h="7564" extrusionOk="0">
                  <a:moveTo>
                    <a:pt x="2490" y="0"/>
                  </a:moveTo>
                  <a:cubicBezTo>
                    <a:pt x="1563" y="0"/>
                    <a:pt x="450" y="676"/>
                    <a:pt x="276" y="2404"/>
                  </a:cubicBezTo>
                  <a:cubicBezTo>
                    <a:pt x="1" y="4925"/>
                    <a:pt x="1073" y="7564"/>
                    <a:pt x="1073" y="7564"/>
                  </a:cubicBezTo>
                  <a:cubicBezTo>
                    <a:pt x="1073" y="7564"/>
                    <a:pt x="2182" y="6336"/>
                    <a:pt x="3364" y="5273"/>
                  </a:cubicBezTo>
                  <a:cubicBezTo>
                    <a:pt x="4546" y="4164"/>
                    <a:pt x="6498" y="3440"/>
                    <a:pt x="6535" y="2029"/>
                  </a:cubicBezTo>
                  <a:cubicBezTo>
                    <a:pt x="6577" y="630"/>
                    <a:pt x="5621" y="330"/>
                    <a:pt x="4795" y="330"/>
                  </a:cubicBezTo>
                  <a:cubicBezTo>
                    <a:pt x="4176" y="330"/>
                    <a:pt x="3630" y="498"/>
                    <a:pt x="3630" y="498"/>
                  </a:cubicBezTo>
                  <a:cubicBezTo>
                    <a:pt x="3407" y="184"/>
                    <a:pt x="2974" y="0"/>
                    <a:pt x="2490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092312" y="2909400"/>
              <a:ext cx="511211" cy="1203187"/>
            </a:xfrm>
            <a:custGeom>
              <a:avLst/>
              <a:gdLst/>
              <a:ahLst/>
              <a:cxnLst/>
              <a:rect l="l" t="t" r="r" b="b"/>
              <a:pathLst>
                <a:path w="11530" h="27137" extrusionOk="0">
                  <a:moveTo>
                    <a:pt x="11529" y="1"/>
                  </a:moveTo>
                  <a:lnTo>
                    <a:pt x="11529" y="1"/>
                  </a:lnTo>
                  <a:cubicBezTo>
                    <a:pt x="0" y="13747"/>
                    <a:pt x="8248" y="24890"/>
                    <a:pt x="9962" y="26952"/>
                  </a:cubicBezTo>
                  <a:cubicBezTo>
                    <a:pt x="10069" y="27080"/>
                    <a:pt x="10198" y="27136"/>
                    <a:pt x="10332" y="27136"/>
                  </a:cubicBezTo>
                  <a:cubicBezTo>
                    <a:pt x="10438" y="27136"/>
                    <a:pt x="10547" y="27100"/>
                    <a:pt x="10649" y="27035"/>
                  </a:cubicBezTo>
                  <a:cubicBezTo>
                    <a:pt x="10878" y="26842"/>
                    <a:pt x="10878" y="26540"/>
                    <a:pt x="10686" y="26311"/>
                  </a:cubicBezTo>
                  <a:cubicBezTo>
                    <a:pt x="9540" y="25239"/>
                    <a:pt x="6525" y="21765"/>
                    <a:pt x="6104" y="14773"/>
                  </a:cubicBezTo>
                  <a:cubicBezTo>
                    <a:pt x="5646" y="7791"/>
                    <a:pt x="11528" y="2"/>
                    <a:pt x="11529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362900" y="3215767"/>
              <a:ext cx="304820" cy="171098"/>
            </a:xfrm>
            <a:custGeom>
              <a:avLst/>
              <a:gdLst/>
              <a:ahLst/>
              <a:cxnLst/>
              <a:rect l="l" t="t" r="r" b="b"/>
              <a:pathLst>
                <a:path w="6875" h="3859" extrusionOk="0">
                  <a:moveTo>
                    <a:pt x="6682" y="0"/>
                  </a:moveTo>
                  <a:cubicBezTo>
                    <a:pt x="6645" y="37"/>
                    <a:pt x="5499" y="110"/>
                    <a:pt x="4088" y="614"/>
                  </a:cubicBezTo>
                  <a:cubicBezTo>
                    <a:pt x="2219" y="1256"/>
                    <a:pt x="807" y="2291"/>
                    <a:pt x="38" y="3629"/>
                  </a:cubicBezTo>
                  <a:cubicBezTo>
                    <a:pt x="1" y="3703"/>
                    <a:pt x="38" y="3776"/>
                    <a:pt x="120" y="3858"/>
                  </a:cubicBezTo>
                  <a:lnTo>
                    <a:pt x="193" y="3858"/>
                  </a:lnTo>
                  <a:cubicBezTo>
                    <a:pt x="230" y="3858"/>
                    <a:pt x="267" y="3822"/>
                    <a:pt x="312" y="3776"/>
                  </a:cubicBezTo>
                  <a:cubicBezTo>
                    <a:pt x="2063" y="724"/>
                    <a:pt x="6682" y="303"/>
                    <a:pt x="6727" y="303"/>
                  </a:cubicBezTo>
                  <a:cubicBezTo>
                    <a:pt x="6801" y="303"/>
                    <a:pt x="6874" y="229"/>
                    <a:pt x="6874" y="156"/>
                  </a:cubicBezTo>
                  <a:cubicBezTo>
                    <a:pt x="6874" y="74"/>
                    <a:pt x="6801" y="0"/>
                    <a:pt x="6682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395000" y="3388991"/>
              <a:ext cx="337320" cy="444794"/>
            </a:xfrm>
            <a:custGeom>
              <a:avLst/>
              <a:gdLst/>
              <a:ahLst/>
              <a:cxnLst/>
              <a:rect l="l" t="t" r="r" b="b"/>
              <a:pathLst>
                <a:path w="7608" h="10032" extrusionOk="0">
                  <a:moveTo>
                    <a:pt x="7442" y="1"/>
                  </a:moveTo>
                  <a:cubicBezTo>
                    <a:pt x="7405" y="1"/>
                    <a:pt x="7366" y="10"/>
                    <a:pt x="7332" y="25"/>
                  </a:cubicBezTo>
                  <a:cubicBezTo>
                    <a:pt x="7332" y="61"/>
                    <a:pt x="5692" y="1244"/>
                    <a:pt x="4015" y="3040"/>
                  </a:cubicBezTo>
                  <a:cubicBezTo>
                    <a:pt x="2411" y="4726"/>
                    <a:pt x="459" y="7246"/>
                    <a:pt x="47" y="9840"/>
                  </a:cubicBezTo>
                  <a:cubicBezTo>
                    <a:pt x="1" y="9913"/>
                    <a:pt x="83" y="10032"/>
                    <a:pt x="157" y="10032"/>
                  </a:cubicBezTo>
                  <a:lnTo>
                    <a:pt x="193" y="10032"/>
                  </a:lnTo>
                  <a:cubicBezTo>
                    <a:pt x="276" y="10032"/>
                    <a:pt x="312" y="9995"/>
                    <a:pt x="349" y="9913"/>
                  </a:cubicBezTo>
                  <a:cubicBezTo>
                    <a:pt x="1110" y="5028"/>
                    <a:pt x="7451" y="327"/>
                    <a:pt x="7525" y="290"/>
                  </a:cubicBezTo>
                  <a:cubicBezTo>
                    <a:pt x="7607" y="254"/>
                    <a:pt x="7607" y="144"/>
                    <a:pt x="7561" y="61"/>
                  </a:cubicBezTo>
                  <a:cubicBezTo>
                    <a:pt x="7540" y="18"/>
                    <a:pt x="7493" y="1"/>
                    <a:pt x="7442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4447849" y="3673677"/>
              <a:ext cx="277553" cy="67083"/>
            </a:xfrm>
            <a:custGeom>
              <a:avLst/>
              <a:gdLst/>
              <a:ahLst/>
              <a:cxnLst/>
              <a:rect l="l" t="t" r="r" b="b"/>
              <a:pathLst>
                <a:path w="6260" h="1513" extrusionOk="0">
                  <a:moveTo>
                    <a:pt x="1603" y="0"/>
                  </a:moveTo>
                  <a:cubicBezTo>
                    <a:pt x="1098" y="0"/>
                    <a:pt x="592" y="61"/>
                    <a:pt x="110" y="211"/>
                  </a:cubicBezTo>
                  <a:cubicBezTo>
                    <a:pt x="37" y="248"/>
                    <a:pt x="0" y="321"/>
                    <a:pt x="37" y="404"/>
                  </a:cubicBezTo>
                  <a:cubicBezTo>
                    <a:pt x="37" y="463"/>
                    <a:pt x="110" y="523"/>
                    <a:pt x="182" y="523"/>
                  </a:cubicBezTo>
                  <a:cubicBezTo>
                    <a:pt x="198" y="523"/>
                    <a:pt x="214" y="520"/>
                    <a:pt x="229" y="513"/>
                  </a:cubicBezTo>
                  <a:cubicBezTo>
                    <a:pt x="680" y="366"/>
                    <a:pt x="1161" y="306"/>
                    <a:pt x="1644" y="306"/>
                  </a:cubicBezTo>
                  <a:cubicBezTo>
                    <a:pt x="3773" y="306"/>
                    <a:pt x="5964" y="1475"/>
                    <a:pt x="5994" y="1512"/>
                  </a:cubicBezTo>
                  <a:lnTo>
                    <a:pt x="6067" y="1512"/>
                  </a:lnTo>
                  <a:cubicBezTo>
                    <a:pt x="6104" y="1512"/>
                    <a:pt x="6186" y="1512"/>
                    <a:pt x="6223" y="1430"/>
                  </a:cubicBezTo>
                  <a:cubicBezTo>
                    <a:pt x="6259" y="1357"/>
                    <a:pt x="6223" y="1283"/>
                    <a:pt x="6140" y="1237"/>
                  </a:cubicBezTo>
                  <a:cubicBezTo>
                    <a:pt x="6021" y="1178"/>
                    <a:pt x="3817" y="0"/>
                    <a:pt x="1603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3992377" y="3437584"/>
              <a:ext cx="386047" cy="343793"/>
            </a:xfrm>
            <a:custGeom>
              <a:avLst/>
              <a:gdLst/>
              <a:ahLst/>
              <a:cxnLst/>
              <a:rect l="l" t="t" r="r" b="b"/>
              <a:pathLst>
                <a:path w="8707" h="7754" extrusionOk="0">
                  <a:moveTo>
                    <a:pt x="266" y="1"/>
                  </a:moveTo>
                  <a:cubicBezTo>
                    <a:pt x="193" y="1"/>
                    <a:pt x="73" y="1"/>
                    <a:pt x="37" y="74"/>
                  </a:cubicBezTo>
                  <a:cubicBezTo>
                    <a:pt x="0" y="148"/>
                    <a:pt x="37" y="267"/>
                    <a:pt x="110" y="303"/>
                  </a:cubicBezTo>
                  <a:cubicBezTo>
                    <a:pt x="5187" y="2594"/>
                    <a:pt x="8358" y="7635"/>
                    <a:pt x="8395" y="7671"/>
                  </a:cubicBezTo>
                  <a:cubicBezTo>
                    <a:pt x="8440" y="7708"/>
                    <a:pt x="8477" y="7754"/>
                    <a:pt x="8550" y="7754"/>
                  </a:cubicBezTo>
                  <a:cubicBezTo>
                    <a:pt x="8550" y="7754"/>
                    <a:pt x="8587" y="7754"/>
                    <a:pt x="8624" y="7708"/>
                  </a:cubicBezTo>
                  <a:cubicBezTo>
                    <a:pt x="8706" y="7671"/>
                    <a:pt x="8706" y="7598"/>
                    <a:pt x="8669" y="7525"/>
                  </a:cubicBezTo>
                  <a:cubicBezTo>
                    <a:pt x="8624" y="7479"/>
                    <a:pt x="5416" y="2365"/>
                    <a:pt x="266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4093952" y="3694782"/>
              <a:ext cx="232018" cy="226786"/>
            </a:xfrm>
            <a:custGeom>
              <a:avLst/>
              <a:gdLst/>
              <a:ahLst/>
              <a:cxnLst/>
              <a:rect l="l" t="t" r="r" b="b"/>
              <a:pathLst>
                <a:path w="5233" h="5115" extrusionOk="0">
                  <a:moveTo>
                    <a:pt x="5031" y="0"/>
                  </a:moveTo>
                  <a:cubicBezTo>
                    <a:pt x="4828" y="0"/>
                    <a:pt x="3997" y="29"/>
                    <a:pt x="3015" y="532"/>
                  </a:cubicBezTo>
                  <a:cubicBezTo>
                    <a:pt x="2025" y="1073"/>
                    <a:pt x="687" y="2255"/>
                    <a:pt x="0" y="4931"/>
                  </a:cubicBezTo>
                  <a:cubicBezTo>
                    <a:pt x="0" y="5004"/>
                    <a:pt x="37" y="5114"/>
                    <a:pt x="110" y="5114"/>
                  </a:cubicBezTo>
                  <a:lnTo>
                    <a:pt x="147" y="5114"/>
                  </a:lnTo>
                  <a:cubicBezTo>
                    <a:pt x="229" y="5114"/>
                    <a:pt x="303" y="5078"/>
                    <a:pt x="303" y="5004"/>
                  </a:cubicBezTo>
                  <a:cubicBezTo>
                    <a:pt x="1436" y="461"/>
                    <a:pt x="4457" y="302"/>
                    <a:pt x="4969" y="302"/>
                  </a:cubicBezTo>
                  <a:cubicBezTo>
                    <a:pt x="5008" y="302"/>
                    <a:pt x="5032" y="303"/>
                    <a:pt x="5040" y="303"/>
                  </a:cubicBezTo>
                  <a:cubicBezTo>
                    <a:pt x="5150" y="303"/>
                    <a:pt x="5233" y="267"/>
                    <a:pt x="5233" y="193"/>
                  </a:cubicBezTo>
                  <a:cubicBezTo>
                    <a:pt x="5233" y="74"/>
                    <a:pt x="5150" y="1"/>
                    <a:pt x="5077" y="1"/>
                  </a:cubicBezTo>
                  <a:cubicBezTo>
                    <a:pt x="5073" y="1"/>
                    <a:pt x="5057" y="0"/>
                    <a:pt x="5031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4073602" y="3123679"/>
              <a:ext cx="280834" cy="347695"/>
            </a:xfrm>
            <a:custGeom>
              <a:avLst/>
              <a:gdLst/>
              <a:ahLst/>
              <a:cxnLst/>
              <a:rect l="l" t="t" r="r" b="b"/>
              <a:pathLst>
                <a:path w="6334" h="7842" extrusionOk="0">
                  <a:moveTo>
                    <a:pt x="186" y="1"/>
                  </a:moveTo>
                  <a:cubicBezTo>
                    <a:pt x="135" y="1"/>
                    <a:pt x="64" y="35"/>
                    <a:pt x="38" y="89"/>
                  </a:cubicBezTo>
                  <a:cubicBezTo>
                    <a:pt x="1" y="171"/>
                    <a:pt x="38" y="244"/>
                    <a:pt x="74" y="281"/>
                  </a:cubicBezTo>
                  <a:cubicBezTo>
                    <a:pt x="4775" y="3030"/>
                    <a:pt x="5994" y="7686"/>
                    <a:pt x="5994" y="7732"/>
                  </a:cubicBezTo>
                  <a:cubicBezTo>
                    <a:pt x="6031" y="7805"/>
                    <a:pt x="6104" y="7842"/>
                    <a:pt x="6150" y="7842"/>
                  </a:cubicBezTo>
                  <a:lnTo>
                    <a:pt x="6187" y="7842"/>
                  </a:lnTo>
                  <a:cubicBezTo>
                    <a:pt x="6260" y="7805"/>
                    <a:pt x="6333" y="7732"/>
                    <a:pt x="6297" y="7649"/>
                  </a:cubicBezTo>
                  <a:cubicBezTo>
                    <a:pt x="6297" y="7612"/>
                    <a:pt x="5041" y="2838"/>
                    <a:pt x="230" y="15"/>
                  </a:cubicBezTo>
                  <a:cubicBezTo>
                    <a:pt x="220" y="6"/>
                    <a:pt x="204" y="1"/>
                    <a:pt x="186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" name="Google Shape;322;p8"/>
          <p:cNvGrpSpPr/>
          <p:nvPr/>
        </p:nvGrpSpPr>
        <p:grpSpPr>
          <a:xfrm rot="6299960">
            <a:off x="223173" y="3672256"/>
            <a:ext cx="1033865" cy="1372558"/>
            <a:chOff x="5836834" y="2784946"/>
            <a:chExt cx="1033895" cy="1372599"/>
          </a:xfrm>
        </p:grpSpPr>
        <p:sp>
          <p:nvSpPr>
            <p:cNvPr id="323" name="Google Shape;323;p8"/>
            <p:cNvSpPr/>
            <p:nvPr/>
          </p:nvSpPr>
          <p:spPr>
            <a:xfrm>
              <a:off x="6392862" y="2784946"/>
              <a:ext cx="184488" cy="366671"/>
            </a:xfrm>
            <a:custGeom>
              <a:avLst/>
              <a:gdLst/>
              <a:ahLst/>
              <a:cxnLst/>
              <a:rect l="l" t="t" r="r" b="b"/>
              <a:pathLst>
                <a:path w="4161" h="8270" extrusionOk="0">
                  <a:moveTo>
                    <a:pt x="2160" y="1"/>
                  </a:moveTo>
                  <a:cubicBezTo>
                    <a:pt x="1276" y="1"/>
                    <a:pt x="395" y="759"/>
                    <a:pt x="266" y="2386"/>
                  </a:cubicBezTo>
                  <a:cubicBezTo>
                    <a:pt x="0" y="5749"/>
                    <a:pt x="1989" y="8269"/>
                    <a:pt x="1989" y="8269"/>
                  </a:cubicBezTo>
                  <a:cubicBezTo>
                    <a:pt x="1989" y="8269"/>
                    <a:pt x="4161" y="5557"/>
                    <a:pt x="4088" y="2459"/>
                  </a:cubicBezTo>
                  <a:cubicBezTo>
                    <a:pt x="4050" y="865"/>
                    <a:pt x="3103" y="1"/>
                    <a:pt x="2160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6086140" y="2977723"/>
              <a:ext cx="281587" cy="305929"/>
            </a:xfrm>
            <a:custGeom>
              <a:avLst/>
              <a:gdLst/>
              <a:ahLst/>
              <a:cxnLst/>
              <a:rect l="l" t="t" r="r" b="b"/>
              <a:pathLst>
                <a:path w="6351" h="6900" extrusionOk="0">
                  <a:moveTo>
                    <a:pt x="2319" y="0"/>
                  </a:moveTo>
                  <a:cubicBezTo>
                    <a:pt x="944" y="0"/>
                    <a:pt x="1" y="1476"/>
                    <a:pt x="1310" y="3381"/>
                  </a:cubicBezTo>
                  <a:cubicBezTo>
                    <a:pt x="3179" y="6167"/>
                    <a:pt x="6350" y="6900"/>
                    <a:pt x="6350" y="6900"/>
                  </a:cubicBezTo>
                  <a:cubicBezTo>
                    <a:pt x="6350" y="6900"/>
                    <a:pt x="6304" y="3417"/>
                    <a:pt x="4325" y="1053"/>
                  </a:cubicBezTo>
                  <a:cubicBezTo>
                    <a:pt x="3684" y="316"/>
                    <a:pt x="2955" y="0"/>
                    <a:pt x="2319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6002077" y="3231329"/>
              <a:ext cx="272188" cy="316437"/>
            </a:xfrm>
            <a:custGeom>
              <a:avLst/>
              <a:gdLst/>
              <a:ahLst/>
              <a:cxnLst/>
              <a:rect l="l" t="t" r="r" b="b"/>
              <a:pathLst>
                <a:path w="6139" h="7137" extrusionOk="0">
                  <a:moveTo>
                    <a:pt x="2254" y="0"/>
                  </a:moveTo>
                  <a:cubicBezTo>
                    <a:pt x="944" y="0"/>
                    <a:pt x="1" y="1387"/>
                    <a:pt x="1144" y="3315"/>
                  </a:cubicBezTo>
                  <a:cubicBezTo>
                    <a:pt x="2858" y="6220"/>
                    <a:pt x="5955" y="7136"/>
                    <a:pt x="5955" y="7136"/>
                  </a:cubicBezTo>
                  <a:cubicBezTo>
                    <a:pt x="5955" y="7136"/>
                    <a:pt x="6138" y="3654"/>
                    <a:pt x="4306" y="1180"/>
                  </a:cubicBezTo>
                  <a:cubicBezTo>
                    <a:pt x="3677" y="357"/>
                    <a:pt x="2918" y="0"/>
                    <a:pt x="2254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5836834" y="3451860"/>
              <a:ext cx="298879" cy="371770"/>
            </a:xfrm>
            <a:custGeom>
              <a:avLst/>
              <a:gdLst/>
              <a:ahLst/>
              <a:cxnLst/>
              <a:rect l="l" t="t" r="r" b="b"/>
              <a:pathLst>
                <a:path w="6741" h="8385" extrusionOk="0">
                  <a:moveTo>
                    <a:pt x="2517" y="1"/>
                  </a:moveTo>
                  <a:cubicBezTo>
                    <a:pt x="1013" y="1"/>
                    <a:pt x="0" y="1797"/>
                    <a:pt x="1123" y="3766"/>
                  </a:cubicBezTo>
                  <a:cubicBezTo>
                    <a:pt x="2763" y="6699"/>
                    <a:pt x="6429" y="8385"/>
                    <a:pt x="6429" y="8385"/>
                  </a:cubicBezTo>
                  <a:cubicBezTo>
                    <a:pt x="6429" y="8385"/>
                    <a:pt x="6740" y="4032"/>
                    <a:pt x="4908" y="1512"/>
                  </a:cubicBezTo>
                  <a:cubicBezTo>
                    <a:pt x="4123" y="439"/>
                    <a:pt x="3260" y="1"/>
                    <a:pt x="2517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6565554" y="3021173"/>
              <a:ext cx="305175" cy="311249"/>
            </a:xfrm>
            <a:custGeom>
              <a:avLst/>
              <a:gdLst/>
              <a:ahLst/>
              <a:cxnLst/>
              <a:rect l="l" t="t" r="r" b="b"/>
              <a:pathLst>
                <a:path w="6883" h="7020" extrusionOk="0">
                  <a:moveTo>
                    <a:pt x="4563" y="1"/>
                  </a:moveTo>
                  <a:cubicBezTo>
                    <a:pt x="4025" y="1"/>
                    <a:pt x="3396" y="261"/>
                    <a:pt x="2749" y="879"/>
                  </a:cubicBezTo>
                  <a:cubicBezTo>
                    <a:pt x="0" y="3400"/>
                    <a:pt x="193" y="7019"/>
                    <a:pt x="193" y="7019"/>
                  </a:cubicBezTo>
                  <a:cubicBezTo>
                    <a:pt x="193" y="7019"/>
                    <a:pt x="3400" y="6332"/>
                    <a:pt x="5270" y="4041"/>
                  </a:cubicBezTo>
                  <a:cubicBezTo>
                    <a:pt x="6882" y="2096"/>
                    <a:pt x="6090" y="1"/>
                    <a:pt x="4563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6506232" y="3401893"/>
              <a:ext cx="353281" cy="254098"/>
            </a:xfrm>
            <a:custGeom>
              <a:avLst/>
              <a:gdLst/>
              <a:ahLst/>
              <a:cxnLst/>
              <a:rect l="l" t="t" r="r" b="b"/>
              <a:pathLst>
                <a:path w="7968" h="5731" extrusionOk="0">
                  <a:moveTo>
                    <a:pt x="5561" y="1"/>
                  </a:moveTo>
                  <a:cubicBezTo>
                    <a:pt x="5135" y="1"/>
                    <a:pt x="4639" y="128"/>
                    <a:pt x="4087" y="421"/>
                  </a:cubicBezTo>
                  <a:cubicBezTo>
                    <a:pt x="770" y="2181"/>
                    <a:pt x="0" y="5727"/>
                    <a:pt x="0" y="5727"/>
                  </a:cubicBezTo>
                  <a:cubicBezTo>
                    <a:pt x="0" y="5727"/>
                    <a:pt x="77" y="5731"/>
                    <a:pt x="217" y="5731"/>
                  </a:cubicBezTo>
                  <a:cubicBezTo>
                    <a:pt x="987" y="5731"/>
                    <a:pt x="3658" y="5619"/>
                    <a:pt x="5691" y="4160"/>
                  </a:cubicBezTo>
                  <a:cubicBezTo>
                    <a:pt x="7968" y="2542"/>
                    <a:pt x="7466" y="1"/>
                    <a:pt x="5561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6363999" y="3740537"/>
              <a:ext cx="472948" cy="223949"/>
            </a:xfrm>
            <a:custGeom>
              <a:avLst/>
              <a:gdLst/>
              <a:ahLst/>
              <a:cxnLst/>
              <a:rect l="l" t="t" r="r" b="b"/>
              <a:pathLst>
                <a:path w="10667" h="5051" extrusionOk="0">
                  <a:moveTo>
                    <a:pt x="7216" y="1"/>
                  </a:moveTo>
                  <a:cubicBezTo>
                    <a:pt x="6956" y="1"/>
                    <a:pt x="6677" y="25"/>
                    <a:pt x="6379" y="78"/>
                  </a:cubicBezTo>
                  <a:cubicBezTo>
                    <a:pt x="2713" y="692"/>
                    <a:pt x="1" y="4696"/>
                    <a:pt x="1" y="4696"/>
                  </a:cubicBezTo>
                  <a:cubicBezTo>
                    <a:pt x="1" y="4696"/>
                    <a:pt x="1507" y="5051"/>
                    <a:pt x="3468" y="5051"/>
                  </a:cubicBezTo>
                  <a:cubicBezTo>
                    <a:pt x="4785" y="5051"/>
                    <a:pt x="6307" y="4891"/>
                    <a:pt x="7717" y="4357"/>
                  </a:cubicBezTo>
                  <a:cubicBezTo>
                    <a:pt x="10667" y="3194"/>
                    <a:pt x="10191" y="1"/>
                    <a:pt x="7216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6006866" y="2883817"/>
              <a:ext cx="526596" cy="1273728"/>
            </a:xfrm>
            <a:custGeom>
              <a:avLst/>
              <a:gdLst/>
              <a:ahLst/>
              <a:cxnLst/>
              <a:rect l="l" t="t" r="r" b="b"/>
              <a:pathLst>
                <a:path w="11877" h="28728" extrusionOk="0">
                  <a:moveTo>
                    <a:pt x="10805" y="0"/>
                  </a:moveTo>
                  <a:cubicBezTo>
                    <a:pt x="10805" y="1"/>
                    <a:pt x="10842" y="1230"/>
                    <a:pt x="10503" y="6342"/>
                  </a:cubicBezTo>
                  <a:cubicBezTo>
                    <a:pt x="10200" y="11034"/>
                    <a:pt x="8367" y="20161"/>
                    <a:pt x="119" y="28180"/>
                  </a:cubicBezTo>
                  <a:cubicBezTo>
                    <a:pt x="0" y="28299"/>
                    <a:pt x="0" y="28492"/>
                    <a:pt x="119" y="28638"/>
                  </a:cubicBezTo>
                  <a:cubicBezTo>
                    <a:pt x="174" y="28698"/>
                    <a:pt x="250" y="28728"/>
                    <a:pt x="331" y="28728"/>
                  </a:cubicBezTo>
                  <a:cubicBezTo>
                    <a:pt x="413" y="28728"/>
                    <a:pt x="500" y="28698"/>
                    <a:pt x="578" y="28638"/>
                  </a:cubicBezTo>
                  <a:cubicBezTo>
                    <a:pt x="1604" y="27612"/>
                    <a:pt x="5884" y="23222"/>
                    <a:pt x="8321" y="17339"/>
                  </a:cubicBezTo>
                  <a:cubicBezTo>
                    <a:pt x="11877" y="8790"/>
                    <a:pt x="10805" y="2"/>
                    <a:pt x="10805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6231964" y="3093043"/>
              <a:ext cx="514847" cy="383608"/>
            </a:xfrm>
            <a:custGeom>
              <a:avLst/>
              <a:gdLst/>
              <a:ahLst/>
              <a:cxnLst/>
              <a:rect l="l" t="t" r="r" b="b"/>
              <a:pathLst>
                <a:path w="11612" h="8652" extrusionOk="0">
                  <a:moveTo>
                    <a:pt x="174" y="1"/>
                  </a:moveTo>
                  <a:cubicBezTo>
                    <a:pt x="138" y="1"/>
                    <a:pt x="101" y="19"/>
                    <a:pt x="83" y="56"/>
                  </a:cubicBezTo>
                  <a:cubicBezTo>
                    <a:pt x="0" y="92"/>
                    <a:pt x="0" y="211"/>
                    <a:pt x="83" y="248"/>
                  </a:cubicBezTo>
                  <a:cubicBezTo>
                    <a:pt x="119" y="285"/>
                    <a:pt x="2869" y="3034"/>
                    <a:pt x="4317" y="8533"/>
                  </a:cubicBezTo>
                  <a:cubicBezTo>
                    <a:pt x="4317" y="8569"/>
                    <a:pt x="4353" y="8652"/>
                    <a:pt x="4390" y="8652"/>
                  </a:cubicBezTo>
                  <a:lnTo>
                    <a:pt x="4436" y="8652"/>
                  </a:lnTo>
                  <a:cubicBezTo>
                    <a:pt x="4472" y="8652"/>
                    <a:pt x="4509" y="8652"/>
                    <a:pt x="4546" y="8606"/>
                  </a:cubicBezTo>
                  <a:cubicBezTo>
                    <a:pt x="4582" y="8569"/>
                    <a:pt x="9320" y="4482"/>
                    <a:pt x="11575" y="862"/>
                  </a:cubicBezTo>
                  <a:cubicBezTo>
                    <a:pt x="11611" y="780"/>
                    <a:pt x="11575" y="706"/>
                    <a:pt x="11538" y="670"/>
                  </a:cubicBezTo>
                  <a:cubicBezTo>
                    <a:pt x="11504" y="655"/>
                    <a:pt x="11465" y="646"/>
                    <a:pt x="11429" y="646"/>
                  </a:cubicBezTo>
                  <a:cubicBezTo>
                    <a:pt x="11377" y="646"/>
                    <a:pt x="11330" y="663"/>
                    <a:pt x="11309" y="706"/>
                  </a:cubicBezTo>
                  <a:cubicBezTo>
                    <a:pt x="9320" y="3877"/>
                    <a:pt x="5426" y="7424"/>
                    <a:pt x="4546" y="8230"/>
                  </a:cubicBezTo>
                  <a:cubicBezTo>
                    <a:pt x="3061" y="2768"/>
                    <a:pt x="312" y="56"/>
                    <a:pt x="266" y="56"/>
                  </a:cubicBezTo>
                  <a:cubicBezTo>
                    <a:pt x="248" y="19"/>
                    <a:pt x="211" y="1"/>
                    <a:pt x="174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6083258" y="3277528"/>
              <a:ext cx="695655" cy="464879"/>
            </a:xfrm>
            <a:custGeom>
              <a:avLst/>
              <a:gdLst/>
              <a:ahLst/>
              <a:cxnLst/>
              <a:rect l="l" t="t" r="r" b="b"/>
              <a:pathLst>
                <a:path w="15690" h="10485" extrusionOk="0">
                  <a:moveTo>
                    <a:pt x="188" y="0"/>
                  </a:moveTo>
                  <a:cubicBezTo>
                    <a:pt x="149" y="0"/>
                    <a:pt x="110" y="19"/>
                    <a:pt x="74" y="55"/>
                  </a:cubicBezTo>
                  <a:cubicBezTo>
                    <a:pt x="0" y="92"/>
                    <a:pt x="0" y="211"/>
                    <a:pt x="74" y="284"/>
                  </a:cubicBezTo>
                  <a:cubicBezTo>
                    <a:pt x="110" y="321"/>
                    <a:pt x="4500" y="5096"/>
                    <a:pt x="5380" y="10365"/>
                  </a:cubicBezTo>
                  <a:cubicBezTo>
                    <a:pt x="5380" y="10402"/>
                    <a:pt x="5416" y="10447"/>
                    <a:pt x="5453" y="10484"/>
                  </a:cubicBezTo>
                  <a:lnTo>
                    <a:pt x="5572" y="10484"/>
                  </a:lnTo>
                  <a:cubicBezTo>
                    <a:pt x="5645" y="10447"/>
                    <a:pt x="11034" y="8422"/>
                    <a:pt x="15616" y="4564"/>
                  </a:cubicBezTo>
                  <a:cubicBezTo>
                    <a:pt x="15689" y="4491"/>
                    <a:pt x="15689" y="4408"/>
                    <a:pt x="15653" y="4335"/>
                  </a:cubicBezTo>
                  <a:cubicBezTo>
                    <a:pt x="15610" y="4292"/>
                    <a:pt x="15564" y="4274"/>
                    <a:pt x="15518" y="4274"/>
                  </a:cubicBezTo>
                  <a:cubicBezTo>
                    <a:pt x="15486" y="4274"/>
                    <a:pt x="15454" y="4283"/>
                    <a:pt x="15424" y="4298"/>
                  </a:cubicBezTo>
                  <a:cubicBezTo>
                    <a:pt x="11336" y="7771"/>
                    <a:pt x="6598" y="9760"/>
                    <a:pt x="5645" y="10136"/>
                  </a:cubicBezTo>
                  <a:cubicBezTo>
                    <a:pt x="4692" y="4866"/>
                    <a:pt x="339" y="92"/>
                    <a:pt x="303" y="55"/>
                  </a:cubicBezTo>
                  <a:cubicBezTo>
                    <a:pt x="266" y="19"/>
                    <a:pt x="227" y="0"/>
                    <a:pt x="18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5938986" y="3511139"/>
              <a:ext cx="767172" cy="476672"/>
            </a:xfrm>
            <a:custGeom>
              <a:avLst/>
              <a:gdLst/>
              <a:ahLst/>
              <a:cxnLst/>
              <a:rect l="l" t="t" r="r" b="b"/>
              <a:pathLst>
                <a:path w="17303" h="10751" extrusionOk="0">
                  <a:moveTo>
                    <a:pt x="176" y="1"/>
                  </a:moveTo>
                  <a:cubicBezTo>
                    <a:pt x="138" y="1"/>
                    <a:pt x="102" y="19"/>
                    <a:pt x="83" y="56"/>
                  </a:cubicBezTo>
                  <a:cubicBezTo>
                    <a:pt x="1" y="92"/>
                    <a:pt x="1" y="211"/>
                    <a:pt x="47" y="248"/>
                  </a:cubicBezTo>
                  <a:cubicBezTo>
                    <a:pt x="83" y="285"/>
                    <a:pt x="3942" y="4638"/>
                    <a:pt x="4931" y="10631"/>
                  </a:cubicBezTo>
                  <a:cubicBezTo>
                    <a:pt x="4931" y="10714"/>
                    <a:pt x="5005" y="10750"/>
                    <a:pt x="5087" y="10750"/>
                  </a:cubicBezTo>
                  <a:cubicBezTo>
                    <a:pt x="5160" y="10750"/>
                    <a:pt x="12070" y="9797"/>
                    <a:pt x="17184" y="7387"/>
                  </a:cubicBezTo>
                  <a:cubicBezTo>
                    <a:pt x="17266" y="7350"/>
                    <a:pt x="17303" y="7240"/>
                    <a:pt x="17266" y="7158"/>
                  </a:cubicBezTo>
                  <a:cubicBezTo>
                    <a:pt x="17230" y="7085"/>
                    <a:pt x="17147" y="7085"/>
                    <a:pt x="17074" y="7085"/>
                  </a:cubicBezTo>
                  <a:cubicBezTo>
                    <a:pt x="12373" y="9339"/>
                    <a:pt x="6233" y="10292"/>
                    <a:pt x="5197" y="10448"/>
                  </a:cubicBezTo>
                  <a:cubicBezTo>
                    <a:pt x="4171" y="4445"/>
                    <a:pt x="313" y="92"/>
                    <a:pt x="276" y="56"/>
                  </a:cubicBezTo>
                  <a:cubicBezTo>
                    <a:pt x="253" y="19"/>
                    <a:pt x="214" y="1"/>
                    <a:pt x="176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" name="Google Shape;334;p8"/>
          <p:cNvGrpSpPr/>
          <p:nvPr/>
        </p:nvGrpSpPr>
        <p:grpSpPr>
          <a:xfrm rot="-6299960" flipH="1">
            <a:off x="7886973" y="3672256"/>
            <a:ext cx="1033865" cy="1372558"/>
            <a:chOff x="5836834" y="2784946"/>
            <a:chExt cx="1033895" cy="1372599"/>
          </a:xfrm>
        </p:grpSpPr>
        <p:sp>
          <p:nvSpPr>
            <p:cNvPr id="335" name="Google Shape;335;p8"/>
            <p:cNvSpPr/>
            <p:nvPr/>
          </p:nvSpPr>
          <p:spPr>
            <a:xfrm>
              <a:off x="6392862" y="2784946"/>
              <a:ext cx="184488" cy="366671"/>
            </a:xfrm>
            <a:custGeom>
              <a:avLst/>
              <a:gdLst/>
              <a:ahLst/>
              <a:cxnLst/>
              <a:rect l="l" t="t" r="r" b="b"/>
              <a:pathLst>
                <a:path w="4161" h="8270" extrusionOk="0">
                  <a:moveTo>
                    <a:pt x="2160" y="1"/>
                  </a:moveTo>
                  <a:cubicBezTo>
                    <a:pt x="1276" y="1"/>
                    <a:pt x="395" y="759"/>
                    <a:pt x="266" y="2386"/>
                  </a:cubicBezTo>
                  <a:cubicBezTo>
                    <a:pt x="0" y="5749"/>
                    <a:pt x="1989" y="8269"/>
                    <a:pt x="1989" y="8269"/>
                  </a:cubicBezTo>
                  <a:cubicBezTo>
                    <a:pt x="1989" y="8269"/>
                    <a:pt x="4161" y="5557"/>
                    <a:pt x="4088" y="2459"/>
                  </a:cubicBezTo>
                  <a:cubicBezTo>
                    <a:pt x="4050" y="865"/>
                    <a:pt x="3103" y="1"/>
                    <a:pt x="2160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6086140" y="2977723"/>
              <a:ext cx="281587" cy="305929"/>
            </a:xfrm>
            <a:custGeom>
              <a:avLst/>
              <a:gdLst/>
              <a:ahLst/>
              <a:cxnLst/>
              <a:rect l="l" t="t" r="r" b="b"/>
              <a:pathLst>
                <a:path w="6351" h="6900" extrusionOk="0">
                  <a:moveTo>
                    <a:pt x="2319" y="0"/>
                  </a:moveTo>
                  <a:cubicBezTo>
                    <a:pt x="944" y="0"/>
                    <a:pt x="1" y="1476"/>
                    <a:pt x="1310" y="3381"/>
                  </a:cubicBezTo>
                  <a:cubicBezTo>
                    <a:pt x="3179" y="6167"/>
                    <a:pt x="6350" y="6900"/>
                    <a:pt x="6350" y="6900"/>
                  </a:cubicBezTo>
                  <a:cubicBezTo>
                    <a:pt x="6350" y="6900"/>
                    <a:pt x="6304" y="3417"/>
                    <a:pt x="4325" y="1053"/>
                  </a:cubicBezTo>
                  <a:cubicBezTo>
                    <a:pt x="3684" y="316"/>
                    <a:pt x="2955" y="0"/>
                    <a:pt x="2319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8"/>
            <p:cNvSpPr/>
            <p:nvPr/>
          </p:nvSpPr>
          <p:spPr>
            <a:xfrm>
              <a:off x="6002077" y="3231329"/>
              <a:ext cx="272188" cy="316437"/>
            </a:xfrm>
            <a:custGeom>
              <a:avLst/>
              <a:gdLst/>
              <a:ahLst/>
              <a:cxnLst/>
              <a:rect l="l" t="t" r="r" b="b"/>
              <a:pathLst>
                <a:path w="6139" h="7137" extrusionOk="0">
                  <a:moveTo>
                    <a:pt x="2254" y="0"/>
                  </a:moveTo>
                  <a:cubicBezTo>
                    <a:pt x="944" y="0"/>
                    <a:pt x="1" y="1387"/>
                    <a:pt x="1144" y="3315"/>
                  </a:cubicBezTo>
                  <a:cubicBezTo>
                    <a:pt x="2858" y="6220"/>
                    <a:pt x="5955" y="7136"/>
                    <a:pt x="5955" y="7136"/>
                  </a:cubicBezTo>
                  <a:cubicBezTo>
                    <a:pt x="5955" y="7136"/>
                    <a:pt x="6138" y="3654"/>
                    <a:pt x="4306" y="1180"/>
                  </a:cubicBezTo>
                  <a:cubicBezTo>
                    <a:pt x="3677" y="357"/>
                    <a:pt x="2918" y="0"/>
                    <a:pt x="2254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8"/>
            <p:cNvSpPr/>
            <p:nvPr/>
          </p:nvSpPr>
          <p:spPr>
            <a:xfrm>
              <a:off x="5836834" y="3451860"/>
              <a:ext cx="298879" cy="371770"/>
            </a:xfrm>
            <a:custGeom>
              <a:avLst/>
              <a:gdLst/>
              <a:ahLst/>
              <a:cxnLst/>
              <a:rect l="l" t="t" r="r" b="b"/>
              <a:pathLst>
                <a:path w="6741" h="8385" extrusionOk="0">
                  <a:moveTo>
                    <a:pt x="2517" y="1"/>
                  </a:moveTo>
                  <a:cubicBezTo>
                    <a:pt x="1013" y="1"/>
                    <a:pt x="0" y="1797"/>
                    <a:pt x="1123" y="3766"/>
                  </a:cubicBezTo>
                  <a:cubicBezTo>
                    <a:pt x="2763" y="6699"/>
                    <a:pt x="6429" y="8385"/>
                    <a:pt x="6429" y="8385"/>
                  </a:cubicBezTo>
                  <a:cubicBezTo>
                    <a:pt x="6429" y="8385"/>
                    <a:pt x="6740" y="4032"/>
                    <a:pt x="4908" y="1512"/>
                  </a:cubicBezTo>
                  <a:cubicBezTo>
                    <a:pt x="4123" y="439"/>
                    <a:pt x="3260" y="1"/>
                    <a:pt x="2517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6565554" y="3021173"/>
              <a:ext cx="305175" cy="311249"/>
            </a:xfrm>
            <a:custGeom>
              <a:avLst/>
              <a:gdLst/>
              <a:ahLst/>
              <a:cxnLst/>
              <a:rect l="l" t="t" r="r" b="b"/>
              <a:pathLst>
                <a:path w="6883" h="7020" extrusionOk="0">
                  <a:moveTo>
                    <a:pt x="4563" y="1"/>
                  </a:moveTo>
                  <a:cubicBezTo>
                    <a:pt x="4025" y="1"/>
                    <a:pt x="3396" y="261"/>
                    <a:pt x="2749" y="879"/>
                  </a:cubicBezTo>
                  <a:cubicBezTo>
                    <a:pt x="0" y="3400"/>
                    <a:pt x="193" y="7019"/>
                    <a:pt x="193" y="7019"/>
                  </a:cubicBezTo>
                  <a:cubicBezTo>
                    <a:pt x="193" y="7019"/>
                    <a:pt x="3400" y="6332"/>
                    <a:pt x="5270" y="4041"/>
                  </a:cubicBezTo>
                  <a:cubicBezTo>
                    <a:pt x="6882" y="2096"/>
                    <a:pt x="6090" y="1"/>
                    <a:pt x="4563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8"/>
            <p:cNvSpPr/>
            <p:nvPr/>
          </p:nvSpPr>
          <p:spPr>
            <a:xfrm>
              <a:off x="6506232" y="3401893"/>
              <a:ext cx="353281" cy="254098"/>
            </a:xfrm>
            <a:custGeom>
              <a:avLst/>
              <a:gdLst/>
              <a:ahLst/>
              <a:cxnLst/>
              <a:rect l="l" t="t" r="r" b="b"/>
              <a:pathLst>
                <a:path w="7968" h="5731" extrusionOk="0">
                  <a:moveTo>
                    <a:pt x="5561" y="1"/>
                  </a:moveTo>
                  <a:cubicBezTo>
                    <a:pt x="5135" y="1"/>
                    <a:pt x="4639" y="128"/>
                    <a:pt x="4087" y="421"/>
                  </a:cubicBezTo>
                  <a:cubicBezTo>
                    <a:pt x="770" y="2181"/>
                    <a:pt x="0" y="5727"/>
                    <a:pt x="0" y="5727"/>
                  </a:cubicBezTo>
                  <a:cubicBezTo>
                    <a:pt x="0" y="5727"/>
                    <a:pt x="77" y="5731"/>
                    <a:pt x="217" y="5731"/>
                  </a:cubicBezTo>
                  <a:cubicBezTo>
                    <a:pt x="987" y="5731"/>
                    <a:pt x="3658" y="5619"/>
                    <a:pt x="5691" y="4160"/>
                  </a:cubicBezTo>
                  <a:cubicBezTo>
                    <a:pt x="7968" y="2542"/>
                    <a:pt x="7466" y="1"/>
                    <a:pt x="5561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6363999" y="3740537"/>
              <a:ext cx="472948" cy="223949"/>
            </a:xfrm>
            <a:custGeom>
              <a:avLst/>
              <a:gdLst/>
              <a:ahLst/>
              <a:cxnLst/>
              <a:rect l="l" t="t" r="r" b="b"/>
              <a:pathLst>
                <a:path w="10667" h="5051" extrusionOk="0">
                  <a:moveTo>
                    <a:pt x="7216" y="1"/>
                  </a:moveTo>
                  <a:cubicBezTo>
                    <a:pt x="6956" y="1"/>
                    <a:pt x="6677" y="25"/>
                    <a:pt x="6379" y="78"/>
                  </a:cubicBezTo>
                  <a:cubicBezTo>
                    <a:pt x="2713" y="692"/>
                    <a:pt x="1" y="4696"/>
                    <a:pt x="1" y="4696"/>
                  </a:cubicBezTo>
                  <a:cubicBezTo>
                    <a:pt x="1" y="4696"/>
                    <a:pt x="1507" y="5051"/>
                    <a:pt x="3468" y="5051"/>
                  </a:cubicBezTo>
                  <a:cubicBezTo>
                    <a:pt x="4785" y="5051"/>
                    <a:pt x="6307" y="4891"/>
                    <a:pt x="7717" y="4357"/>
                  </a:cubicBezTo>
                  <a:cubicBezTo>
                    <a:pt x="10667" y="3194"/>
                    <a:pt x="10191" y="1"/>
                    <a:pt x="7216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8"/>
            <p:cNvSpPr/>
            <p:nvPr/>
          </p:nvSpPr>
          <p:spPr>
            <a:xfrm>
              <a:off x="6006866" y="2883817"/>
              <a:ext cx="526596" cy="1273728"/>
            </a:xfrm>
            <a:custGeom>
              <a:avLst/>
              <a:gdLst/>
              <a:ahLst/>
              <a:cxnLst/>
              <a:rect l="l" t="t" r="r" b="b"/>
              <a:pathLst>
                <a:path w="11877" h="28728" extrusionOk="0">
                  <a:moveTo>
                    <a:pt x="10805" y="0"/>
                  </a:moveTo>
                  <a:cubicBezTo>
                    <a:pt x="10805" y="1"/>
                    <a:pt x="10842" y="1230"/>
                    <a:pt x="10503" y="6342"/>
                  </a:cubicBezTo>
                  <a:cubicBezTo>
                    <a:pt x="10200" y="11034"/>
                    <a:pt x="8367" y="20161"/>
                    <a:pt x="119" y="28180"/>
                  </a:cubicBezTo>
                  <a:cubicBezTo>
                    <a:pt x="0" y="28299"/>
                    <a:pt x="0" y="28492"/>
                    <a:pt x="119" y="28638"/>
                  </a:cubicBezTo>
                  <a:cubicBezTo>
                    <a:pt x="174" y="28698"/>
                    <a:pt x="250" y="28728"/>
                    <a:pt x="331" y="28728"/>
                  </a:cubicBezTo>
                  <a:cubicBezTo>
                    <a:pt x="413" y="28728"/>
                    <a:pt x="500" y="28698"/>
                    <a:pt x="578" y="28638"/>
                  </a:cubicBezTo>
                  <a:cubicBezTo>
                    <a:pt x="1604" y="27612"/>
                    <a:pt x="5884" y="23222"/>
                    <a:pt x="8321" y="17339"/>
                  </a:cubicBezTo>
                  <a:cubicBezTo>
                    <a:pt x="11877" y="8790"/>
                    <a:pt x="10805" y="2"/>
                    <a:pt x="10805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6231964" y="3093043"/>
              <a:ext cx="514847" cy="383608"/>
            </a:xfrm>
            <a:custGeom>
              <a:avLst/>
              <a:gdLst/>
              <a:ahLst/>
              <a:cxnLst/>
              <a:rect l="l" t="t" r="r" b="b"/>
              <a:pathLst>
                <a:path w="11612" h="8652" extrusionOk="0">
                  <a:moveTo>
                    <a:pt x="174" y="1"/>
                  </a:moveTo>
                  <a:cubicBezTo>
                    <a:pt x="138" y="1"/>
                    <a:pt x="101" y="19"/>
                    <a:pt x="83" y="56"/>
                  </a:cubicBezTo>
                  <a:cubicBezTo>
                    <a:pt x="0" y="92"/>
                    <a:pt x="0" y="211"/>
                    <a:pt x="83" y="248"/>
                  </a:cubicBezTo>
                  <a:cubicBezTo>
                    <a:pt x="119" y="285"/>
                    <a:pt x="2869" y="3034"/>
                    <a:pt x="4317" y="8533"/>
                  </a:cubicBezTo>
                  <a:cubicBezTo>
                    <a:pt x="4317" y="8569"/>
                    <a:pt x="4353" y="8652"/>
                    <a:pt x="4390" y="8652"/>
                  </a:cubicBezTo>
                  <a:lnTo>
                    <a:pt x="4436" y="8652"/>
                  </a:lnTo>
                  <a:cubicBezTo>
                    <a:pt x="4472" y="8652"/>
                    <a:pt x="4509" y="8652"/>
                    <a:pt x="4546" y="8606"/>
                  </a:cubicBezTo>
                  <a:cubicBezTo>
                    <a:pt x="4582" y="8569"/>
                    <a:pt x="9320" y="4482"/>
                    <a:pt x="11575" y="862"/>
                  </a:cubicBezTo>
                  <a:cubicBezTo>
                    <a:pt x="11611" y="780"/>
                    <a:pt x="11575" y="706"/>
                    <a:pt x="11538" y="670"/>
                  </a:cubicBezTo>
                  <a:cubicBezTo>
                    <a:pt x="11504" y="655"/>
                    <a:pt x="11465" y="646"/>
                    <a:pt x="11429" y="646"/>
                  </a:cubicBezTo>
                  <a:cubicBezTo>
                    <a:pt x="11377" y="646"/>
                    <a:pt x="11330" y="663"/>
                    <a:pt x="11309" y="706"/>
                  </a:cubicBezTo>
                  <a:cubicBezTo>
                    <a:pt x="9320" y="3877"/>
                    <a:pt x="5426" y="7424"/>
                    <a:pt x="4546" y="8230"/>
                  </a:cubicBezTo>
                  <a:cubicBezTo>
                    <a:pt x="3061" y="2768"/>
                    <a:pt x="312" y="56"/>
                    <a:pt x="266" y="56"/>
                  </a:cubicBezTo>
                  <a:cubicBezTo>
                    <a:pt x="248" y="19"/>
                    <a:pt x="211" y="1"/>
                    <a:pt x="174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6083258" y="3277528"/>
              <a:ext cx="695655" cy="464879"/>
            </a:xfrm>
            <a:custGeom>
              <a:avLst/>
              <a:gdLst/>
              <a:ahLst/>
              <a:cxnLst/>
              <a:rect l="l" t="t" r="r" b="b"/>
              <a:pathLst>
                <a:path w="15690" h="10485" extrusionOk="0">
                  <a:moveTo>
                    <a:pt x="188" y="0"/>
                  </a:moveTo>
                  <a:cubicBezTo>
                    <a:pt x="149" y="0"/>
                    <a:pt x="110" y="19"/>
                    <a:pt x="74" y="55"/>
                  </a:cubicBezTo>
                  <a:cubicBezTo>
                    <a:pt x="0" y="92"/>
                    <a:pt x="0" y="211"/>
                    <a:pt x="74" y="284"/>
                  </a:cubicBezTo>
                  <a:cubicBezTo>
                    <a:pt x="110" y="321"/>
                    <a:pt x="4500" y="5096"/>
                    <a:pt x="5380" y="10365"/>
                  </a:cubicBezTo>
                  <a:cubicBezTo>
                    <a:pt x="5380" y="10402"/>
                    <a:pt x="5416" y="10447"/>
                    <a:pt x="5453" y="10484"/>
                  </a:cubicBezTo>
                  <a:lnTo>
                    <a:pt x="5572" y="10484"/>
                  </a:lnTo>
                  <a:cubicBezTo>
                    <a:pt x="5645" y="10447"/>
                    <a:pt x="11034" y="8422"/>
                    <a:pt x="15616" y="4564"/>
                  </a:cubicBezTo>
                  <a:cubicBezTo>
                    <a:pt x="15689" y="4491"/>
                    <a:pt x="15689" y="4408"/>
                    <a:pt x="15653" y="4335"/>
                  </a:cubicBezTo>
                  <a:cubicBezTo>
                    <a:pt x="15610" y="4292"/>
                    <a:pt x="15564" y="4274"/>
                    <a:pt x="15518" y="4274"/>
                  </a:cubicBezTo>
                  <a:cubicBezTo>
                    <a:pt x="15486" y="4274"/>
                    <a:pt x="15454" y="4283"/>
                    <a:pt x="15424" y="4298"/>
                  </a:cubicBezTo>
                  <a:cubicBezTo>
                    <a:pt x="11336" y="7771"/>
                    <a:pt x="6598" y="9760"/>
                    <a:pt x="5645" y="10136"/>
                  </a:cubicBezTo>
                  <a:cubicBezTo>
                    <a:pt x="4692" y="4866"/>
                    <a:pt x="339" y="92"/>
                    <a:pt x="303" y="55"/>
                  </a:cubicBezTo>
                  <a:cubicBezTo>
                    <a:pt x="266" y="19"/>
                    <a:pt x="227" y="0"/>
                    <a:pt x="18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8"/>
            <p:cNvSpPr/>
            <p:nvPr/>
          </p:nvSpPr>
          <p:spPr>
            <a:xfrm>
              <a:off x="5938986" y="3511139"/>
              <a:ext cx="767172" cy="476672"/>
            </a:xfrm>
            <a:custGeom>
              <a:avLst/>
              <a:gdLst/>
              <a:ahLst/>
              <a:cxnLst/>
              <a:rect l="l" t="t" r="r" b="b"/>
              <a:pathLst>
                <a:path w="17303" h="10751" extrusionOk="0">
                  <a:moveTo>
                    <a:pt x="176" y="1"/>
                  </a:moveTo>
                  <a:cubicBezTo>
                    <a:pt x="138" y="1"/>
                    <a:pt x="102" y="19"/>
                    <a:pt x="83" y="56"/>
                  </a:cubicBezTo>
                  <a:cubicBezTo>
                    <a:pt x="1" y="92"/>
                    <a:pt x="1" y="211"/>
                    <a:pt x="47" y="248"/>
                  </a:cubicBezTo>
                  <a:cubicBezTo>
                    <a:pt x="83" y="285"/>
                    <a:pt x="3942" y="4638"/>
                    <a:pt x="4931" y="10631"/>
                  </a:cubicBezTo>
                  <a:cubicBezTo>
                    <a:pt x="4931" y="10714"/>
                    <a:pt x="5005" y="10750"/>
                    <a:pt x="5087" y="10750"/>
                  </a:cubicBezTo>
                  <a:cubicBezTo>
                    <a:pt x="5160" y="10750"/>
                    <a:pt x="12070" y="9797"/>
                    <a:pt x="17184" y="7387"/>
                  </a:cubicBezTo>
                  <a:cubicBezTo>
                    <a:pt x="17266" y="7350"/>
                    <a:pt x="17303" y="7240"/>
                    <a:pt x="17266" y="7158"/>
                  </a:cubicBezTo>
                  <a:cubicBezTo>
                    <a:pt x="17230" y="7085"/>
                    <a:pt x="17147" y="7085"/>
                    <a:pt x="17074" y="7085"/>
                  </a:cubicBezTo>
                  <a:cubicBezTo>
                    <a:pt x="12373" y="9339"/>
                    <a:pt x="6233" y="10292"/>
                    <a:pt x="5197" y="10448"/>
                  </a:cubicBezTo>
                  <a:cubicBezTo>
                    <a:pt x="4171" y="4445"/>
                    <a:pt x="313" y="92"/>
                    <a:pt x="276" y="56"/>
                  </a:cubicBezTo>
                  <a:cubicBezTo>
                    <a:pt x="253" y="19"/>
                    <a:pt x="214" y="1"/>
                    <a:pt x="176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" name="Google Shape;346;p8"/>
          <p:cNvGrpSpPr/>
          <p:nvPr/>
        </p:nvGrpSpPr>
        <p:grpSpPr>
          <a:xfrm flipH="1">
            <a:off x="316297" y="1407793"/>
            <a:ext cx="206929" cy="203161"/>
            <a:chOff x="1655100" y="3332725"/>
            <a:chExt cx="101600" cy="99750"/>
          </a:xfrm>
        </p:grpSpPr>
        <p:sp>
          <p:nvSpPr>
            <p:cNvPr id="347" name="Google Shape;347;p8"/>
            <p:cNvSpPr/>
            <p:nvPr/>
          </p:nvSpPr>
          <p:spPr>
            <a:xfrm>
              <a:off x="1655100" y="3332725"/>
              <a:ext cx="101600" cy="99750"/>
            </a:xfrm>
            <a:custGeom>
              <a:avLst/>
              <a:gdLst/>
              <a:ahLst/>
              <a:cxnLst/>
              <a:rect l="l" t="t" r="r" b="b"/>
              <a:pathLst>
                <a:path w="4064" h="3990" extrusionOk="0">
                  <a:moveTo>
                    <a:pt x="2078" y="0"/>
                  </a:moveTo>
                  <a:cubicBezTo>
                    <a:pt x="920" y="0"/>
                    <a:pt x="0" y="846"/>
                    <a:pt x="0" y="2004"/>
                  </a:cubicBezTo>
                  <a:cubicBezTo>
                    <a:pt x="0" y="3071"/>
                    <a:pt x="920" y="3990"/>
                    <a:pt x="2078" y="3990"/>
                  </a:cubicBezTo>
                  <a:cubicBezTo>
                    <a:pt x="3144" y="3990"/>
                    <a:pt x="4063" y="3071"/>
                    <a:pt x="4063" y="2004"/>
                  </a:cubicBezTo>
                  <a:cubicBezTo>
                    <a:pt x="4063" y="846"/>
                    <a:pt x="3144" y="0"/>
                    <a:pt x="207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1659225" y="3332725"/>
              <a:ext cx="97475" cy="76775"/>
            </a:xfrm>
            <a:custGeom>
              <a:avLst/>
              <a:gdLst/>
              <a:ahLst/>
              <a:cxnLst/>
              <a:rect l="l" t="t" r="r" b="b"/>
              <a:pathLst>
                <a:path w="3899" h="3071" extrusionOk="0">
                  <a:moveTo>
                    <a:pt x="1913" y="0"/>
                  </a:moveTo>
                  <a:cubicBezTo>
                    <a:pt x="994" y="0"/>
                    <a:pt x="221" y="534"/>
                    <a:pt x="1" y="1306"/>
                  </a:cubicBezTo>
                  <a:cubicBezTo>
                    <a:pt x="295" y="846"/>
                    <a:pt x="920" y="460"/>
                    <a:pt x="1600" y="460"/>
                  </a:cubicBezTo>
                  <a:cubicBezTo>
                    <a:pt x="2758" y="460"/>
                    <a:pt x="3604" y="1379"/>
                    <a:pt x="3604" y="2464"/>
                  </a:cubicBezTo>
                  <a:cubicBezTo>
                    <a:pt x="3604" y="2685"/>
                    <a:pt x="3604" y="2924"/>
                    <a:pt x="3512" y="3071"/>
                  </a:cubicBezTo>
                  <a:cubicBezTo>
                    <a:pt x="3751" y="2758"/>
                    <a:pt x="3898" y="2372"/>
                    <a:pt x="3898" y="2004"/>
                  </a:cubicBezTo>
                  <a:cubicBezTo>
                    <a:pt x="3898" y="846"/>
                    <a:pt x="2979" y="0"/>
                    <a:pt x="1913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1662900" y="3357550"/>
              <a:ext cx="74950" cy="74925"/>
            </a:xfrm>
            <a:custGeom>
              <a:avLst/>
              <a:gdLst/>
              <a:ahLst/>
              <a:cxnLst/>
              <a:rect l="l" t="t" r="r" b="b"/>
              <a:pathLst>
                <a:path w="2998" h="2997" extrusionOk="0">
                  <a:moveTo>
                    <a:pt x="1453" y="0"/>
                  </a:moveTo>
                  <a:cubicBezTo>
                    <a:pt x="700" y="0"/>
                    <a:pt x="1" y="625"/>
                    <a:pt x="1" y="1471"/>
                  </a:cubicBezTo>
                  <a:cubicBezTo>
                    <a:pt x="1" y="2298"/>
                    <a:pt x="700" y="2997"/>
                    <a:pt x="1453" y="2997"/>
                  </a:cubicBezTo>
                  <a:cubicBezTo>
                    <a:pt x="2299" y="2997"/>
                    <a:pt x="2998" y="2298"/>
                    <a:pt x="2998" y="1471"/>
                  </a:cubicBezTo>
                  <a:cubicBezTo>
                    <a:pt x="2998" y="625"/>
                    <a:pt x="2299" y="0"/>
                    <a:pt x="1453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3"/>
          <p:cNvSpPr txBox="1">
            <a:spLocks noGrp="1"/>
          </p:cNvSpPr>
          <p:nvPr>
            <p:ph type="title"/>
          </p:nvPr>
        </p:nvSpPr>
        <p:spPr>
          <a:xfrm>
            <a:off x="1949100" y="540000"/>
            <a:ext cx="5245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59" name="Google Shape;459;p13"/>
          <p:cNvSpPr txBox="1">
            <a:spLocks noGrp="1"/>
          </p:cNvSpPr>
          <p:nvPr>
            <p:ph type="subTitle" idx="1"/>
          </p:nvPr>
        </p:nvSpPr>
        <p:spPr>
          <a:xfrm>
            <a:off x="713100" y="2509923"/>
            <a:ext cx="36924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60" name="Google Shape;460;p13"/>
          <p:cNvSpPr txBox="1">
            <a:spLocks noGrp="1"/>
          </p:cNvSpPr>
          <p:nvPr>
            <p:ph type="title" idx="2" hasCustomPrompt="1"/>
          </p:nvPr>
        </p:nvSpPr>
        <p:spPr>
          <a:xfrm>
            <a:off x="2209046" y="1430829"/>
            <a:ext cx="7008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1" name="Google Shape;461;p13"/>
          <p:cNvSpPr txBox="1">
            <a:spLocks noGrp="1"/>
          </p:cNvSpPr>
          <p:nvPr>
            <p:ph type="subTitle" idx="3"/>
          </p:nvPr>
        </p:nvSpPr>
        <p:spPr>
          <a:xfrm>
            <a:off x="4731146" y="2509929"/>
            <a:ext cx="36927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62" name="Google Shape;462;p13"/>
          <p:cNvSpPr txBox="1">
            <a:spLocks noGrp="1"/>
          </p:cNvSpPr>
          <p:nvPr>
            <p:ph type="title" idx="4" hasCustomPrompt="1"/>
          </p:nvPr>
        </p:nvSpPr>
        <p:spPr>
          <a:xfrm>
            <a:off x="6226953" y="1430779"/>
            <a:ext cx="7011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3" name="Google Shape;463;p13"/>
          <p:cNvSpPr txBox="1">
            <a:spLocks noGrp="1"/>
          </p:cNvSpPr>
          <p:nvPr>
            <p:ph type="subTitle" idx="5"/>
          </p:nvPr>
        </p:nvSpPr>
        <p:spPr>
          <a:xfrm>
            <a:off x="713100" y="4094536"/>
            <a:ext cx="36924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64" name="Google Shape;464;p13"/>
          <p:cNvSpPr txBox="1">
            <a:spLocks noGrp="1"/>
          </p:cNvSpPr>
          <p:nvPr>
            <p:ph type="title" idx="6" hasCustomPrompt="1"/>
          </p:nvPr>
        </p:nvSpPr>
        <p:spPr>
          <a:xfrm>
            <a:off x="2209101" y="3002447"/>
            <a:ext cx="7008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5" name="Google Shape;465;p13"/>
          <p:cNvSpPr txBox="1">
            <a:spLocks noGrp="1"/>
          </p:cNvSpPr>
          <p:nvPr>
            <p:ph type="subTitle" idx="7"/>
          </p:nvPr>
        </p:nvSpPr>
        <p:spPr>
          <a:xfrm>
            <a:off x="4731113" y="4094536"/>
            <a:ext cx="36927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66" name="Google Shape;466;p13"/>
          <p:cNvSpPr txBox="1">
            <a:spLocks noGrp="1"/>
          </p:cNvSpPr>
          <p:nvPr>
            <p:ph type="title" idx="8" hasCustomPrompt="1"/>
          </p:nvPr>
        </p:nvSpPr>
        <p:spPr>
          <a:xfrm>
            <a:off x="6227015" y="3002448"/>
            <a:ext cx="7011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7" name="Google Shape;467;p13"/>
          <p:cNvSpPr txBox="1">
            <a:spLocks noGrp="1"/>
          </p:cNvSpPr>
          <p:nvPr>
            <p:ph type="subTitle" idx="9"/>
          </p:nvPr>
        </p:nvSpPr>
        <p:spPr>
          <a:xfrm>
            <a:off x="713134" y="2185197"/>
            <a:ext cx="36924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13"/>
          <p:cNvSpPr txBox="1">
            <a:spLocks noGrp="1"/>
          </p:cNvSpPr>
          <p:nvPr>
            <p:ph type="subTitle" idx="13"/>
          </p:nvPr>
        </p:nvSpPr>
        <p:spPr>
          <a:xfrm>
            <a:off x="4731075" y="2185197"/>
            <a:ext cx="36927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13"/>
          <p:cNvSpPr txBox="1">
            <a:spLocks noGrp="1"/>
          </p:cNvSpPr>
          <p:nvPr>
            <p:ph type="subTitle" idx="14"/>
          </p:nvPr>
        </p:nvSpPr>
        <p:spPr>
          <a:xfrm>
            <a:off x="713349" y="3770306"/>
            <a:ext cx="36924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13"/>
          <p:cNvSpPr txBox="1">
            <a:spLocks noGrp="1"/>
          </p:cNvSpPr>
          <p:nvPr>
            <p:ph type="subTitle" idx="15"/>
          </p:nvPr>
        </p:nvSpPr>
        <p:spPr>
          <a:xfrm>
            <a:off x="4731290" y="3770304"/>
            <a:ext cx="36927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71" name="Google Shape;471;p13"/>
          <p:cNvGrpSpPr/>
          <p:nvPr/>
        </p:nvGrpSpPr>
        <p:grpSpPr>
          <a:xfrm flipH="1">
            <a:off x="8006292" y="4553098"/>
            <a:ext cx="206929" cy="203212"/>
            <a:chOff x="1971300" y="3409475"/>
            <a:chExt cx="101600" cy="99775"/>
          </a:xfrm>
        </p:grpSpPr>
        <p:sp>
          <p:nvSpPr>
            <p:cNvPr id="472" name="Google Shape;472;p13"/>
            <p:cNvSpPr/>
            <p:nvPr/>
          </p:nvSpPr>
          <p:spPr>
            <a:xfrm>
              <a:off x="1971300" y="3409475"/>
              <a:ext cx="101600" cy="99775"/>
            </a:xfrm>
            <a:custGeom>
              <a:avLst/>
              <a:gdLst/>
              <a:ahLst/>
              <a:cxnLst/>
              <a:rect l="l" t="t" r="r" b="b"/>
              <a:pathLst>
                <a:path w="4064" h="3991" extrusionOk="0">
                  <a:moveTo>
                    <a:pt x="2060" y="1"/>
                  </a:moveTo>
                  <a:cubicBezTo>
                    <a:pt x="920" y="1"/>
                    <a:pt x="1" y="920"/>
                    <a:pt x="1" y="1986"/>
                  </a:cubicBezTo>
                  <a:cubicBezTo>
                    <a:pt x="1" y="3144"/>
                    <a:pt x="920" y="3990"/>
                    <a:pt x="2060" y="3990"/>
                  </a:cubicBezTo>
                  <a:cubicBezTo>
                    <a:pt x="3145" y="3990"/>
                    <a:pt x="4064" y="3144"/>
                    <a:pt x="4064" y="1986"/>
                  </a:cubicBezTo>
                  <a:cubicBezTo>
                    <a:pt x="4064" y="920"/>
                    <a:pt x="3145" y="1"/>
                    <a:pt x="2060" y="1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1974975" y="3409475"/>
              <a:ext cx="97925" cy="78625"/>
            </a:xfrm>
            <a:custGeom>
              <a:avLst/>
              <a:gdLst/>
              <a:ahLst/>
              <a:cxnLst/>
              <a:rect l="l" t="t" r="r" b="b"/>
              <a:pathLst>
                <a:path w="3917" h="3145" extrusionOk="0">
                  <a:moveTo>
                    <a:pt x="1913" y="1"/>
                  </a:moveTo>
                  <a:cubicBezTo>
                    <a:pt x="994" y="1"/>
                    <a:pt x="240" y="607"/>
                    <a:pt x="1" y="1380"/>
                  </a:cubicBezTo>
                  <a:cubicBezTo>
                    <a:pt x="313" y="846"/>
                    <a:pt x="920" y="534"/>
                    <a:pt x="1619" y="534"/>
                  </a:cubicBezTo>
                  <a:cubicBezTo>
                    <a:pt x="2759" y="534"/>
                    <a:pt x="3604" y="1453"/>
                    <a:pt x="3604" y="2519"/>
                  </a:cubicBezTo>
                  <a:cubicBezTo>
                    <a:pt x="3604" y="2758"/>
                    <a:pt x="3604" y="2979"/>
                    <a:pt x="3531" y="3144"/>
                  </a:cubicBezTo>
                  <a:cubicBezTo>
                    <a:pt x="3751" y="2832"/>
                    <a:pt x="3917" y="2446"/>
                    <a:pt x="3917" y="1986"/>
                  </a:cubicBezTo>
                  <a:cubicBezTo>
                    <a:pt x="3917" y="920"/>
                    <a:pt x="2998" y="1"/>
                    <a:pt x="1913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3"/>
            <p:cNvSpPr/>
            <p:nvPr/>
          </p:nvSpPr>
          <p:spPr>
            <a:xfrm>
              <a:off x="1979125" y="3434300"/>
              <a:ext cx="74475" cy="74950"/>
            </a:xfrm>
            <a:custGeom>
              <a:avLst/>
              <a:gdLst/>
              <a:ahLst/>
              <a:cxnLst/>
              <a:rect l="l" t="t" r="r" b="b"/>
              <a:pathLst>
                <a:path w="2979" h="2998" extrusionOk="0">
                  <a:moveTo>
                    <a:pt x="1453" y="0"/>
                  </a:moveTo>
                  <a:cubicBezTo>
                    <a:pt x="681" y="0"/>
                    <a:pt x="0" y="699"/>
                    <a:pt x="0" y="1526"/>
                  </a:cubicBezTo>
                  <a:cubicBezTo>
                    <a:pt x="0" y="2372"/>
                    <a:pt x="681" y="2997"/>
                    <a:pt x="1453" y="2997"/>
                  </a:cubicBezTo>
                  <a:cubicBezTo>
                    <a:pt x="2298" y="2997"/>
                    <a:pt x="2979" y="2372"/>
                    <a:pt x="2979" y="1526"/>
                  </a:cubicBezTo>
                  <a:cubicBezTo>
                    <a:pt x="2979" y="699"/>
                    <a:pt x="2298" y="0"/>
                    <a:pt x="1453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13"/>
          <p:cNvGrpSpPr/>
          <p:nvPr/>
        </p:nvGrpSpPr>
        <p:grpSpPr>
          <a:xfrm flipH="1">
            <a:off x="8688897" y="3985718"/>
            <a:ext cx="206929" cy="203161"/>
            <a:chOff x="1655100" y="3332725"/>
            <a:chExt cx="101600" cy="99750"/>
          </a:xfrm>
        </p:grpSpPr>
        <p:sp>
          <p:nvSpPr>
            <p:cNvPr id="476" name="Google Shape;476;p13"/>
            <p:cNvSpPr/>
            <p:nvPr/>
          </p:nvSpPr>
          <p:spPr>
            <a:xfrm>
              <a:off x="1655100" y="3332725"/>
              <a:ext cx="101600" cy="99750"/>
            </a:xfrm>
            <a:custGeom>
              <a:avLst/>
              <a:gdLst/>
              <a:ahLst/>
              <a:cxnLst/>
              <a:rect l="l" t="t" r="r" b="b"/>
              <a:pathLst>
                <a:path w="4064" h="3990" extrusionOk="0">
                  <a:moveTo>
                    <a:pt x="2078" y="0"/>
                  </a:moveTo>
                  <a:cubicBezTo>
                    <a:pt x="920" y="0"/>
                    <a:pt x="0" y="846"/>
                    <a:pt x="0" y="2004"/>
                  </a:cubicBezTo>
                  <a:cubicBezTo>
                    <a:pt x="0" y="3071"/>
                    <a:pt x="920" y="3990"/>
                    <a:pt x="2078" y="3990"/>
                  </a:cubicBezTo>
                  <a:cubicBezTo>
                    <a:pt x="3144" y="3990"/>
                    <a:pt x="4063" y="3071"/>
                    <a:pt x="4063" y="2004"/>
                  </a:cubicBezTo>
                  <a:cubicBezTo>
                    <a:pt x="4063" y="846"/>
                    <a:pt x="3144" y="0"/>
                    <a:pt x="207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1659225" y="3332725"/>
              <a:ext cx="97475" cy="76775"/>
            </a:xfrm>
            <a:custGeom>
              <a:avLst/>
              <a:gdLst/>
              <a:ahLst/>
              <a:cxnLst/>
              <a:rect l="l" t="t" r="r" b="b"/>
              <a:pathLst>
                <a:path w="3899" h="3071" extrusionOk="0">
                  <a:moveTo>
                    <a:pt x="1913" y="0"/>
                  </a:moveTo>
                  <a:cubicBezTo>
                    <a:pt x="994" y="0"/>
                    <a:pt x="221" y="534"/>
                    <a:pt x="1" y="1306"/>
                  </a:cubicBezTo>
                  <a:cubicBezTo>
                    <a:pt x="295" y="846"/>
                    <a:pt x="920" y="460"/>
                    <a:pt x="1600" y="460"/>
                  </a:cubicBezTo>
                  <a:cubicBezTo>
                    <a:pt x="2758" y="460"/>
                    <a:pt x="3604" y="1379"/>
                    <a:pt x="3604" y="2464"/>
                  </a:cubicBezTo>
                  <a:cubicBezTo>
                    <a:pt x="3604" y="2685"/>
                    <a:pt x="3604" y="2924"/>
                    <a:pt x="3512" y="3071"/>
                  </a:cubicBezTo>
                  <a:cubicBezTo>
                    <a:pt x="3751" y="2758"/>
                    <a:pt x="3898" y="2372"/>
                    <a:pt x="3898" y="2004"/>
                  </a:cubicBezTo>
                  <a:cubicBezTo>
                    <a:pt x="3898" y="846"/>
                    <a:pt x="2979" y="0"/>
                    <a:pt x="1913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1662900" y="3357550"/>
              <a:ext cx="74950" cy="74925"/>
            </a:xfrm>
            <a:custGeom>
              <a:avLst/>
              <a:gdLst/>
              <a:ahLst/>
              <a:cxnLst/>
              <a:rect l="l" t="t" r="r" b="b"/>
              <a:pathLst>
                <a:path w="2998" h="2997" extrusionOk="0">
                  <a:moveTo>
                    <a:pt x="1453" y="0"/>
                  </a:moveTo>
                  <a:cubicBezTo>
                    <a:pt x="700" y="0"/>
                    <a:pt x="1" y="625"/>
                    <a:pt x="1" y="1471"/>
                  </a:cubicBezTo>
                  <a:cubicBezTo>
                    <a:pt x="1" y="2298"/>
                    <a:pt x="700" y="2997"/>
                    <a:pt x="1453" y="2997"/>
                  </a:cubicBezTo>
                  <a:cubicBezTo>
                    <a:pt x="2299" y="2997"/>
                    <a:pt x="2998" y="2298"/>
                    <a:pt x="2998" y="1471"/>
                  </a:cubicBezTo>
                  <a:cubicBezTo>
                    <a:pt x="2998" y="625"/>
                    <a:pt x="2299" y="0"/>
                    <a:pt x="1453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13"/>
          <p:cNvGrpSpPr/>
          <p:nvPr/>
        </p:nvGrpSpPr>
        <p:grpSpPr>
          <a:xfrm flipH="1">
            <a:off x="247222" y="4553118"/>
            <a:ext cx="206929" cy="203161"/>
            <a:chOff x="1655100" y="3332725"/>
            <a:chExt cx="101600" cy="99750"/>
          </a:xfrm>
        </p:grpSpPr>
        <p:sp>
          <p:nvSpPr>
            <p:cNvPr id="480" name="Google Shape;480;p13"/>
            <p:cNvSpPr/>
            <p:nvPr/>
          </p:nvSpPr>
          <p:spPr>
            <a:xfrm>
              <a:off x="1655100" y="3332725"/>
              <a:ext cx="101600" cy="99750"/>
            </a:xfrm>
            <a:custGeom>
              <a:avLst/>
              <a:gdLst/>
              <a:ahLst/>
              <a:cxnLst/>
              <a:rect l="l" t="t" r="r" b="b"/>
              <a:pathLst>
                <a:path w="4064" h="3990" extrusionOk="0">
                  <a:moveTo>
                    <a:pt x="2078" y="0"/>
                  </a:moveTo>
                  <a:cubicBezTo>
                    <a:pt x="920" y="0"/>
                    <a:pt x="0" y="846"/>
                    <a:pt x="0" y="2004"/>
                  </a:cubicBezTo>
                  <a:cubicBezTo>
                    <a:pt x="0" y="3071"/>
                    <a:pt x="920" y="3990"/>
                    <a:pt x="2078" y="3990"/>
                  </a:cubicBezTo>
                  <a:cubicBezTo>
                    <a:pt x="3144" y="3990"/>
                    <a:pt x="4063" y="3071"/>
                    <a:pt x="4063" y="2004"/>
                  </a:cubicBezTo>
                  <a:cubicBezTo>
                    <a:pt x="4063" y="846"/>
                    <a:pt x="3144" y="0"/>
                    <a:pt x="207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3"/>
            <p:cNvSpPr/>
            <p:nvPr/>
          </p:nvSpPr>
          <p:spPr>
            <a:xfrm>
              <a:off x="1659225" y="3332725"/>
              <a:ext cx="97475" cy="76775"/>
            </a:xfrm>
            <a:custGeom>
              <a:avLst/>
              <a:gdLst/>
              <a:ahLst/>
              <a:cxnLst/>
              <a:rect l="l" t="t" r="r" b="b"/>
              <a:pathLst>
                <a:path w="3899" h="3071" extrusionOk="0">
                  <a:moveTo>
                    <a:pt x="1913" y="0"/>
                  </a:moveTo>
                  <a:cubicBezTo>
                    <a:pt x="994" y="0"/>
                    <a:pt x="221" y="534"/>
                    <a:pt x="1" y="1306"/>
                  </a:cubicBezTo>
                  <a:cubicBezTo>
                    <a:pt x="295" y="846"/>
                    <a:pt x="920" y="460"/>
                    <a:pt x="1600" y="460"/>
                  </a:cubicBezTo>
                  <a:cubicBezTo>
                    <a:pt x="2758" y="460"/>
                    <a:pt x="3604" y="1379"/>
                    <a:pt x="3604" y="2464"/>
                  </a:cubicBezTo>
                  <a:cubicBezTo>
                    <a:pt x="3604" y="2685"/>
                    <a:pt x="3604" y="2924"/>
                    <a:pt x="3512" y="3071"/>
                  </a:cubicBezTo>
                  <a:cubicBezTo>
                    <a:pt x="3751" y="2758"/>
                    <a:pt x="3898" y="2372"/>
                    <a:pt x="3898" y="2004"/>
                  </a:cubicBezTo>
                  <a:cubicBezTo>
                    <a:pt x="3898" y="846"/>
                    <a:pt x="2979" y="0"/>
                    <a:pt x="1913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3"/>
            <p:cNvSpPr/>
            <p:nvPr/>
          </p:nvSpPr>
          <p:spPr>
            <a:xfrm>
              <a:off x="1662900" y="3357550"/>
              <a:ext cx="74950" cy="74925"/>
            </a:xfrm>
            <a:custGeom>
              <a:avLst/>
              <a:gdLst/>
              <a:ahLst/>
              <a:cxnLst/>
              <a:rect l="l" t="t" r="r" b="b"/>
              <a:pathLst>
                <a:path w="2998" h="2997" extrusionOk="0">
                  <a:moveTo>
                    <a:pt x="1453" y="0"/>
                  </a:moveTo>
                  <a:cubicBezTo>
                    <a:pt x="700" y="0"/>
                    <a:pt x="1" y="625"/>
                    <a:pt x="1" y="1471"/>
                  </a:cubicBezTo>
                  <a:cubicBezTo>
                    <a:pt x="1" y="2298"/>
                    <a:pt x="700" y="2997"/>
                    <a:pt x="1453" y="2997"/>
                  </a:cubicBezTo>
                  <a:cubicBezTo>
                    <a:pt x="2299" y="2997"/>
                    <a:pt x="2998" y="2298"/>
                    <a:pt x="2998" y="1471"/>
                  </a:cubicBezTo>
                  <a:cubicBezTo>
                    <a:pt x="2998" y="625"/>
                    <a:pt x="2299" y="0"/>
                    <a:pt x="1453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13"/>
          <p:cNvGrpSpPr/>
          <p:nvPr/>
        </p:nvGrpSpPr>
        <p:grpSpPr>
          <a:xfrm flipH="1">
            <a:off x="931282" y="4584950"/>
            <a:ext cx="142077" cy="139500"/>
            <a:chOff x="1655100" y="3332725"/>
            <a:chExt cx="101600" cy="99750"/>
          </a:xfrm>
        </p:grpSpPr>
        <p:sp>
          <p:nvSpPr>
            <p:cNvPr id="484" name="Google Shape;484;p13"/>
            <p:cNvSpPr/>
            <p:nvPr/>
          </p:nvSpPr>
          <p:spPr>
            <a:xfrm>
              <a:off x="1655100" y="3332725"/>
              <a:ext cx="101600" cy="99750"/>
            </a:xfrm>
            <a:custGeom>
              <a:avLst/>
              <a:gdLst/>
              <a:ahLst/>
              <a:cxnLst/>
              <a:rect l="l" t="t" r="r" b="b"/>
              <a:pathLst>
                <a:path w="4064" h="3990" extrusionOk="0">
                  <a:moveTo>
                    <a:pt x="2078" y="0"/>
                  </a:moveTo>
                  <a:cubicBezTo>
                    <a:pt x="920" y="0"/>
                    <a:pt x="0" y="846"/>
                    <a:pt x="0" y="2004"/>
                  </a:cubicBezTo>
                  <a:cubicBezTo>
                    <a:pt x="0" y="3071"/>
                    <a:pt x="920" y="3990"/>
                    <a:pt x="2078" y="3990"/>
                  </a:cubicBezTo>
                  <a:cubicBezTo>
                    <a:pt x="3144" y="3990"/>
                    <a:pt x="4063" y="3071"/>
                    <a:pt x="4063" y="2004"/>
                  </a:cubicBezTo>
                  <a:cubicBezTo>
                    <a:pt x="4063" y="846"/>
                    <a:pt x="3144" y="0"/>
                    <a:pt x="207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1659225" y="3332725"/>
              <a:ext cx="97475" cy="76775"/>
            </a:xfrm>
            <a:custGeom>
              <a:avLst/>
              <a:gdLst/>
              <a:ahLst/>
              <a:cxnLst/>
              <a:rect l="l" t="t" r="r" b="b"/>
              <a:pathLst>
                <a:path w="3899" h="3071" extrusionOk="0">
                  <a:moveTo>
                    <a:pt x="1913" y="0"/>
                  </a:moveTo>
                  <a:cubicBezTo>
                    <a:pt x="994" y="0"/>
                    <a:pt x="221" y="534"/>
                    <a:pt x="1" y="1306"/>
                  </a:cubicBezTo>
                  <a:cubicBezTo>
                    <a:pt x="295" y="846"/>
                    <a:pt x="920" y="460"/>
                    <a:pt x="1600" y="460"/>
                  </a:cubicBezTo>
                  <a:cubicBezTo>
                    <a:pt x="2758" y="460"/>
                    <a:pt x="3604" y="1379"/>
                    <a:pt x="3604" y="2464"/>
                  </a:cubicBezTo>
                  <a:cubicBezTo>
                    <a:pt x="3604" y="2685"/>
                    <a:pt x="3604" y="2924"/>
                    <a:pt x="3512" y="3071"/>
                  </a:cubicBezTo>
                  <a:cubicBezTo>
                    <a:pt x="3751" y="2758"/>
                    <a:pt x="3898" y="2372"/>
                    <a:pt x="3898" y="2004"/>
                  </a:cubicBezTo>
                  <a:cubicBezTo>
                    <a:pt x="3898" y="846"/>
                    <a:pt x="2979" y="0"/>
                    <a:pt x="1913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3"/>
            <p:cNvSpPr/>
            <p:nvPr/>
          </p:nvSpPr>
          <p:spPr>
            <a:xfrm>
              <a:off x="1662900" y="3357550"/>
              <a:ext cx="74950" cy="74925"/>
            </a:xfrm>
            <a:custGeom>
              <a:avLst/>
              <a:gdLst/>
              <a:ahLst/>
              <a:cxnLst/>
              <a:rect l="l" t="t" r="r" b="b"/>
              <a:pathLst>
                <a:path w="2998" h="2997" extrusionOk="0">
                  <a:moveTo>
                    <a:pt x="1453" y="0"/>
                  </a:moveTo>
                  <a:cubicBezTo>
                    <a:pt x="700" y="0"/>
                    <a:pt x="1" y="625"/>
                    <a:pt x="1" y="1471"/>
                  </a:cubicBezTo>
                  <a:cubicBezTo>
                    <a:pt x="1" y="2298"/>
                    <a:pt x="700" y="2997"/>
                    <a:pt x="1453" y="2997"/>
                  </a:cubicBezTo>
                  <a:cubicBezTo>
                    <a:pt x="2299" y="2997"/>
                    <a:pt x="2998" y="2298"/>
                    <a:pt x="2998" y="1471"/>
                  </a:cubicBezTo>
                  <a:cubicBezTo>
                    <a:pt x="2998" y="625"/>
                    <a:pt x="2299" y="0"/>
                    <a:pt x="1453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13"/>
          <p:cNvGrpSpPr/>
          <p:nvPr/>
        </p:nvGrpSpPr>
        <p:grpSpPr>
          <a:xfrm rot="6246478" flipH="1">
            <a:off x="271373" y="3645424"/>
            <a:ext cx="246049" cy="241639"/>
            <a:chOff x="1971300" y="3409475"/>
            <a:chExt cx="101600" cy="99775"/>
          </a:xfrm>
        </p:grpSpPr>
        <p:sp>
          <p:nvSpPr>
            <p:cNvPr id="488" name="Google Shape;488;p13"/>
            <p:cNvSpPr/>
            <p:nvPr/>
          </p:nvSpPr>
          <p:spPr>
            <a:xfrm>
              <a:off x="1971300" y="3409475"/>
              <a:ext cx="101600" cy="99775"/>
            </a:xfrm>
            <a:custGeom>
              <a:avLst/>
              <a:gdLst/>
              <a:ahLst/>
              <a:cxnLst/>
              <a:rect l="l" t="t" r="r" b="b"/>
              <a:pathLst>
                <a:path w="4064" h="3991" extrusionOk="0">
                  <a:moveTo>
                    <a:pt x="2060" y="1"/>
                  </a:moveTo>
                  <a:cubicBezTo>
                    <a:pt x="920" y="1"/>
                    <a:pt x="1" y="920"/>
                    <a:pt x="1" y="1986"/>
                  </a:cubicBezTo>
                  <a:cubicBezTo>
                    <a:pt x="1" y="3144"/>
                    <a:pt x="920" y="3990"/>
                    <a:pt x="2060" y="3990"/>
                  </a:cubicBezTo>
                  <a:cubicBezTo>
                    <a:pt x="3145" y="3990"/>
                    <a:pt x="4064" y="3144"/>
                    <a:pt x="4064" y="1986"/>
                  </a:cubicBezTo>
                  <a:cubicBezTo>
                    <a:pt x="4064" y="920"/>
                    <a:pt x="3145" y="1"/>
                    <a:pt x="2060" y="1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3"/>
            <p:cNvSpPr/>
            <p:nvPr/>
          </p:nvSpPr>
          <p:spPr>
            <a:xfrm>
              <a:off x="1974975" y="3409475"/>
              <a:ext cx="97925" cy="78625"/>
            </a:xfrm>
            <a:custGeom>
              <a:avLst/>
              <a:gdLst/>
              <a:ahLst/>
              <a:cxnLst/>
              <a:rect l="l" t="t" r="r" b="b"/>
              <a:pathLst>
                <a:path w="3917" h="3145" extrusionOk="0">
                  <a:moveTo>
                    <a:pt x="1913" y="1"/>
                  </a:moveTo>
                  <a:cubicBezTo>
                    <a:pt x="994" y="1"/>
                    <a:pt x="240" y="607"/>
                    <a:pt x="1" y="1380"/>
                  </a:cubicBezTo>
                  <a:cubicBezTo>
                    <a:pt x="313" y="846"/>
                    <a:pt x="920" y="534"/>
                    <a:pt x="1619" y="534"/>
                  </a:cubicBezTo>
                  <a:cubicBezTo>
                    <a:pt x="2759" y="534"/>
                    <a:pt x="3604" y="1453"/>
                    <a:pt x="3604" y="2519"/>
                  </a:cubicBezTo>
                  <a:cubicBezTo>
                    <a:pt x="3604" y="2758"/>
                    <a:pt x="3604" y="2979"/>
                    <a:pt x="3531" y="3144"/>
                  </a:cubicBezTo>
                  <a:cubicBezTo>
                    <a:pt x="3751" y="2832"/>
                    <a:pt x="3917" y="2446"/>
                    <a:pt x="3917" y="1986"/>
                  </a:cubicBezTo>
                  <a:cubicBezTo>
                    <a:pt x="3917" y="920"/>
                    <a:pt x="2998" y="1"/>
                    <a:pt x="1913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3"/>
            <p:cNvSpPr/>
            <p:nvPr/>
          </p:nvSpPr>
          <p:spPr>
            <a:xfrm>
              <a:off x="1979125" y="3434300"/>
              <a:ext cx="74475" cy="74950"/>
            </a:xfrm>
            <a:custGeom>
              <a:avLst/>
              <a:gdLst/>
              <a:ahLst/>
              <a:cxnLst/>
              <a:rect l="l" t="t" r="r" b="b"/>
              <a:pathLst>
                <a:path w="2979" h="2998" extrusionOk="0">
                  <a:moveTo>
                    <a:pt x="1453" y="0"/>
                  </a:moveTo>
                  <a:cubicBezTo>
                    <a:pt x="681" y="0"/>
                    <a:pt x="0" y="699"/>
                    <a:pt x="0" y="1526"/>
                  </a:cubicBezTo>
                  <a:cubicBezTo>
                    <a:pt x="0" y="2372"/>
                    <a:pt x="681" y="2997"/>
                    <a:pt x="1453" y="2997"/>
                  </a:cubicBezTo>
                  <a:cubicBezTo>
                    <a:pt x="2298" y="2997"/>
                    <a:pt x="2979" y="2372"/>
                    <a:pt x="2979" y="1526"/>
                  </a:cubicBezTo>
                  <a:cubicBezTo>
                    <a:pt x="2979" y="699"/>
                    <a:pt x="2298" y="0"/>
                    <a:pt x="1453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1" name="Google Shape;491;p13"/>
          <p:cNvGrpSpPr/>
          <p:nvPr/>
        </p:nvGrpSpPr>
        <p:grpSpPr>
          <a:xfrm rot="6299960">
            <a:off x="223173" y="-269356"/>
            <a:ext cx="1033865" cy="1372558"/>
            <a:chOff x="5836834" y="2784946"/>
            <a:chExt cx="1033895" cy="1372599"/>
          </a:xfrm>
        </p:grpSpPr>
        <p:sp>
          <p:nvSpPr>
            <p:cNvPr id="492" name="Google Shape;492;p13"/>
            <p:cNvSpPr/>
            <p:nvPr/>
          </p:nvSpPr>
          <p:spPr>
            <a:xfrm>
              <a:off x="6392862" y="2784946"/>
              <a:ext cx="184488" cy="366671"/>
            </a:xfrm>
            <a:custGeom>
              <a:avLst/>
              <a:gdLst/>
              <a:ahLst/>
              <a:cxnLst/>
              <a:rect l="l" t="t" r="r" b="b"/>
              <a:pathLst>
                <a:path w="4161" h="8270" extrusionOk="0">
                  <a:moveTo>
                    <a:pt x="2160" y="1"/>
                  </a:moveTo>
                  <a:cubicBezTo>
                    <a:pt x="1276" y="1"/>
                    <a:pt x="395" y="759"/>
                    <a:pt x="266" y="2386"/>
                  </a:cubicBezTo>
                  <a:cubicBezTo>
                    <a:pt x="0" y="5749"/>
                    <a:pt x="1989" y="8269"/>
                    <a:pt x="1989" y="8269"/>
                  </a:cubicBezTo>
                  <a:cubicBezTo>
                    <a:pt x="1989" y="8269"/>
                    <a:pt x="4161" y="5557"/>
                    <a:pt x="4088" y="2459"/>
                  </a:cubicBezTo>
                  <a:cubicBezTo>
                    <a:pt x="4050" y="865"/>
                    <a:pt x="3103" y="1"/>
                    <a:pt x="2160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3"/>
            <p:cNvSpPr/>
            <p:nvPr/>
          </p:nvSpPr>
          <p:spPr>
            <a:xfrm>
              <a:off x="6086140" y="2977723"/>
              <a:ext cx="281587" cy="305929"/>
            </a:xfrm>
            <a:custGeom>
              <a:avLst/>
              <a:gdLst/>
              <a:ahLst/>
              <a:cxnLst/>
              <a:rect l="l" t="t" r="r" b="b"/>
              <a:pathLst>
                <a:path w="6351" h="6900" extrusionOk="0">
                  <a:moveTo>
                    <a:pt x="2319" y="0"/>
                  </a:moveTo>
                  <a:cubicBezTo>
                    <a:pt x="944" y="0"/>
                    <a:pt x="1" y="1476"/>
                    <a:pt x="1310" y="3381"/>
                  </a:cubicBezTo>
                  <a:cubicBezTo>
                    <a:pt x="3179" y="6167"/>
                    <a:pt x="6350" y="6900"/>
                    <a:pt x="6350" y="6900"/>
                  </a:cubicBezTo>
                  <a:cubicBezTo>
                    <a:pt x="6350" y="6900"/>
                    <a:pt x="6304" y="3417"/>
                    <a:pt x="4325" y="1053"/>
                  </a:cubicBezTo>
                  <a:cubicBezTo>
                    <a:pt x="3684" y="316"/>
                    <a:pt x="2955" y="0"/>
                    <a:pt x="2319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3"/>
            <p:cNvSpPr/>
            <p:nvPr/>
          </p:nvSpPr>
          <p:spPr>
            <a:xfrm>
              <a:off x="6002077" y="3231329"/>
              <a:ext cx="272188" cy="316437"/>
            </a:xfrm>
            <a:custGeom>
              <a:avLst/>
              <a:gdLst/>
              <a:ahLst/>
              <a:cxnLst/>
              <a:rect l="l" t="t" r="r" b="b"/>
              <a:pathLst>
                <a:path w="6139" h="7137" extrusionOk="0">
                  <a:moveTo>
                    <a:pt x="2254" y="0"/>
                  </a:moveTo>
                  <a:cubicBezTo>
                    <a:pt x="944" y="0"/>
                    <a:pt x="1" y="1387"/>
                    <a:pt x="1144" y="3315"/>
                  </a:cubicBezTo>
                  <a:cubicBezTo>
                    <a:pt x="2858" y="6220"/>
                    <a:pt x="5955" y="7136"/>
                    <a:pt x="5955" y="7136"/>
                  </a:cubicBezTo>
                  <a:cubicBezTo>
                    <a:pt x="5955" y="7136"/>
                    <a:pt x="6138" y="3654"/>
                    <a:pt x="4306" y="1180"/>
                  </a:cubicBezTo>
                  <a:cubicBezTo>
                    <a:pt x="3677" y="357"/>
                    <a:pt x="2918" y="0"/>
                    <a:pt x="2254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3"/>
            <p:cNvSpPr/>
            <p:nvPr/>
          </p:nvSpPr>
          <p:spPr>
            <a:xfrm>
              <a:off x="5836834" y="3451860"/>
              <a:ext cx="298879" cy="371770"/>
            </a:xfrm>
            <a:custGeom>
              <a:avLst/>
              <a:gdLst/>
              <a:ahLst/>
              <a:cxnLst/>
              <a:rect l="l" t="t" r="r" b="b"/>
              <a:pathLst>
                <a:path w="6741" h="8385" extrusionOk="0">
                  <a:moveTo>
                    <a:pt x="2517" y="1"/>
                  </a:moveTo>
                  <a:cubicBezTo>
                    <a:pt x="1013" y="1"/>
                    <a:pt x="0" y="1797"/>
                    <a:pt x="1123" y="3766"/>
                  </a:cubicBezTo>
                  <a:cubicBezTo>
                    <a:pt x="2763" y="6699"/>
                    <a:pt x="6429" y="8385"/>
                    <a:pt x="6429" y="8385"/>
                  </a:cubicBezTo>
                  <a:cubicBezTo>
                    <a:pt x="6429" y="8385"/>
                    <a:pt x="6740" y="4032"/>
                    <a:pt x="4908" y="1512"/>
                  </a:cubicBezTo>
                  <a:cubicBezTo>
                    <a:pt x="4123" y="439"/>
                    <a:pt x="3260" y="1"/>
                    <a:pt x="2517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3"/>
            <p:cNvSpPr/>
            <p:nvPr/>
          </p:nvSpPr>
          <p:spPr>
            <a:xfrm>
              <a:off x="6565554" y="3021173"/>
              <a:ext cx="305175" cy="311249"/>
            </a:xfrm>
            <a:custGeom>
              <a:avLst/>
              <a:gdLst/>
              <a:ahLst/>
              <a:cxnLst/>
              <a:rect l="l" t="t" r="r" b="b"/>
              <a:pathLst>
                <a:path w="6883" h="7020" extrusionOk="0">
                  <a:moveTo>
                    <a:pt x="4563" y="1"/>
                  </a:moveTo>
                  <a:cubicBezTo>
                    <a:pt x="4025" y="1"/>
                    <a:pt x="3396" y="261"/>
                    <a:pt x="2749" y="879"/>
                  </a:cubicBezTo>
                  <a:cubicBezTo>
                    <a:pt x="0" y="3400"/>
                    <a:pt x="193" y="7019"/>
                    <a:pt x="193" y="7019"/>
                  </a:cubicBezTo>
                  <a:cubicBezTo>
                    <a:pt x="193" y="7019"/>
                    <a:pt x="3400" y="6332"/>
                    <a:pt x="5270" y="4041"/>
                  </a:cubicBezTo>
                  <a:cubicBezTo>
                    <a:pt x="6882" y="2096"/>
                    <a:pt x="6090" y="1"/>
                    <a:pt x="4563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3"/>
            <p:cNvSpPr/>
            <p:nvPr/>
          </p:nvSpPr>
          <p:spPr>
            <a:xfrm>
              <a:off x="6506232" y="3401893"/>
              <a:ext cx="353281" cy="254098"/>
            </a:xfrm>
            <a:custGeom>
              <a:avLst/>
              <a:gdLst/>
              <a:ahLst/>
              <a:cxnLst/>
              <a:rect l="l" t="t" r="r" b="b"/>
              <a:pathLst>
                <a:path w="7968" h="5731" extrusionOk="0">
                  <a:moveTo>
                    <a:pt x="5561" y="1"/>
                  </a:moveTo>
                  <a:cubicBezTo>
                    <a:pt x="5135" y="1"/>
                    <a:pt x="4639" y="128"/>
                    <a:pt x="4087" y="421"/>
                  </a:cubicBezTo>
                  <a:cubicBezTo>
                    <a:pt x="770" y="2181"/>
                    <a:pt x="0" y="5727"/>
                    <a:pt x="0" y="5727"/>
                  </a:cubicBezTo>
                  <a:cubicBezTo>
                    <a:pt x="0" y="5727"/>
                    <a:pt x="77" y="5731"/>
                    <a:pt x="217" y="5731"/>
                  </a:cubicBezTo>
                  <a:cubicBezTo>
                    <a:pt x="987" y="5731"/>
                    <a:pt x="3658" y="5619"/>
                    <a:pt x="5691" y="4160"/>
                  </a:cubicBezTo>
                  <a:cubicBezTo>
                    <a:pt x="7968" y="2542"/>
                    <a:pt x="7466" y="1"/>
                    <a:pt x="5561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6363999" y="3740537"/>
              <a:ext cx="472948" cy="223949"/>
            </a:xfrm>
            <a:custGeom>
              <a:avLst/>
              <a:gdLst/>
              <a:ahLst/>
              <a:cxnLst/>
              <a:rect l="l" t="t" r="r" b="b"/>
              <a:pathLst>
                <a:path w="10667" h="5051" extrusionOk="0">
                  <a:moveTo>
                    <a:pt x="7216" y="1"/>
                  </a:moveTo>
                  <a:cubicBezTo>
                    <a:pt x="6956" y="1"/>
                    <a:pt x="6677" y="25"/>
                    <a:pt x="6379" y="78"/>
                  </a:cubicBezTo>
                  <a:cubicBezTo>
                    <a:pt x="2713" y="692"/>
                    <a:pt x="1" y="4696"/>
                    <a:pt x="1" y="4696"/>
                  </a:cubicBezTo>
                  <a:cubicBezTo>
                    <a:pt x="1" y="4696"/>
                    <a:pt x="1507" y="5051"/>
                    <a:pt x="3468" y="5051"/>
                  </a:cubicBezTo>
                  <a:cubicBezTo>
                    <a:pt x="4785" y="5051"/>
                    <a:pt x="6307" y="4891"/>
                    <a:pt x="7717" y="4357"/>
                  </a:cubicBezTo>
                  <a:cubicBezTo>
                    <a:pt x="10667" y="3194"/>
                    <a:pt x="10191" y="1"/>
                    <a:pt x="7216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3"/>
            <p:cNvSpPr/>
            <p:nvPr/>
          </p:nvSpPr>
          <p:spPr>
            <a:xfrm>
              <a:off x="6006866" y="2883817"/>
              <a:ext cx="526596" cy="1273728"/>
            </a:xfrm>
            <a:custGeom>
              <a:avLst/>
              <a:gdLst/>
              <a:ahLst/>
              <a:cxnLst/>
              <a:rect l="l" t="t" r="r" b="b"/>
              <a:pathLst>
                <a:path w="11877" h="28728" extrusionOk="0">
                  <a:moveTo>
                    <a:pt x="10805" y="0"/>
                  </a:moveTo>
                  <a:cubicBezTo>
                    <a:pt x="10805" y="1"/>
                    <a:pt x="10842" y="1230"/>
                    <a:pt x="10503" y="6342"/>
                  </a:cubicBezTo>
                  <a:cubicBezTo>
                    <a:pt x="10200" y="11034"/>
                    <a:pt x="8367" y="20161"/>
                    <a:pt x="119" y="28180"/>
                  </a:cubicBezTo>
                  <a:cubicBezTo>
                    <a:pt x="0" y="28299"/>
                    <a:pt x="0" y="28492"/>
                    <a:pt x="119" y="28638"/>
                  </a:cubicBezTo>
                  <a:cubicBezTo>
                    <a:pt x="174" y="28698"/>
                    <a:pt x="250" y="28728"/>
                    <a:pt x="331" y="28728"/>
                  </a:cubicBezTo>
                  <a:cubicBezTo>
                    <a:pt x="413" y="28728"/>
                    <a:pt x="500" y="28698"/>
                    <a:pt x="578" y="28638"/>
                  </a:cubicBezTo>
                  <a:cubicBezTo>
                    <a:pt x="1604" y="27612"/>
                    <a:pt x="5884" y="23222"/>
                    <a:pt x="8321" y="17339"/>
                  </a:cubicBezTo>
                  <a:cubicBezTo>
                    <a:pt x="11877" y="8790"/>
                    <a:pt x="10805" y="2"/>
                    <a:pt x="10805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3"/>
            <p:cNvSpPr/>
            <p:nvPr/>
          </p:nvSpPr>
          <p:spPr>
            <a:xfrm>
              <a:off x="6231964" y="3093043"/>
              <a:ext cx="514847" cy="383608"/>
            </a:xfrm>
            <a:custGeom>
              <a:avLst/>
              <a:gdLst/>
              <a:ahLst/>
              <a:cxnLst/>
              <a:rect l="l" t="t" r="r" b="b"/>
              <a:pathLst>
                <a:path w="11612" h="8652" extrusionOk="0">
                  <a:moveTo>
                    <a:pt x="174" y="1"/>
                  </a:moveTo>
                  <a:cubicBezTo>
                    <a:pt x="138" y="1"/>
                    <a:pt x="101" y="19"/>
                    <a:pt x="83" y="56"/>
                  </a:cubicBezTo>
                  <a:cubicBezTo>
                    <a:pt x="0" y="92"/>
                    <a:pt x="0" y="211"/>
                    <a:pt x="83" y="248"/>
                  </a:cubicBezTo>
                  <a:cubicBezTo>
                    <a:pt x="119" y="285"/>
                    <a:pt x="2869" y="3034"/>
                    <a:pt x="4317" y="8533"/>
                  </a:cubicBezTo>
                  <a:cubicBezTo>
                    <a:pt x="4317" y="8569"/>
                    <a:pt x="4353" y="8652"/>
                    <a:pt x="4390" y="8652"/>
                  </a:cubicBezTo>
                  <a:lnTo>
                    <a:pt x="4436" y="8652"/>
                  </a:lnTo>
                  <a:cubicBezTo>
                    <a:pt x="4472" y="8652"/>
                    <a:pt x="4509" y="8652"/>
                    <a:pt x="4546" y="8606"/>
                  </a:cubicBezTo>
                  <a:cubicBezTo>
                    <a:pt x="4582" y="8569"/>
                    <a:pt x="9320" y="4482"/>
                    <a:pt x="11575" y="862"/>
                  </a:cubicBezTo>
                  <a:cubicBezTo>
                    <a:pt x="11611" y="780"/>
                    <a:pt x="11575" y="706"/>
                    <a:pt x="11538" y="670"/>
                  </a:cubicBezTo>
                  <a:cubicBezTo>
                    <a:pt x="11504" y="655"/>
                    <a:pt x="11465" y="646"/>
                    <a:pt x="11429" y="646"/>
                  </a:cubicBezTo>
                  <a:cubicBezTo>
                    <a:pt x="11377" y="646"/>
                    <a:pt x="11330" y="663"/>
                    <a:pt x="11309" y="706"/>
                  </a:cubicBezTo>
                  <a:cubicBezTo>
                    <a:pt x="9320" y="3877"/>
                    <a:pt x="5426" y="7424"/>
                    <a:pt x="4546" y="8230"/>
                  </a:cubicBezTo>
                  <a:cubicBezTo>
                    <a:pt x="3061" y="2768"/>
                    <a:pt x="312" y="56"/>
                    <a:pt x="266" y="56"/>
                  </a:cubicBezTo>
                  <a:cubicBezTo>
                    <a:pt x="248" y="19"/>
                    <a:pt x="211" y="1"/>
                    <a:pt x="174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3"/>
            <p:cNvSpPr/>
            <p:nvPr/>
          </p:nvSpPr>
          <p:spPr>
            <a:xfrm>
              <a:off x="6083258" y="3277528"/>
              <a:ext cx="695655" cy="464879"/>
            </a:xfrm>
            <a:custGeom>
              <a:avLst/>
              <a:gdLst/>
              <a:ahLst/>
              <a:cxnLst/>
              <a:rect l="l" t="t" r="r" b="b"/>
              <a:pathLst>
                <a:path w="15690" h="10485" extrusionOk="0">
                  <a:moveTo>
                    <a:pt x="188" y="0"/>
                  </a:moveTo>
                  <a:cubicBezTo>
                    <a:pt x="149" y="0"/>
                    <a:pt x="110" y="19"/>
                    <a:pt x="74" y="55"/>
                  </a:cubicBezTo>
                  <a:cubicBezTo>
                    <a:pt x="0" y="92"/>
                    <a:pt x="0" y="211"/>
                    <a:pt x="74" y="284"/>
                  </a:cubicBezTo>
                  <a:cubicBezTo>
                    <a:pt x="110" y="321"/>
                    <a:pt x="4500" y="5096"/>
                    <a:pt x="5380" y="10365"/>
                  </a:cubicBezTo>
                  <a:cubicBezTo>
                    <a:pt x="5380" y="10402"/>
                    <a:pt x="5416" y="10447"/>
                    <a:pt x="5453" y="10484"/>
                  </a:cubicBezTo>
                  <a:lnTo>
                    <a:pt x="5572" y="10484"/>
                  </a:lnTo>
                  <a:cubicBezTo>
                    <a:pt x="5645" y="10447"/>
                    <a:pt x="11034" y="8422"/>
                    <a:pt x="15616" y="4564"/>
                  </a:cubicBezTo>
                  <a:cubicBezTo>
                    <a:pt x="15689" y="4491"/>
                    <a:pt x="15689" y="4408"/>
                    <a:pt x="15653" y="4335"/>
                  </a:cubicBezTo>
                  <a:cubicBezTo>
                    <a:pt x="15610" y="4292"/>
                    <a:pt x="15564" y="4274"/>
                    <a:pt x="15518" y="4274"/>
                  </a:cubicBezTo>
                  <a:cubicBezTo>
                    <a:pt x="15486" y="4274"/>
                    <a:pt x="15454" y="4283"/>
                    <a:pt x="15424" y="4298"/>
                  </a:cubicBezTo>
                  <a:cubicBezTo>
                    <a:pt x="11336" y="7771"/>
                    <a:pt x="6598" y="9760"/>
                    <a:pt x="5645" y="10136"/>
                  </a:cubicBezTo>
                  <a:cubicBezTo>
                    <a:pt x="4692" y="4866"/>
                    <a:pt x="339" y="92"/>
                    <a:pt x="303" y="55"/>
                  </a:cubicBezTo>
                  <a:cubicBezTo>
                    <a:pt x="266" y="19"/>
                    <a:pt x="227" y="0"/>
                    <a:pt x="18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3"/>
            <p:cNvSpPr/>
            <p:nvPr/>
          </p:nvSpPr>
          <p:spPr>
            <a:xfrm>
              <a:off x="5938986" y="3511139"/>
              <a:ext cx="767172" cy="476672"/>
            </a:xfrm>
            <a:custGeom>
              <a:avLst/>
              <a:gdLst/>
              <a:ahLst/>
              <a:cxnLst/>
              <a:rect l="l" t="t" r="r" b="b"/>
              <a:pathLst>
                <a:path w="17303" h="10751" extrusionOk="0">
                  <a:moveTo>
                    <a:pt x="176" y="1"/>
                  </a:moveTo>
                  <a:cubicBezTo>
                    <a:pt x="138" y="1"/>
                    <a:pt x="102" y="19"/>
                    <a:pt x="83" y="56"/>
                  </a:cubicBezTo>
                  <a:cubicBezTo>
                    <a:pt x="1" y="92"/>
                    <a:pt x="1" y="211"/>
                    <a:pt x="47" y="248"/>
                  </a:cubicBezTo>
                  <a:cubicBezTo>
                    <a:pt x="83" y="285"/>
                    <a:pt x="3942" y="4638"/>
                    <a:pt x="4931" y="10631"/>
                  </a:cubicBezTo>
                  <a:cubicBezTo>
                    <a:pt x="4931" y="10714"/>
                    <a:pt x="5005" y="10750"/>
                    <a:pt x="5087" y="10750"/>
                  </a:cubicBezTo>
                  <a:cubicBezTo>
                    <a:pt x="5160" y="10750"/>
                    <a:pt x="12070" y="9797"/>
                    <a:pt x="17184" y="7387"/>
                  </a:cubicBezTo>
                  <a:cubicBezTo>
                    <a:pt x="17266" y="7350"/>
                    <a:pt x="17303" y="7240"/>
                    <a:pt x="17266" y="7158"/>
                  </a:cubicBezTo>
                  <a:cubicBezTo>
                    <a:pt x="17230" y="7085"/>
                    <a:pt x="17147" y="7085"/>
                    <a:pt x="17074" y="7085"/>
                  </a:cubicBezTo>
                  <a:cubicBezTo>
                    <a:pt x="12373" y="9339"/>
                    <a:pt x="6233" y="10292"/>
                    <a:pt x="5197" y="10448"/>
                  </a:cubicBezTo>
                  <a:cubicBezTo>
                    <a:pt x="4171" y="4445"/>
                    <a:pt x="313" y="92"/>
                    <a:pt x="276" y="56"/>
                  </a:cubicBezTo>
                  <a:cubicBezTo>
                    <a:pt x="253" y="19"/>
                    <a:pt x="214" y="1"/>
                    <a:pt x="176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" name="Google Shape;503;p13"/>
          <p:cNvGrpSpPr/>
          <p:nvPr/>
        </p:nvGrpSpPr>
        <p:grpSpPr>
          <a:xfrm rot="-6299960" flipH="1">
            <a:off x="7886973" y="-269356"/>
            <a:ext cx="1033865" cy="1372558"/>
            <a:chOff x="5836834" y="2784946"/>
            <a:chExt cx="1033895" cy="1372599"/>
          </a:xfrm>
        </p:grpSpPr>
        <p:sp>
          <p:nvSpPr>
            <p:cNvPr id="504" name="Google Shape;504;p13"/>
            <p:cNvSpPr/>
            <p:nvPr/>
          </p:nvSpPr>
          <p:spPr>
            <a:xfrm>
              <a:off x="6392862" y="2784946"/>
              <a:ext cx="184488" cy="366671"/>
            </a:xfrm>
            <a:custGeom>
              <a:avLst/>
              <a:gdLst/>
              <a:ahLst/>
              <a:cxnLst/>
              <a:rect l="l" t="t" r="r" b="b"/>
              <a:pathLst>
                <a:path w="4161" h="8270" extrusionOk="0">
                  <a:moveTo>
                    <a:pt x="2160" y="1"/>
                  </a:moveTo>
                  <a:cubicBezTo>
                    <a:pt x="1276" y="1"/>
                    <a:pt x="395" y="759"/>
                    <a:pt x="266" y="2386"/>
                  </a:cubicBezTo>
                  <a:cubicBezTo>
                    <a:pt x="0" y="5749"/>
                    <a:pt x="1989" y="8269"/>
                    <a:pt x="1989" y="8269"/>
                  </a:cubicBezTo>
                  <a:cubicBezTo>
                    <a:pt x="1989" y="8269"/>
                    <a:pt x="4161" y="5557"/>
                    <a:pt x="4088" y="2459"/>
                  </a:cubicBezTo>
                  <a:cubicBezTo>
                    <a:pt x="4050" y="865"/>
                    <a:pt x="3103" y="1"/>
                    <a:pt x="2160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3"/>
            <p:cNvSpPr/>
            <p:nvPr/>
          </p:nvSpPr>
          <p:spPr>
            <a:xfrm>
              <a:off x="6086140" y="2977723"/>
              <a:ext cx="281587" cy="305929"/>
            </a:xfrm>
            <a:custGeom>
              <a:avLst/>
              <a:gdLst/>
              <a:ahLst/>
              <a:cxnLst/>
              <a:rect l="l" t="t" r="r" b="b"/>
              <a:pathLst>
                <a:path w="6351" h="6900" extrusionOk="0">
                  <a:moveTo>
                    <a:pt x="2319" y="0"/>
                  </a:moveTo>
                  <a:cubicBezTo>
                    <a:pt x="944" y="0"/>
                    <a:pt x="1" y="1476"/>
                    <a:pt x="1310" y="3381"/>
                  </a:cubicBezTo>
                  <a:cubicBezTo>
                    <a:pt x="3179" y="6167"/>
                    <a:pt x="6350" y="6900"/>
                    <a:pt x="6350" y="6900"/>
                  </a:cubicBezTo>
                  <a:cubicBezTo>
                    <a:pt x="6350" y="6900"/>
                    <a:pt x="6304" y="3417"/>
                    <a:pt x="4325" y="1053"/>
                  </a:cubicBezTo>
                  <a:cubicBezTo>
                    <a:pt x="3684" y="316"/>
                    <a:pt x="2955" y="0"/>
                    <a:pt x="2319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3"/>
            <p:cNvSpPr/>
            <p:nvPr/>
          </p:nvSpPr>
          <p:spPr>
            <a:xfrm>
              <a:off x="6002077" y="3231329"/>
              <a:ext cx="272188" cy="316437"/>
            </a:xfrm>
            <a:custGeom>
              <a:avLst/>
              <a:gdLst/>
              <a:ahLst/>
              <a:cxnLst/>
              <a:rect l="l" t="t" r="r" b="b"/>
              <a:pathLst>
                <a:path w="6139" h="7137" extrusionOk="0">
                  <a:moveTo>
                    <a:pt x="2254" y="0"/>
                  </a:moveTo>
                  <a:cubicBezTo>
                    <a:pt x="944" y="0"/>
                    <a:pt x="1" y="1387"/>
                    <a:pt x="1144" y="3315"/>
                  </a:cubicBezTo>
                  <a:cubicBezTo>
                    <a:pt x="2858" y="6220"/>
                    <a:pt x="5955" y="7136"/>
                    <a:pt x="5955" y="7136"/>
                  </a:cubicBezTo>
                  <a:cubicBezTo>
                    <a:pt x="5955" y="7136"/>
                    <a:pt x="6138" y="3654"/>
                    <a:pt x="4306" y="1180"/>
                  </a:cubicBezTo>
                  <a:cubicBezTo>
                    <a:pt x="3677" y="357"/>
                    <a:pt x="2918" y="0"/>
                    <a:pt x="2254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3"/>
            <p:cNvSpPr/>
            <p:nvPr/>
          </p:nvSpPr>
          <p:spPr>
            <a:xfrm>
              <a:off x="5836834" y="3451860"/>
              <a:ext cx="298879" cy="371770"/>
            </a:xfrm>
            <a:custGeom>
              <a:avLst/>
              <a:gdLst/>
              <a:ahLst/>
              <a:cxnLst/>
              <a:rect l="l" t="t" r="r" b="b"/>
              <a:pathLst>
                <a:path w="6741" h="8385" extrusionOk="0">
                  <a:moveTo>
                    <a:pt x="2517" y="1"/>
                  </a:moveTo>
                  <a:cubicBezTo>
                    <a:pt x="1013" y="1"/>
                    <a:pt x="0" y="1797"/>
                    <a:pt x="1123" y="3766"/>
                  </a:cubicBezTo>
                  <a:cubicBezTo>
                    <a:pt x="2763" y="6699"/>
                    <a:pt x="6429" y="8385"/>
                    <a:pt x="6429" y="8385"/>
                  </a:cubicBezTo>
                  <a:cubicBezTo>
                    <a:pt x="6429" y="8385"/>
                    <a:pt x="6740" y="4032"/>
                    <a:pt x="4908" y="1512"/>
                  </a:cubicBezTo>
                  <a:cubicBezTo>
                    <a:pt x="4123" y="439"/>
                    <a:pt x="3260" y="1"/>
                    <a:pt x="2517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3"/>
            <p:cNvSpPr/>
            <p:nvPr/>
          </p:nvSpPr>
          <p:spPr>
            <a:xfrm>
              <a:off x="6565554" y="3021173"/>
              <a:ext cx="305175" cy="311249"/>
            </a:xfrm>
            <a:custGeom>
              <a:avLst/>
              <a:gdLst/>
              <a:ahLst/>
              <a:cxnLst/>
              <a:rect l="l" t="t" r="r" b="b"/>
              <a:pathLst>
                <a:path w="6883" h="7020" extrusionOk="0">
                  <a:moveTo>
                    <a:pt x="4563" y="1"/>
                  </a:moveTo>
                  <a:cubicBezTo>
                    <a:pt x="4025" y="1"/>
                    <a:pt x="3396" y="261"/>
                    <a:pt x="2749" y="879"/>
                  </a:cubicBezTo>
                  <a:cubicBezTo>
                    <a:pt x="0" y="3400"/>
                    <a:pt x="193" y="7019"/>
                    <a:pt x="193" y="7019"/>
                  </a:cubicBezTo>
                  <a:cubicBezTo>
                    <a:pt x="193" y="7019"/>
                    <a:pt x="3400" y="6332"/>
                    <a:pt x="5270" y="4041"/>
                  </a:cubicBezTo>
                  <a:cubicBezTo>
                    <a:pt x="6882" y="2096"/>
                    <a:pt x="6090" y="1"/>
                    <a:pt x="4563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3"/>
            <p:cNvSpPr/>
            <p:nvPr/>
          </p:nvSpPr>
          <p:spPr>
            <a:xfrm>
              <a:off x="6506232" y="3401893"/>
              <a:ext cx="353281" cy="254098"/>
            </a:xfrm>
            <a:custGeom>
              <a:avLst/>
              <a:gdLst/>
              <a:ahLst/>
              <a:cxnLst/>
              <a:rect l="l" t="t" r="r" b="b"/>
              <a:pathLst>
                <a:path w="7968" h="5731" extrusionOk="0">
                  <a:moveTo>
                    <a:pt x="5561" y="1"/>
                  </a:moveTo>
                  <a:cubicBezTo>
                    <a:pt x="5135" y="1"/>
                    <a:pt x="4639" y="128"/>
                    <a:pt x="4087" y="421"/>
                  </a:cubicBezTo>
                  <a:cubicBezTo>
                    <a:pt x="770" y="2181"/>
                    <a:pt x="0" y="5727"/>
                    <a:pt x="0" y="5727"/>
                  </a:cubicBezTo>
                  <a:cubicBezTo>
                    <a:pt x="0" y="5727"/>
                    <a:pt x="77" y="5731"/>
                    <a:pt x="217" y="5731"/>
                  </a:cubicBezTo>
                  <a:cubicBezTo>
                    <a:pt x="987" y="5731"/>
                    <a:pt x="3658" y="5619"/>
                    <a:pt x="5691" y="4160"/>
                  </a:cubicBezTo>
                  <a:cubicBezTo>
                    <a:pt x="7968" y="2542"/>
                    <a:pt x="7466" y="1"/>
                    <a:pt x="5561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3"/>
            <p:cNvSpPr/>
            <p:nvPr/>
          </p:nvSpPr>
          <p:spPr>
            <a:xfrm>
              <a:off x="6363999" y="3740537"/>
              <a:ext cx="472948" cy="223949"/>
            </a:xfrm>
            <a:custGeom>
              <a:avLst/>
              <a:gdLst/>
              <a:ahLst/>
              <a:cxnLst/>
              <a:rect l="l" t="t" r="r" b="b"/>
              <a:pathLst>
                <a:path w="10667" h="5051" extrusionOk="0">
                  <a:moveTo>
                    <a:pt x="7216" y="1"/>
                  </a:moveTo>
                  <a:cubicBezTo>
                    <a:pt x="6956" y="1"/>
                    <a:pt x="6677" y="25"/>
                    <a:pt x="6379" y="78"/>
                  </a:cubicBezTo>
                  <a:cubicBezTo>
                    <a:pt x="2713" y="692"/>
                    <a:pt x="1" y="4696"/>
                    <a:pt x="1" y="4696"/>
                  </a:cubicBezTo>
                  <a:cubicBezTo>
                    <a:pt x="1" y="4696"/>
                    <a:pt x="1507" y="5051"/>
                    <a:pt x="3468" y="5051"/>
                  </a:cubicBezTo>
                  <a:cubicBezTo>
                    <a:pt x="4785" y="5051"/>
                    <a:pt x="6307" y="4891"/>
                    <a:pt x="7717" y="4357"/>
                  </a:cubicBezTo>
                  <a:cubicBezTo>
                    <a:pt x="10667" y="3194"/>
                    <a:pt x="10191" y="1"/>
                    <a:pt x="7216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3"/>
            <p:cNvSpPr/>
            <p:nvPr/>
          </p:nvSpPr>
          <p:spPr>
            <a:xfrm>
              <a:off x="6006866" y="2883817"/>
              <a:ext cx="526596" cy="1273728"/>
            </a:xfrm>
            <a:custGeom>
              <a:avLst/>
              <a:gdLst/>
              <a:ahLst/>
              <a:cxnLst/>
              <a:rect l="l" t="t" r="r" b="b"/>
              <a:pathLst>
                <a:path w="11877" h="28728" extrusionOk="0">
                  <a:moveTo>
                    <a:pt x="10805" y="0"/>
                  </a:moveTo>
                  <a:cubicBezTo>
                    <a:pt x="10805" y="1"/>
                    <a:pt x="10842" y="1230"/>
                    <a:pt x="10503" y="6342"/>
                  </a:cubicBezTo>
                  <a:cubicBezTo>
                    <a:pt x="10200" y="11034"/>
                    <a:pt x="8367" y="20161"/>
                    <a:pt x="119" y="28180"/>
                  </a:cubicBezTo>
                  <a:cubicBezTo>
                    <a:pt x="0" y="28299"/>
                    <a:pt x="0" y="28492"/>
                    <a:pt x="119" y="28638"/>
                  </a:cubicBezTo>
                  <a:cubicBezTo>
                    <a:pt x="174" y="28698"/>
                    <a:pt x="250" y="28728"/>
                    <a:pt x="331" y="28728"/>
                  </a:cubicBezTo>
                  <a:cubicBezTo>
                    <a:pt x="413" y="28728"/>
                    <a:pt x="500" y="28698"/>
                    <a:pt x="578" y="28638"/>
                  </a:cubicBezTo>
                  <a:cubicBezTo>
                    <a:pt x="1604" y="27612"/>
                    <a:pt x="5884" y="23222"/>
                    <a:pt x="8321" y="17339"/>
                  </a:cubicBezTo>
                  <a:cubicBezTo>
                    <a:pt x="11877" y="8790"/>
                    <a:pt x="10805" y="2"/>
                    <a:pt x="10805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>
              <a:off x="6231964" y="3093043"/>
              <a:ext cx="514847" cy="383608"/>
            </a:xfrm>
            <a:custGeom>
              <a:avLst/>
              <a:gdLst/>
              <a:ahLst/>
              <a:cxnLst/>
              <a:rect l="l" t="t" r="r" b="b"/>
              <a:pathLst>
                <a:path w="11612" h="8652" extrusionOk="0">
                  <a:moveTo>
                    <a:pt x="174" y="1"/>
                  </a:moveTo>
                  <a:cubicBezTo>
                    <a:pt x="138" y="1"/>
                    <a:pt x="101" y="19"/>
                    <a:pt x="83" y="56"/>
                  </a:cubicBezTo>
                  <a:cubicBezTo>
                    <a:pt x="0" y="92"/>
                    <a:pt x="0" y="211"/>
                    <a:pt x="83" y="248"/>
                  </a:cubicBezTo>
                  <a:cubicBezTo>
                    <a:pt x="119" y="285"/>
                    <a:pt x="2869" y="3034"/>
                    <a:pt x="4317" y="8533"/>
                  </a:cubicBezTo>
                  <a:cubicBezTo>
                    <a:pt x="4317" y="8569"/>
                    <a:pt x="4353" y="8652"/>
                    <a:pt x="4390" y="8652"/>
                  </a:cubicBezTo>
                  <a:lnTo>
                    <a:pt x="4436" y="8652"/>
                  </a:lnTo>
                  <a:cubicBezTo>
                    <a:pt x="4472" y="8652"/>
                    <a:pt x="4509" y="8652"/>
                    <a:pt x="4546" y="8606"/>
                  </a:cubicBezTo>
                  <a:cubicBezTo>
                    <a:pt x="4582" y="8569"/>
                    <a:pt x="9320" y="4482"/>
                    <a:pt x="11575" y="862"/>
                  </a:cubicBezTo>
                  <a:cubicBezTo>
                    <a:pt x="11611" y="780"/>
                    <a:pt x="11575" y="706"/>
                    <a:pt x="11538" y="670"/>
                  </a:cubicBezTo>
                  <a:cubicBezTo>
                    <a:pt x="11504" y="655"/>
                    <a:pt x="11465" y="646"/>
                    <a:pt x="11429" y="646"/>
                  </a:cubicBezTo>
                  <a:cubicBezTo>
                    <a:pt x="11377" y="646"/>
                    <a:pt x="11330" y="663"/>
                    <a:pt x="11309" y="706"/>
                  </a:cubicBezTo>
                  <a:cubicBezTo>
                    <a:pt x="9320" y="3877"/>
                    <a:pt x="5426" y="7424"/>
                    <a:pt x="4546" y="8230"/>
                  </a:cubicBezTo>
                  <a:cubicBezTo>
                    <a:pt x="3061" y="2768"/>
                    <a:pt x="312" y="56"/>
                    <a:pt x="266" y="56"/>
                  </a:cubicBezTo>
                  <a:cubicBezTo>
                    <a:pt x="248" y="19"/>
                    <a:pt x="211" y="1"/>
                    <a:pt x="174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3"/>
            <p:cNvSpPr/>
            <p:nvPr/>
          </p:nvSpPr>
          <p:spPr>
            <a:xfrm>
              <a:off x="6083258" y="3277528"/>
              <a:ext cx="695655" cy="464879"/>
            </a:xfrm>
            <a:custGeom>
              <a:avLst/>
              <a:gdLst/>
              <a:ahLst/>
              <a:cxnLst/>
              <a:rect l="l" t="t" r="r" b="b"/>
              <a:pathLst>
                <a:path w="15690" h="10485" extrusionOk="0">
                  <a:moveTo>
                    <a:pt x="188" y="0"/>
                  </a:moveTo>
                  <a:cubicBezTo>
                    <a:pt x="149" y="0"/>
                    <a:pt x="110" y="19"/>
                    <a:pt x="74" y="55"/>
                  </a:cubicBezTo>
                  <a:cubicBezTo>
                    <a:pt x="0" y="92"/>
                    <a:pt x="0" y="211"/>
                    <a:pt x="74" y="284"/>
                  </a:cubicBezTo>
                  <a:cubicBezTo>
                    <a:pt x="110" y="321"/>
                    <a:pt x="4500" y="5096"/>
                    <a:pt x="5380" y="10365"/>
                  </a:cubicBezTo>
                  <a:cubicBezTo>
                    <a:pt x="5380" y="10402"/>
                    <a:pt x="5416" y="10447"/>
                    <a:pt x="5453" y="10484"/>
                  </a:cubicBezTo>
                  <a:lnTo>
                    <a:pt x="5572" y="10484"/>
                  </a:lnTo>
                  <a:cubicBezTo>
                    <a:pt x="5645" y="10447"/>
                    <a:pt x="11034" y="8422"/>
                    <a:pt x="15616" y="4564"/>
                  </a:cubicBezTo>
                  <a:cubicBezTo>
                    <a:pt x="15689" y="4491"/>
                    <a:pt x="15689" y="4408"/>
                    <a:pt x="15653" y="4335"/>
                  </a:cubicBezTo>
                  <a:cubicBezTo>
                    <a:pt x="15610" y="4292"/>
                    <a:pt x="15564" y="4274"/>
                    <a:pt x="15518" y="4274"/>
                  </a:cubicBezTo>
                  <a:cubicBezTo>
                    <a:pt x="15486" y="4274"/>
                    <a:pt x="15454" y="4283"/>
                    <a:pt x="15424" y="4298"/>
                  </a:cubicBezTo>
                  <a:cubicBezTo>
                    <a:pt x="11336" y="7771"/>
                    <a:pt x="6598" y="9760"/>
                    <a:pt x="5645" y="10136"/>
                  </a:cubicBezTo>
                  <a:cubicBezTo>
                    <a:pt x="4692" y="4866"/>
                    <a:pt x="339" y="92"/>
                    <a:pt x="303" y="55"/>
                  </a:cubicBezTo>
                  <a:cubicBezTo>
                    <a:pt x="266" y="19"/>
                    <a:pt x="227" y="0"/>
                    <a:pt x="18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3"/>
            <p:cNvSpPr/>
            <p:nvPr/>
          </p:nvSpPr>
          <p:spPr>
            <a:xfrm>
              <a:off x="5938986" y="3511139"/>
              <a:ext cx="767172" cy="476672"/>
            </a:xfrm>
            <a:custGeom>
              <a:avLst/>
              <a:gdLst/>
              <a:ahLst/>
              <a:cxnLst/>
              <a:rect l="l" t="t" r="r" b="b"/>
              <a:pathLst>
                <a:path w="17303" h="10751" extrusionOk="0">
                  <a:moveTo>
                    <a:pt x="176" y="1"/>
                  </a:moveTo>
                  <a:cubicBezTo>
                    <a:pt x="138" y="1"/>
                    <a:pt x="102" y="19"/>
                    <a:pt x="83" y="56"/>
                  </a:cubicBezTo>
                  <a:cubicBezTo>
                    <a:pt x="1" y="92"/>
                    <a:pt x="1" y="211"/>
                    <a:pt x="47" y="248"/>
                  </a:cubicBezTo>
                  <a:cubicBezTo>
                    <a:pt x="83" y="285"/>
                    <a:pt x="3942" y="4638"/>
                    <a:pt x="4931" y="10631"/>
                  </a:cubicBezTo>
                  <a:cubicBezTo>
                    <a:pt x="4931" y="10714"/>
                    <a:pt x="5005" y="10750"/>
                    <a:pt x="5087" y="10750"/>
                  </a:cubicBezTo>
                  <a:cubicBezTo>
                    <a:pt x="5160" y="10750"/>
                    <a:pt x="12070" y="9797"/>
                    <a:pt x="17184" y="7387"/>
                  </a:cubicBezTo>
                  <a:cubicBezTo>
                    <a:pt x="17266" y="7350"/>
                    <a:pt x="17303" y="7240"/>
                    <a:pt x="17266" y="7158"/>
                  </a:cubicBezTo>
                  <a:cubicBezTo>
                    <a:pt x="17230" y="7085"/>
                    <a:pt x="17147" y="7085"/>
                    <a:pt x="17074" y="7085"/>
                  </a:cubicBezTo>
                  <a:cubicBezTo>
                    <a:pt x="12373" y="9339"/>
                    <a:pt x="6233" y="10292"/>
                    <a:pt x="5197" y="10448"/>
                  </a:cubicBezTo>
                  <a:cubicBezTo>
                    <a:pt x="4171" y="4445"/>
                    <a:pt x="313" y="92"/>
                    <a:pt x="276" y="56"/>
                  </a:cubicBezTo>
                  <a:cubicBezTo>
                    <a:pt x="253" y="19"/>
                    <a:pt x="214" y="1"/>
                    <a:pt x="176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13"/>
          <p:cNvGrpSpPr/>
          <p:nvPr/>
        </p:nvGrpSpPr>
        <p:grpSpPr>
          <a:xfrm flipH="1">
            <a:off x="8546832" y="4648762"/>
            <a:ext cx="142077" cy="139500"/>
            <a:chOff x="1655100" y="3332725"/>
            <a:chExt cx="101600" cy="99750"/>
          </a:xfrm>
        </p:grpSpPr>
        <p:sp>
          <p:nvSpPr>
            <p:cNvPr id="516" name="Google Shape;516;p13"/>
            <p:cNvSpPr/>
            <p:nvPr/>
          </p:nvSpPr>
          <p:spPr>
            <a:xfrm>
              <a:off x="1655100" y="3332725"/>
              <a:ext cx="101600" cy="99750"/>
            </a:xfrm>
            <a:custGeom>
              <a:avLst/>
              <a:gdLst/>
              <a:ahLst/>
              <a:cxnLst/>
              <a:rect l="l" t="t" r="r" b="b"/>
              <a:pathLst>
                <a:path w="4064" h="3990" extrusionOk="0">
                  <a:moveTo>
                    <a:pt x="2078" y="0"/>
                  </a:moveTo>
                  <a:cubicBezTo>
                    <a:pt x="920" y="0"/>
                    <a:pt x="0" y="846"/>
                    <a:pt x="0" y="2004"/>
                  </a:cubicBezTo>
                  <a:cubicBezTo>
                    <a:pt x="0" y="3071"/>
                    <a:pt x="920" y="3990"/>
                    <a:pt x="2078" y="3990"/>
                  </a:cubicBezTo>
                  <a:cubicBezTo>
                    <a:pt x="3144" y="3990"/>
                    <a:pt x="4063" y="3071"/>
                    <a:pt x="4063" y="2004"/>
                  </a:cubicBezTo>
                  <a:cubicBezTo>
                    <a:pt x="4063" y="846"/>
                    <a:pt x="3144" y="0"/>
                    <a:pt x="207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3"/>
            <p:cNvSpPr/>
            <p:nvPr/>
          </p:nvSpPr>
          <p:spPr>
            <a:xfrm>
              <a:off x="1659225" y="3332725"/>
              <a:ext cx="97475" cy="76775"/>
            </a:xfrm>
            <a:custGeom>
              <a:avLst/>
              <a:gdLst/>
              <a:ahLst/>
              <a:cxnLst/>
              <a:rect l="l" t="t" r="r" b="b"/>
              <a:pathLst>
                <a:path w="3899" h="3071" extrusionOk="0">
                  <a:moveTo>
                    <a:pt x="1913" y="0"/>
                  </a:moveTo>
                  <a:cubicBezTo>
                    <a:pt x="994" y="0"/>
                    <a:pt x="221" y="534"/>
                    <a:pt x="1" y="1306"/>
                  </a:cubicBezTo>
                  <a:cubicBezTo>
                    <a:pt x="295" y="846"/>
                    <a:pt x="920" y="460"/>
                    <a:pt x="1600" y="460"/>
                  </a:cubicBezTo>
                  <a:cubicBezTo>
                    <a:pt x="2758" y="460"/>
                    <a:pt x="3604" y="1379"/>
                    <a:pt x="3604" y="2464"/>
                  </a:cubicBezTo>
                  <a:cubicBezTo>
                    <a:pt x="3604" y="2685"/>
                    <a:pt x="3604" y="2924"/>
                    <a:pt x="3512" y="3071"/>
                  </a:cubicBezTo>
                  <a:cubicBezTo>
                    <a:pt x="3751" y="2758"/>
                    <a:pt x="3898" y="2372"/>
                    <a:pt x="3898" y="2004"/>
                  </a:cubicBezTo>
                  <a:cubicBezTo>
                    <a:pt x="3898" y="846"/>
                    <a:pt x="2979" y="0"/>
                    <a:pt x="1913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1662900" y="3357550"/>
              <a:ext cx="74950" cy="74925"/>
            </a:xfrm>
            <a:custGeom>
              <a:avLst/>
              <a:gdLst/>
              <a:ahLst/>
              <a:cxnLst/>
              <a:rect l="l" t="t" r="r" b="b"/>
              <a:pathLst>
                <a:path w="2998" h="2997" extrusionOk="0">
                  <a:moveTo>
                    <a:pt x="1453" y="0"/>
                  </a:moveTo>
                  <a:cubicBezTo>
                    <a:pt x="700" y="0"/>
                    <a:pt x="1" y="625"/>
                    <a:pt x="1" y="1471"/>
                  </a:cubicBezTo>
                  <a:cubicBezTo>
                    <a:pt x="1" y="2298"/>
                    <a:pt x="700" y="2997"/>
                    <a:pt x="1453" y="2997"/>
                  </a:cubicBezTo>
                  <a:cubicBezTo>
                    <a:pt x="2299" y="2997"/>
                    <a:pt x="2998" y="2298"/>
                    <a:pt x="2998" y="1471"/>
                  </a:cubicBezTo>
                  <a:cubicBezTo>
                    <a:pt x="2998" y="625"/>
                    <a:pt x="2299" y="0"/>
                    <a:pt x="1453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6"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5"/>
          <p:cNvSpPr txBox="1">
            <a:spLocks noGrp="1"/>
          </p:cNvSpPr>
          <p:nvPr>
            <p:ph type="title"/>
          </p:nvPr>
        </p:nvSpPr>
        <p:spPr>
          <a:xfrm>
            <a:off x="7201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83" name="Google Shape;583;p15"/>
          <p:cNvSpPr txBox="1">
            <a:spLocks noGrp="1"/>
          </p:cNvSpPr>
          <p:nvPr>
            <p:ph type="subTitle" idx="1"/>
          </p:nvPr>
        </p:nvSpPr>
        <p:spPr>
          <a:xfrm>
            <a:off x="1295550" y="1867675"/>
            <a:ext cx="3003900" cy="24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9pPr>
          </a:lstStyle>
          <a:p>
            <a:endParaRPr/>
          </a:p>
        </p:txBody>
      </p:sp>
      <p:sp>
        <p:nvSpPr>
          <p:cNvPr id="584" name="Google Shape;584;p15"/>
          <p:cNvSpPr txBox="1">
            <a:spLocks noGrp="1"/>
          </p:cNvSpPr>
          <p:nvPr>
            <p:ph type="subTitle" idx="2"/>
          </p:nvPr>
        </p:nvSpPr>
        <p:spPr>
          <a:xfrm>
            <a:off x="4817850" y="1867675"/>
            <a:ext cx="3030600" cy="24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9pPr>
          </a:lstStyle>
          <a:p>
            <a:endParaRPr/>
          </a:p>
        </p:txBody>
      </p:sp>
      <p:grpSp>
        <p:nvGrpSpPr>
          <p:cNvPr id="585" name="Google Shape;585;p15"/>
          <p:cNvGrpSpPr/>
          <p:nvPr/>
        </p:nvGrpSpPr>
        <p:grpSpPr>
          <a:xfrm rot="6299960">
            <a:off x="-422077" y="-269356"/>
            <a:ext cx="1033865" cy="1372558"/>
            <a:chOff x="5836834" y="2784946"/>
            <a:chExt cx="1033895" cy="1372599"/>
          </a:xfrm>
        </p:grpSpPr>
        <p:sp>
          <p:nvSpPr>
            <p:cNvPr id="586" name="Google Shape;586;p15"/>
            <p:cNvSpPr/>
            <p:nvPr/>
          </p:nvSpPr>
          <p:spPr>
            <a:xfrm>
              <a:off x="6392862" y="2784946"/>
              <a:ext cx="184488" cy="366671"/>
            </a:xfrm>
            <a:custGeom>
              <a:avLst/>
              <a:gdLst/>
              <a:ahLst/>
              <a:cxnLst/>
              <a:rect l="l" t="t" r="r" b="b"/>
              <a:pathLst>
                <a:path w="4161" h="8270" extrusionOk="0">
                  <a:moveTo>
                    <a:pt x="2160" y="1"/>
                  </a:moveTo>
                  <a:cubicBezTo>
                    <a:pt x="1276" y="1"/>
                    <a:pt x="395" y="759"/>
                    <a:pt x="266" y="2386"/>
                  </a:cubicBezTo>
                  <a:cubicBezTo>
                    <a:pt x="0" y="5749"/>
                    <a:pt x="1989" y="8269"/>
                    <a:pt x="1989" y="8269"/>
                  </a:cubicBezTo>
                  <a:cubicBezTo>
                    <a:pt x="1989" y="8269"/>
                    <a:pt x="4161" y="5557"/>
                    <a:pt x="4088" y="2459"/>
                  </a:cubicBezTo>
                  <a:cubicBezTo>
                    <a:pt x="4050" y="865"/>
                    <a:pt x="3103" y="1"/>
                    <a:pt x="2160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5"/>
            <p:cNvSpPr/>
            <p:nvPr/>
          </p:nvSpPr>
          <p:spPr>
            <a:xfrm>
              <a:off x="6086140" y="2977723"/>
              <a:ext cx="281587" cy="305929"/>
            </a:xfrm>
            <a:custGeom>
              <a:avLst/>
              <a:gdLst/>
              <a:ahLst/>
              <a:cxnLst/>
              <a:rect l="l" t="t" r="r" b="b"/>
              <a:pathLst>
                <a:path w="6351" h="6900" extrusionOk="0">
                  <a:moveTo>
                    <a:pt x="2319" y="0"/>
                  </a:moveTo>
                  <a:cubicBezTo>
                    <a:pt x="944" y="0"/>
                    <a:pt x="1" y="1476"/>
                    <a:pt x="1310" y="3381"/>
                  </a:cubicBezTo>
                  <a:cubicBezTo>
                    <a:pt x="3179" y="6167"/>
                    <a:pt x="6350" y="6900"/>
                    <a:pt x="6350" y="6900"/>
                  </a:cubicBezTo>
                  <a:cubicBezTo>
                    <a:pt x="6350" y="6900"/>
                    <a:pt x="6304" y="3417"/>
                    <a:pt x="4325" y="1053"/>
                  </a:cubicBezTo>
                  <a:cubicBezTo>
                    <a:pt x="3684" y="316"/>
                    <a:pt x="2955" y="0"/>
                    <a:pt x="2319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5"/>
            <p:cNvSpPr/>
            <p:nvPr/>
          </p:nvSpPr>
          <p:spPr>
            <a:xfrm>
              <a:off x="6002077" y="3231329"/>
              <a:ext cx="272188" cy="316437"/>
            </a:xfrm>
            <a:custGeom>
              <a:avLst/>
              <a:gdLst/>
              <a:ahLst/>
              <a:cxnLst/>
              <a:rect l="l" t="t" r="r" b="b"/>
              <a:pathLst>
                <a:path w="6139" h="7137" extrusionOk="0">
                  <a:moveTo>
                    <a:pt x="2254" y="0"/>
                  </a:moveTo>
                  <a:cubicBezTo>
                    <a:pt x="944" y="0"/>
                    <a:pt x="1" y="1387"/>
                    <a:pt x="1144" y="3315"/>
                  </a:cubicBezTo>
                  <a:cubicBezTo>
                    <a:pt x="2858" y="6220"/>
                    <a:pt x="5955" y="7136"/>
                    <a:pt x="5955" y="7136"/>
                  </a:cubicBezTo>
                  <a:cubicBezTo>
                    <a:pt x="5955" y="7136"/>
                    <a:pt x="6138" y="3654"/>
                    <a:pt x="4306" y="1180"/>
                  </a:cubicBezTo>
                  <a:cubicBezTo>
                    <a:pt x="3677" y="357"/>
                    <a:pt x="2918" y="0"/>
                    <a:pt x="2254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5"/>
            <p:cNvSpPr/>
            <p:nvPr/>
          </p:nvSpPr>
          <p:spPr>
            <a:xfrm>
              <a:off x="5836834" y="3451860"/>
              <a:ext cx="298879" cy="371770"/>
            </a:xfrm>
            <a:custGeom>
              <a:avLst/>
              <a:gdLst/>
              <a:ahLst/>
              <a:cxnLst/>
              <a:rect l="l" t="t" r="r" b="b"/>
              <a:pathLst>
                <a:path w="6741" h="8385" extrusionOk="0">
                  <a:moveTo>
                    <a:pt x="2517" y="1"/>
                  </a:moveTo>
                  <a:cubicBezTo>
                    <a:pt x="1013" y="1"/>
                    <a:pt x="0" y="1797"/>
                    <a:pt x="1123" y="3766"/>
                  </a:cubicBezTo>
                  <a:cubicBezTo>
                    <a:pt x="2763" y="6699"/>
                    <a:pt x="6429" y="8385"/>
                    <a:pt x="6429" y="8385"/>
                  </a:cubicBezTo>
                  <a:cubicBezTo>
                    <a:pt x="6429" y="8385"/>
                    <a:pt x="6740" y="4032"/>
                    <a:pt x="4908" y="1512"/>
                  </a:cubicBezTo>
                  <a:cubicBezTo>
                    <a:pt x="4123" y="439"/>
                    <a:pt x="3260" y="1"/>
                    <a:pt x="2517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5"/>
            <p:cNvSpPr/>
            <p:nvPr/>
          </p:nvSpPr>
          <p:spPr>
            <a:xfrm>
              <a:off x="6565554" y="3021173"/>
              <a:ext cx="305175" cy="311249"/>
            </a:xfrm>
            <a:custGeom>
              <a:avLst/>
              <a:gdLst/>
              <a:ahLst/>
              <a:cxnLst/>
              <a:rect l="l" t="t" r="r" b="b"/>
              <a:pathLst>
                <a:path w="6883" h="7020" extrusionOk="0">
                  <a:moveTo>
                    <a:pt x="4563" y="1"/>
                  </a:moveTo>
                  <a:cubicBezTo>
                    <a:pt x="4025" y="1"/>
                    <a:pt x="3396" y="261"/>
                    <a:pt x="2749" y="879"/>
                  </a:cubicBezTo>
                  <a:cubicBezTo>
                    <a:pt x="0" y="3400"/>
                    <a:pt x="193" y="7019"/>
                    <a:pt x="193" y="7019"/>
                  </a:cubicBezTo>
                  <a:cubicBezTo>
                    <a:pt x="193" y="7019"/>
                    <a:pt x="3400" y="6332"/>
                    <a:pt x="5270" y="4041"/>
                  </a:cubicBezTo>
                  <a:cubicBezTo>
                    <a:pt x="6882" y="2096"/>
                    <a:pt x="6090" y="1"/>
                    <a:pt x="4563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5"/>
            <p:cNvSpPr/>
            <p:nvPr/>
          </p:nvSpPr>
          <p:spPr>
            <a:xfrm>
              <a:off x="6506232" y="3401893"/>
              <a:ext cx="353281" cy="254098"/>
            </a:xfrm>
            <a:custGeom>
              <a:avLst/>
              <a:gdLst/>
              <a:ahLst/>
              <a:cxnLst/>
              <a:rect l="l" t="t" r="r" b="b"/>
              <a:pathLst>
                <a:path w="7968" h="5731" extrusionOk="0">
                  <a:moveTo>
                    <a:pt x="5561" y="1"/>
                  </a:moveTo>
                  <a:cubicBezTo>
                    <a:pt x="5135" y="1"/>
                    <a:pt x="4639" y="128"/>
                    <a:pt x="4087" y="421"/>
                  </a:cubicBezTo>
                  <a:cubicBezTo>
                    <a:pt x="770" y="2181"/>
                    <a:pt x="0" y="5727"/>
                    <a:pt x="0" y="5727"/>
                  </a:cubicBezTo>
                  <a:cubicBezTo>
                    <a:pt x="0" y="5727"/>
                    <a:pt x="77" y="5731"/>
                    <a:pt x="217" y="5731"/>
                  </a:cubicBezTo>
                  <a:cubicBezTo>
                    <a:pt x="987" y="5731"/>
                    <a:pt x="3658" y="5619"/>
                    <a:pt x="5691" y="4160"/>
                  </a:cubicBezTo>
                  <a:cubicBezTo>
                    <a:pt x="7968" y="2542"/>
                    <a:pt x="7466" y="1"/>
                    <a:pt x="5561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5"/>
            <p:cNvSpPr/>
            <p:nvPr/>
          </p:nvSpPr>
          <p:spPr>
            <a:xfrm>
              <a:off x="6363999" y="3740537"/>
              <a:ext cx="472948" cy="223949"/>
            </a:xfrm>
            <a:custGeom>
              <a:avLst/>
              <a:gdLst/>
              <a:ahLst/>
              <a:cxnLst/>
              <a:rect l="l" t="t" r="r" b="b"/>
              <a:pathLst>
                <a:path w="10667" h="5051" extrusionOk="0">
                  <a:moveTo>
                    <a:pt x="7216" y="1"/>
                  </a:moveTo>
                  <a:cubicBezTo>
                    <a:pt x="6956" y="1"/>
                    <a:pt x="6677" y="25"/>
                    <a:pt x="6379" y="78"/>
                  </a:cubicBezTo>
                  <a:cubicBezTo>
                    <a:pt x="2713" y="692"/>
                    <a:pt x="1" y="4696"/>
                    <a:pt x="1" y="4696"/>
                  </a:cubicBezTo>
                  <a:cubicBezTo>
                    <a:pt x="1" y="4696"/>
                    <a:pt x="1507" y="5051"/>
                    <a:pt x="3468" y="5051"/>
                  </a:cubicBezTo>
                  <a:cubicBezTo>
                    <a:pt x="4785" y="5051"/>
                    <a:pt x="6307" y="4891"/>
                    <a:pt x="7717" y="4357"/>
                  </a:cubicBezTo>
                  <a:cubicBezTo>
                    <a:pt x="10667" y="3194"/>
                    <a:pt x="10191" y="1"/>
                    <a:pt x="7216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5"/>
            <p:cNvSpPr/>
            <p:nvPr/>
          </p:nvSpPr>
          <p:spPr>
            <a:xfrm>
              <a:off x="6006866" y="2883817"/>
              <a:ext cx="526596" cy="1273728"/>
            </a:xfrm>
            <a:custGeom>
              <a:avLst/>
              <a:gdLst/>
              <a:ahLst/>
              <a:cxnLst/>
              <a:rect l="l" t="t" r="r" b="b"/>
              <a:pathLst>
                <a:path w="11877" h="28728" extrusionOk="0">
                  <a:moveTo>
                    <a:pt x="10805" y="0"/>
                  </a:moveTo>
                  <a:cubicBezTo>
                    <a:pt x="10805" y="1"/>
                    <a:pt x="10842" y="1230"/>
                    <a:pt x="10503" y="6342"/>
                  </a:cubicBezTo>
                  <a:cubicBezTo>
                    <a:pt x="10200" y="11034"/>
                    <a:pt x="8367" y="20161"/>
                    <a:pt x="119" y="28180"/>
                  </a:cubicBezTo>
                  <a:cubicBezTo>
                    <a:pt x="0" y="28299"/>
                    <a:pt x="0" y="28492"/>
                    <a:pt x="119" y="28638"/>
                  </a:cubicBezTo>
                  <a:cubicBezTo>
                    <a:pt x="174" y="28698"/>
                    <a:pt x="250" y="28728"/>
                    <a:pt x="331" y="28728"/>
                  </a:cubicBezTo>
                  <a:cubicBezTo>
                    <a:pt x="413" y="28728"/>
                    <a:pt x="500" y="28698"/>
                    <a:pt x="578" y="28638"/>
                  </a:cubicBezTo>
                  <a:cubicBezTo>
                    <a:pt x="1604" y="27612"/>
                    <a:pt x="5884" y="23222"/>
                    <a:pt x="8321" y="17339"/>
                  </a:cubicBezTo>
                  <a:cubicBezTo>
                    <a:pt x="11877" y="8790"/>
                    <a:pt x="10805" y="2"/>
                    <a:pt x="10805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5"/>
            <p:cNvSpPr/>
            <p:nvPr/>
          </p:nvSpPr>
          <p:spPr>
            <a:xfrm>
              <a:off x="6231964" y="3093043"/>
              <a:ext cx="514847" cy="383608"/>
            </a:xfrm>
            <a:custGeom>
              <a:avLst/>
              <a:gdLst/>
              <a:ahLst/>
              <a:cxnLst/>
              <a:rect l="l" t="t" r="r" b="b"/>
              <a:pathLst>
                <a:path w="11612" h="8652" extrusionOk="0">
                  <a:moveTo>
                    <a:pt x="174" y="1"/>
                  </a:moveTo>
                  <a:cubicBezTo>
                    <a:pt x="138" y="1"/>
                    <a:pt x="101" y="19"/>
                    <a:pt x="83" y="56"/>
                  </a:cubicBezTo>
                  <a:cubicBezTo>
                    <a:pt x="0" y="92"/>
                    <a:pt x="0" y="211"/>
                    <a:pt x="83" y="248"/>
                  </a:cubicBezTo>
                  <a:cubicBezTo>
                    <a:pt x="119" y="285"/>
                    <a:pt x="2869" y="3034"/>
                    <a:pt x="4317" y="8533"/>
                  </a:cubicBezTo>
                  <a:cubicBezTo>
                    <a:pt x="4317" y="8569"/>
                    <a:pt x="4353" y="8652"/>
                    <a:pt x="4390" y="8652"/>
                  </a:cubicBezTo>
                  <a:lnTo>
                    <a:pt x="4436" y="8652"/>
                  </a:lnTo>
                  <a:cubicBezTo>
                    <a:pt x="4472" y="8652"/>
                    <a:pt x="4509" y="8652"/>
                    <a:pt x="4546" y="8606"/>
                  </a:cubicBezTo>
                  <a:cubicBezTo>
                    <a:pt x="4582" y="8569"/>
                    <a:pt x="9320" y="4482"/>
                    <a:pt x="11575" y="862"/>
                  </a:cubicBezTo>
                  <a:cubicBezTo>
                    <a:pt x="11611" y="780"/>
                    <a:pt x="11575" y="706"/>
                    <a:pt x="11538" y="670"/>
                  </a:cubicBezTo>
                  <a:cubicBezTo>
                    <a:pt x="11504" y="655"/>
                    <a:pt x="11465" y="646"/>
                    <a:pt x="11429" y="646"/>
                  </a:cubicBezTo>
                  <a:cubicBezTo>
                    <a:pt x="11377" y="646"/>
                    <a:pt x="11330" y="663"/>
                    <a:pt x="11309" y="706"/>
                  </a:cubicBezTo>
                  <a:cubicBezTo>
                    <a:pt x="9320" y="3877"/>
                    <a:pt x="5426" y="7424"/>
                    <a:pt x="4546" y="8230"/>
                  </a:cubicBezTo>
                  <a:cubicBezTo>
                    <a:pt x="3061" y="2768"/>
                    <a:pt x="312" y="56"/>
                    <a:pt x="266" y="56"/>
                  </a:cubicBezTo>
                  <a:cubicBezTo>
                    <a:pt x="248" y="19"/>
                    <a:pt x="211" y="1"/>
                    <a:pt x="174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5"/>
            <p:cNvSpPr/>
            <p:nvPr/>
          </p:nvSpPr>
          <p:spPr>
            <a:xfrm>
              <a:off x="6083258" y="3277528"/>
              <a:ext cx="695655" cy="464879"/>
            </a:xfrm>
            <a:custGeom>
              <a:avLst/>
              <a:gdLst/>
              <a:ahLst/>
              <a:cxnLst/>
              <a:rect l="l" t="t" r="r" b="b"/>
              <a:pathLst>
                <a:path w="15690" h="10485" extrusionOk="0">
                  <a:moveTo>
                    <a:pt x="188" y="0"/>
                  </a:moveTo>
                  <a:cubicBezTo>
                    <a:pt x="149" y="0"/>
                    <a:pt x="110" y="19"/>
                    <a:pt x="74" y="55"/>
                  </a:cubicBezTo>
                  <a:cubicBezTo>
                    <a:pt x="0" y="92"/>
                    <a:pt x="0" y="211"/>
                    <a:pt x="74" y="284"/>
                  </a:cubicBezTo>
                  <a:cubicBezTo>
                    <a:pt x="110" y="321"/>
                    <a:pt x="4500" y="5096"/>
                    <a:pt x="5380" y="10365"/>
                  </a:cubicBezTo>
                  <a:cubicBezTo>
                    <a:pt x="5380" y="10402"/>
                    <a:pt x="5416" y="10447"/>
                    <a:pt x="5453" y="10484"/>
                  </a:cubicBezTo>
                  <a:lnTo>
                    <a:pt x="5572" y="10484"/>
                  </a:lnTo>
                  <a:cubicBezTo>
                    <a:pt x="5645" y="10447"/>
                    <a:pt x="11034" y="8422"/>
                    <a:pt x="15616" y="4564"/>
                  </a:cubicBezTo>
                  <a:cubicBezTo>
                    <a:pt x="15689" y="4491"/>
                    <a:pt x="15689" y="4408"/>
                    <a:pt x="15653" y="4335"/>
                  </a:cubicBezTo>
                  <a:cubicBezTo>
                    <a:pt x="15610" y="4292"/>
                    <a:pt x="15564" y="4274"/>
                    <a:pt x="15518" y="4274"/>
                  </a:cubicBezTo>
                  <a:cubicBezTo>
                    <a:pt x="15486" y="4274"/>
                    <a:pt x="15454" y="4283"/>
                    <a:pt x="15424" y="4298"/>
                  </a:cubicBezTo>
                  <a:cubicBezTo>
                    <a:pt x="11336" y="7771"/>
                    <a:pt x="6598" y="9760"/>
                    <a:pt x="5645" y="10136"/>
                  </a:cubicBezTo>
                  <a:cubicBezTo>
                    <a:pt x="4692" y="4866"/>
                    <a:pt x="339" y="92"/>
                    <a:pt x="303" y="55"/>
                  </a:cubicBezTo>
                  <a:cubicBezTo>
                    <a:pt x="266" y="19"/>
                    <a:pt x="227" y="0"/>
                    <a:pt x="18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5"/>
            <p:cNvSpPr/>
            <p:nvPr/>
          </p:nvSpPr>
          <p:spPr>
            <a:xfrm>
              <a:off x="5938986" y="3511139"/>
              <a:ext cx="767172" cy="476672"/>
            </a:xfrm>
            <a:custGeom>
              <a:avLst/>
              <a:gdLst/>
              <a:ahLst/>
              <a:cxnLst/>
              <a:rect l="l" t="t" r="r" b="b"/>
              <a:pathLst>
                <a:path w="17303" h="10751" extrusionOk="0">
                  <a:moveTo>
                    <a:pt x="176" y="1"/>
                  </a:moveTo>
                  <a:cubicBezTo>
                    <a:pt x="138" y="1"/>
                    <a:pt x="102" y="19"/>
                    <a:pt x="83" y="56"/>
                  </a:cubicBezTo>
                  <a:cubicBezTo>
                    <a:pt x="1" y="92"/>
                    <a:pt x="1" y="211"/>
                    <a:pt x="47" y="248"/>
                  </a:cubicBezTo>
                  <a:cubicBezTo>
                    <a:pt x="83" y="285"/>
                    <a:pt x="3942" y="4638"/>
                    <a:pt x="4931" y="10631"/>
                  </a:cubicBezTo>
                  <a:cubicBezTo>
                    <a:pt x="4931" y="10714"/>
                    <a:pt x="5005" y="10750"/>
                    <a:pt x="5087" y="10750"/>
                  </a:cubicBezTo>
                  <a:cubicBezTo>
                    <a:pt x="5160" y="10750"/>
                    <a:pt x="12070" y="9797"/>
                    <a:pt x="17184" y="7387"/>
                  </a:cubicBezTo>
                  <a:cubicBezTo>
                    <a:pt x="17266" y="7350"/>
                    <a:pt x="17303" y="7240"/>
                    <a:pt x="17266" y="7158"/>
                  </a:cubicBezTo>
                  <a:cubicBezTo>
                    <a:pt x="17230" y="7085"/>
                    <a:pt x="17147" y="7085"/>
                    <a:pt x="17074" y="7085"/>
                  </a:cubicBezTo>
                  <a:cubicBezTo>
                    <a:pt x="12373" y="9339"/>
                    <a:pt x="6233" y="10292"/>
                    <a:pt x="5197" y="10448"/>
                  </a:cubicBezTo>
                  <a:cubicBezTo>
                    <a:pt x="4171" y="4445"/>
                    <a:pt x="313" y="92"/>
                    <a:pt x="276" y="56"/>
                  </a:cubicBezTo>
                  <a:cubicBezTo>
                    <a:pt x="253" y="19"/>
                    <a:pt x="214" y="1"/>
                    <a:pt x="176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15"/>
          <p:cNvGrpSpPr/>
          <p:nvPr/>
        </p:nvGrpSpPr>
        <p:grpSpPr>
          <a:xfrm rot="-6299960" flipH="1">
            <a:off x="8532410" y="-269356"/>
            <a:ext cx="1033865" cy="1372558"/>
            <a:chOff x="5836834" y="2784946"/>
            <a:chExt cx="1033895" cy="1372599"/>
          </a:xfrm>
        </p:grpSpPr>
        <p:sp>
          <p:nvSpPr>
            <p:cNvPr id="598" name="Google Shape;598;p15"/>
            <p:cNvSpPr/>
            <p:nvPr/>
          </p:nvSpPr>
          <p:spPr>
            <a:xfrm>
              <a:off x="6392862" y="2784946"/>
              <a:ext cx="184488" cy="366671"/>
            </a:xfrm>
            <a:custGeom>
              <a:avLst/>
              <a:gdLst/>
              <a:ahLst/>
              <a:cxnLst/>
              <a:rect l="l" t="t" r="r" b="b"/>
              <a:pathLst>
                <a:path w="4161" h="8270" extrusionOk="0">
                  <a:moveTo>
                    <a:pt x="2160" y="1"/>
                  </a:moveTo>
                  <a:cubicBezTo>
                    <a:pt x="1276" y="1"/>
                    <a:pt x="395" y="759"/>
                    <a:pt x="266" y="2386"/>
                  </a:cubicBezTo>
                  <a:cubicBezTo>
                    <a:pt x="0" y="5749"/>
                    <a:pt x="1989" y="8269"/>
                    <a:pt x="1989" y="8269"/>
                  </a:cubicBezTo>
                  <a:cubicBezTo>
                    <a:pt x="1989" y="8269"/>
                    <a:pt x="4161" y="5557"/>
                    <a:pt x="4088" y="2459"/>
                  </a:cubicBezTo>
                  <a:cubicBezTo>
                    <a:pt x="4050" y="865"/>
                    <a:pt x="3103" y="1"/>
                    <a:pt x="2160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5"/>
            <p:cNvSpPr/>
            <p:nvPr/>
          </p:nvSpPr>
          <p:spPr>
            <a:xfrm>
              <a:off x="6086140" y="2977723"/>
              <a:ext cx="281587" cy="305929"/>
            </a:xfrm>
            <a:custGeom>
              <a:avLst/>
              <a:gdLst/>
              <a:ahLst/>
              <a:cxnLst/>
              <a:rect l="l" t="t" r="r" b="b"/>
              <a:pathLst>
                <a:path w="6351" h="6900" extrusionOk="0">
                  <a:moveTo>
                    <a:pt x="2319" y="0"/>
                  </a:moveTo>
                  <a:cubicBezTo>
                    <a:pt x="944" y="0"/>
                    <a:pt x="1" y="1476"/>
                    <a:pt x="1310" y="3381"/>
                  </a:cubicBezTo>
                  <a:cubicBezTo>
                    <a:pt x="3179" y="6167"/>
                    <a:pt x="6350" y="6900"/>
                    <a:pt x="6350" y="6900"/>
                  </a:cubicBezTo>
                  <a:cubicBezTo>
                    <a:pt x="6350" y="6900"/>
                    <a:pt x="6304" y="3417"/>
                    <a:pt x="4325" y="1053"/>
                  </a:cubicBezTo>
                  <a:cubicBezTo>
                    <a:pt x="3684" y="316"/>
                    <a:pt x="2955" y="0"/>
                    <a:pt x="2319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5"/>
            <p:cNvSpPr/>
            <p:nvPr/>
          </p:nvSpPr>
          <p:spPr>
            <a:xfrm>
              <a:off x="6002077" y="3231329"/>
              <a:ext cx="272188" cy="316437"/>
            </a:xfrm>
            <a:custGeom>
              <a:avLst/>
              <a:gdLst/>
              <a:ahLst/>
              <a:cxnLst/>
              <a:rect l="l" t="t" r="r" b="b"/>
              <a:pathLst>
                <a:path w="6139" h="7137" extrusionOk="0">
                  <a:moveTo>
                    <a:pt x="2254" y="0"/>
                  </a:moveTo>
                  <a:cubicBezTo>
                    <a:pt x="944" y="0"/>
                    <a:pt x="1" y="1387"/>
                    <a:pt x="1144" y="3315"/>
                  </a:cubicBezTo>
                  <a:cubicBezTo>
                    <a:pt x="2858" y="6220"/>
                    <a:pt x="5955" y="7136"/>
                    <a:pt x="5955" y="7136"/>
                  </a:cubicBezTo>
                  <a:cubicBezTo>
                    <a:pt x="5955" y="7136"/>
                    <a:pt x="6138" y="3654"/>
                    <a:pt x="4306" y="1180"/>
                  </a:cubicBezTo>
                  <a:cubicBezTo>
                    <a:pt x="3677" y="357"/>
                    <a:pt x="2918" y="0"/>
                    <a:pt x="2254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5"/>
            <p:cNvSpPr/>
            <p:nvPr/>
          </p:nvSpPr>
          <p:spPr>
            <a:xfrm>
              <a:off x="5836834" y="3451860"/>
              <a:ext cx="298879" cy="371770"/>
            </a:xfrm>
            <a:custGeom>
              <a:avLst/>
              <a:gdLst/>
              <a:ahLst/>
              <a:cxnLst/>
              <a:rect l="l" t="t" r="r" b="b"/>
              <a:pathLst>
                <a:path w="6741" h="8385" extrusionOk="0">
                  <a:moveTo>
                    <a:pt x="2517" y="1"/>
                  </a:moveTo>
                  <a:cubicBezTo>
                    <a:pt x="1013" y="1"/>
                    <a:pt x="0" y="1797"/>
                    <a:pt x="1123" y="3766"/>
                  </a:cubicBezTo>
                  <a:cubicBezTo>
                    <a:pt x="2763" y="6699"/>
                    <a:pt x="6429" y="8385"/>
                    <a:pt x="6429" y="8385"/>
                  </a:cubicBezTo>
                  <a:cubicBezTo>
                    <a:pt x="6429" y="8385"/>
                    <a:pt x="6740" y="4032"/>
                    <a:pt x="4908" y="1512"/>
                  </a:cubicBezTo>
                  <a:cubicBezTo>
                    <a:pt x="4123" y="439"/>
                    <a:pt x="3260" y="1"/>
                    <a:pt x="2517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5"/>
            <p:cNvSpPr/>
            <p:nvPr/>
          </p:nvSpPr>
          <p:spPr>
            <a:xfrm>
              <a:off x="6565554" y="3021173"/>
              <a:ext cx="305175" cy="311249"/>
            </a:xfrm>
            <a:custGeom>
              <a:avLst/>
              <a:gdLst/>
              <a:ahLst/>
              <a:cxnLst/>
              <a:rect l="l" t="t" r="r" b="b"/>
              <a:pathLst>
                <a:path w="6883" h="7020" extrusionOk="0">
                  <a:moveTo>
                    <a:pt x="4563" y="1"/>
                  </a:moveTo>
                  <a:cubicBezTo>
                    <a:pt x="4025" y="1"/>
                    <a:pt x="3396" y="261"/>
                    <a:pt x="2749" y="879"/>
                  </a:cubicBezTo>
                  <a:cubicBezTo>
                    <a:pt x="0" y="3400"/>
                    <a:pt x="193" y="7019"/>
                    <a:pt x="193" y="7019"/>
                  </a:cubicBezTo>
                  <a:cubicBezTo>
                    <a:pt x="193" y="7019"/>
                    <a:pt x="3400" y="6332"/>
                    <a:pt x="5270" y="4041"/>
                  </a:cubicBezTo>
                  <a:cubicBezTo>
                    <a:pt x="6882" y="2096"/>
                    <a:pt x="6090" y="1"/>
                    <a:pt x="4563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5"/>
            <p:cNvSpPr/>
            <p:nvPr/>
          </p:nvSpPr>
          <p:spPr>
            <a:xfrm>
              <a:off x="6506232" y="3401893"/>
              <a:ext cx="353281" cy="254098"/>
            </a:xfrm>
            <a:custGeom>
              <a:avLst/>
              <a:gdLst/>
              <a:ahLst/>
              <a:cxnLst/>
              <a:rect l="l" t="t" r="r" b="b"/>
              <a:pathLst>
                <a:path w="7968" h="5731" extrusionOk="0">
                  <a:moveTo>
                    <a:pt x="5561" y="1"/>
                  </a:moveTo>
                  <a:cubicBezTo>
                    <a:pt x="5135" y="1"/>
                    <a:pt x="4639" y="128"/>
                    <a:pt x="4087" y="421"/>
                  </a:cubicBezTo>
                  <a:cubicBezTo>
                    <a:pt x="770" y="2181"/>
                    <a:pt x="0" y="5727"/>
                    <a:pt x="0" y="5727"/>
                  </a:cubicBezTo>
                  <a:cubicBezTo>
                    <a:pt x="0" y="5727"/>
                    <a:pt x="77" y="5731"/>
                    <a:pt x="217" y="5731"/>
                  </a:cubicBezTo>
                  <a:cubicBezTo>
                    <a:pt x="987" y="5731"/>
                    <a:pt x="3658" y="5619"/>
                    <a:pt x="5691" y="4160"/>
                  </a:cubicBezTo>
                  <a:cubicBezTo>
                    <a:pt x="7968" y="2542"/>
                    <a:pt x="7466" y="1"/>
                    <a:pt x="5561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5"/>
            <p:cNvSpPr/>
            <p:nvPr/>
          </p:nvSpPr>
          <p:spPr>
            <a:xfrm>
              <a:off x="6363999" y="3740537"/>
              <a:ext cx="472948" cy="223949"/>
            </a:xfrm>
            <a:custGeom>
              <a:avLst/>
              <a:gdLst/>
              <a:ahLst/>
              <a:cxnLst/>
              <a:rect l="l" t="t" r="r" b="b"/>
              <a:pathLst>
                <a:path w="10667" h="5051" extrusionOk="0">
                  <a:moveTo>
                    <a:pt x="7216" y="1"/>
                  </a:moveTo>
                  <a:cubicBezTo>
                    <a:pt x="6956" y="1"/>
                    <a:pt x="6677" y="25"/>
                    <a:pt x="6379" y="78"/>
                  </a:cubicBezTo>
                  <a:cubicBezTo>
                    <a:pt x="2713" y="692"/>
                    <a:pt x="1" y="4696"/>
                    <a:pt x="1" y="4696"/>
                  </a:cubicBezTo>
                  <a:cubicBezTo>
                    <a:pt x="1" y="4696"/>
                    <a:pt x="1507" y="5051"/>
                    <a:pt x="3468" y="5051"/>
                  </a:cubicBezTo>
                  <a:cubicBezTo>
                    <a:pt x="4785" y="5051"/>
                    <a:pt x="6307" y="4891"/>
                    <a:pt x="7717" y="4357"/>
                  </a:cubicBezTo>
                  <a:cubicBezTo>
                    <a:pt x="10667" y="3194"/>
                    <a:pt x="10191" y="1"/>
                    <a:pt x="7216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5"/>
            <p:cNvSpPr/>
            <p:nvPr/>
          </p:nvSpPr>
          <p:spPr>
            <a:xfrm>
              <a:off x="6006866" y="2883817"/>
              <a:ext cx="526596" cy="1273728"/>
            </a:xfrm>
            <a:custGeom>
              <a:avLst/>
              <a:gdLst/>
              <a:ahLst/>
              <a:cxnLst/>
              <a:rect l="l" t="t" r="r" b="b"/>
              <a:pathLst>
                <a:path w="11877" h="28728" extrusionOk="0">
                  <a:moveTo>
                    <a:pt x="10805" y="0"/>
                  </a:moveTo>
                  <a:cubicBezTo>
                    <a:pt x="10805" y="1"/>
                    <a:pt x="10842" y="1230"/>
                    <a:pt x="10503" y="6342"/>
                  </a:cubicBezTo>
                  <a:cubicBezTo>
                    <a:pt x="10200" y="11034"/>
                    <a:pt x="8367" y="20161"/>
                    <a:pt x="119" y="28180"/>
                  </a:cubicBezTo>
                  <a:cubicBezTo>
                    <a:pt x="0" y="28299"/>
                    <a:pt x="0" y="28492"/>
                    <a:pt x="119" y="28638"/>
                  </a:cubicBezTo>
                  <a:cubicBezTo>
                    <a:pt x="174" y="28698"/>
                    <a:pt x="250" y="28728"/>
                    <a:pt x="331" y="28728"/>
                  </a:cubicBezTo>
                  <a:cubicBezTo>
                    <a:pt x="413" y="28728"/>
                    <a:pt x="500" y="28698"/>
                    <a:pt x="578" y="28638"/>
                  </a:cubicBezTo>
                  <a:cubicBezTo>
                    <a:pt x="1604" y="27612"/>
                    <a:pt x="5884" y="23222"/>
                    <a:pt x="8321" y="17339"/>
                  </a:cubicBezTo>
                  <a:cubicBezTo>
                    <a:pt x="11877" y="8790"/>
                    <a:pt x="10805" y="2"/>
                    <a:pt x="10805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5"/>
            <p:cNvSpPr/>
            <p:nvPr/>
          </p:nvSpPr>
          <p:spPr>
            <a:xfrm>
              <a:off x="6231964" y="3093043"/>
              <a:ext cx="514847" cy="383608"/>
            </a:xfrm>
            <a:custGeom>
              <a:avLst/>
              <a:gdLst/>
              <a:ahLst/>
              <a:cxnLst/>
              <a:rect l="l" t="t" r="r" b="b"/>
              <a:pathLst>
                <a:path w="11612" h="8652" extrusionOk="0">
                  <a:moveTo>
                    <a:pt x="174" y="1"/>
                  </a:moveTo>
                  <a:cubicBezTo>
                    <a:pt x="138" y="1"/>
                    <a:pt x="101" y="19"/>
                    <a:pt x="83" y="56"/>
                  </a:cubicBezTo>
                  <a:cubicBezTo>
                    <a:pt x="0" y="92"/>
                    <a:pt x="0" y="211"/>
                    <a:pt x="83" y="248"/>
                  </a:cubicBezTo>
                  <a:cubicBezTo>
                    <a:pt x="119" y="285"/>
                    <a:pt x="2869" y="3034"/>
                    <a:pt x="4317" y="8533"/>
                  </a:cubicBezTo>
                  <a:cubicBezTo>
                    <a:pt x="4317" y="8569"/>
                    <a:pt x="4353" y="8652"/>
                    <a:pt x="4390" y="8652"/>
                  </a:cubicBezTo>
                  <a:lnTo>
                    <a:pt x="4436" y="8652"/>
                  </a:lnTo>
                  <a:cubicBezTo>
                    <a:pt x="4472" y="8652"/>
                    <a:pt x="4509" y="8652"/>
                    <a:pt x="4546" y="8606"/>
                  </a:cubicBezTo>
                  <a:cubicBezTo>
                    <a:pt x="4582" y="8569"/>
                    <a:pt x="9320" y="4482"/>
                    <a:pt x="11575" y="862"/>
                  </a:cubicBezTo>
                  <a:cubicBezTo>
                    <a:pt x="11611" y="780"/>
                    <a:pt x="11575" y="706"/>
                    <a:pt x="11538" y="670"/>
                  </a:cubicBezTo>
                  <a:cubicBezTo>
                    <a:pt x="11504" y="655"/>
                    <a:pt x="11465" y="646"/>
                    <a:pt x="11429" y="646"/>
                  </a:cubicBezTo>
                  <a:cubicBezTo>
                    <a:pt x="11377" y="646"/>
                    <a:pt x="11330" y="663"/>
                    <a:pt x="11309" y="706"/>
                  </a:cubicBezTo>
                  <a:cubicBezTo>
                    <a:pt x="9320" y="3877"/>
                    <a:pt x="5426" y="7424"/>
                    <a:pt x="4546" y="8230"/>
                  </a:cubicBezTo>
                  <a:cubicBezTo>
                    <a:pt x="3061" y="2768"/>
                    <a:pt x="312" y="56"/>
                    <a:pt x="266" y="56"/>
                  </a:cubicBezTo>
                  <a:cubicBezTo>
                    <a:pt x="248" y="19"/>
                    <a:pt x="211" y="1"/>
                    <a:pt x="174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5"/>
            <p:cNvSpPr/>
            <p:nvPr/>
          </p:nvSpPr>
          <p:spPr>
            <a:xfrm>
              <a:off x="6083258" y="3277528"/>
              <a:ext cx="695655" cy="464879"/>
            </a:xfrm>
            <a:custGeom>
              <a:avLst/>
              <a:gdLst/>
              <a:ahLst/>
              <a:cxnLst/>
              <a:rect l="l" t="t" r="r" b="b"/>
              <a:pathLst>
                <a:path w="15690" h="10485" extrusionOk="0">
                  <a:moveTo>
                    <a:pt x="188" y="0"/>
                  </a:moveTo>
                  <a:cubicBezTo>
                    <a:pt x="149" y="0"/>
                    <a:pt x="110" y="19"/>
                    <a:pt x="74" y="55"/>
                  </a:cubicBezTo>
                  <a:cubicBezTo>
                    <a:pt x="0" y="92"/>
                    <a:pt x="0" y="211"/>
                    <a:pt x="74" y="284"/>
                  </a:cubicBezTo>
                  <a:cubicBezTo>
                    <a:pt x="110" y="321"/>
                    <a:pt x="4500" y="5096"/>
                    <a:pt x="5380" y="10365"/>
                  </a:cubicBezTo>
                  <a:cubicBezTo>
                    <a:pt x="5380" y="10402"/>
                    <a:pt x="5416" y="10447"/>
                    <a:pt x="5453" y="10484"/>
                  </a:cubicBezTo>
                  <a:lnTo>
                    <a:pt x="5572" y="10484"/>
                  </a:lnTo>
                  <a:cubicBezTo>
                    <a:pt x="5645" y="10447"/>
                    <a:pt x="11034" y="8422"/>
                    <a:pt x="15616" y="4564"/>
                  </a:cubicBezTo>
                  <a:cubicBezTo>
                    <a:pt x="15689" y="4491"/>
                    <a:pt x="15689" y="4408"/>
                    <a:pt x="15653" y="4335"/>
                  </a:cubicBezTo>
                  <a:cubicBezTo>
                    <a:pt x="15610" y="4292"/>
                    <a:pt x="15564" y="4274"/>
                    <a:pt x="15518" y="4274"/>
                  </a:cubicBezTo>
                  <a:cubicBezTo>
                    <a:pt x="15486" y="4274"/>
                    <a:pt x="15454" y="4283"/>
                    <a:pt x="15424" y="4298"/>
                  </a:cubicBezTo>
                  <a:cubicBezTo>
                    <a:pt x="11336" y="7771"/>
                    <a:pt x="6598" y="9760"/>
                    <a:pt x="5645" y="10136"/>
                  </a:cubicBezTo>
                  <a:cubicBezTo>
                    <a:pt x="4692" y="4866"/>
                    <a:pt x="339" y="92"/>
                    <a:pt x="303" y="55"/>
                  </a:cubicBezTo>
                  <a:cubicBezTo>
                    <a:pt x="266" y="19"/>
                    <a:pt x="227" y="0"/>
                    <a:pt x="18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5"/>
            <p:cNvSpPr/>
            <p:nvPr/>
          </p:nvSpPr>
          <p:spPr>
            <a:xfrm>
              <a:off x="5938986" y="3511139"/>
              <a:ext cx="767172" cy="476672"/>
            </a:xfrm>
            <a:custGeom>
              <a:avLst/>
              <a:gdLst/>
              <a:ahLst/>
              <a:cxnLst/>
              <a:rect l="l" t="t" r="r" b="b"/>
              <a:pathLst>
                <a:path w="17303" h="10751" extrusionOk="0">
                  <a:moveTo>
                    <a:pt x="176" y="1"/>
                  </a:moveTo>
                  <a:cubicBezTo>
                    <a:pt x="138" y="1"/>
                    <a:pt x="102" y="19"/>
                    <a:pt x="83" y="56"/>
                  </a:cubicBezTo>
                  <a:cubicBezTo>
                    <a:pt x="1" y="92"/>
                    <a:pt x="1" y="211"/>
                    <a:pt x="47" y="248"/>
                  </a:cubicBezTo>
                  <a:cubicBezTo>
                    <a:pt x="83" y="285"/>
                    <a:pt x="3942" y="4638"/>
                    <a:pt x="4931" y="10631"/>
                  </a:cubicBezTo>
                  <a:cubicBezTo>
                    <a:pt x="4931" y="10714"/>
                    <a:pt x="5005" y="10750"/>
                    <a:pt x="5087" y="10750"/>
                  </a:cubicBezTo>
                  <a:cubicBezTo>
                    <a:pt x="5160" y="10750"/>
                    <a:pt x="12070" y="9797"/>
                    <a:pt x="17184" y="7387"/>
                  </a:cubicBezTo>
                  <a:cubicBezTo>
                    <a:pt x="17266" y="7350"/>
                    <a:pt x="17303" y="7240"/>
                    <a:pt x="17266" y="7158"/>
                  </a:cubicBezTo>
                  <a:cubicBezTo>
                    <a:pt x="17230" y="7085"/>
                    <a:pt x="17147" y="7085"/>
                    <a:pt x="17074" y="7085"/>
                  </a:cubicBezTo>
                  <a:cubicBezTo>
                    <a:pt x="12373" y="9339"/>
                    <a:pt x="6233" y="10292"/>
                    <a:pt x="5197" y="10448"/>
                  </a:cubicBezTo>
                  <a:cubicBezTo>
                    <a:pt x="4171" y="4445"/>
                    <a:pt x="313" y="92"/>
                    <a:pt x="276" y="56"/>
                  </a:cubicBezTo>
                  <a:cubicBezTo>
                    <a:pt x="253" y="19"/>
                    <a:pt x="214" y="1"/>
                    <a:pt x="176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15"/>
          <p:cNvGrpSpPr/>
          <p:nvPr/>
        </p:nvGrpSpPr>
        <p:grpSpPr>
          <a:xfrm flipH="1">
            <a:off x="8320542" y="1247523"/>
            <a:ext cx="206929" cy="203212"/>
            <a:chOff x="1971300" y="3409475"/>
            <a:chExt cx="101600" cy="99775"/>
          </a:xfrm>
        </p:grpSpPr>
        <p:sp>
          <p:nvSpPr>
            <p:cNvPr id="610" name="Google Shape;610;p15"/>
            <p:cNvSpPr/>
            <p:nvPr/>
          </p:nvSpPr>
          <p:spPr>
            <a:xfrm>
              <a:off x="1971300" y="3409475"/>
              <a:ext cx="101600" cy="99775"/>
            </a:xfrm>
            <a:custGeom>
              <a:avLst/>
              <a:gdLst/>
              <a:ahLst/>
              <a:cxnLst/>
              <a:rect l="l" t="t" r="r" b="b"/>
              <a:pathLst>
                <a:path w="4064" h="3991" extrusionOk="0">
                  <a:moveTo>
                    <a:pt x="2060" y="1"/>
                  </a:moveTo>
                  <a:cubicBezTo>
                    <a:pt x="920" y="1"/>
                    <a:pt x="1" y="920"/>
                    <a:pt x="1" y="1986"/>
                  </a:cubicBezTo>
                  <a:cubicBezTo>
                    <a:pt x="1" y="3144"/>
                    <a:pt x="920" y="3990"/>
                    <a:pt x="2060" y="3990"/>
                  </a:cubicBezTo>
                  <a:cubicBezTo>
                    <a:pt x="3145" y="3990"/>
                    <a:pt x="4064" y="3144"/>
                    <a:pt x="4064" y="1986"/>
                  </a:cubicBezTo>
                  <a:cubicBezTo>
                    <a:pt x="4064" y="920"/>
                    <a:pt x="3145" y="1"/>
                    <a:pt x="2060" y="1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5"/>
            <p:cNvSpPr/>
            <p:nvPr/>
          </p:nvSpPr>
          <p:spPr>
            <a:xfrm>
              <a:off x="1974975" y="3409475"/>
              <a:ext cx="97925" cy="78625"/>
            </a:xfrm>
            <a:custGeom>
              <a:avLst/>
              <a:gdLst/>
              <a:ahLst/>
              <a:cxnLst/>
              <a:rect l="l" t="t" r="r" b="b"/>
              <a:pathLst>
                <a:path w="3917" h="3145" extrusionOk="0">
                  <a:moveTo>
                    <a:pt x="1913" y="1"/>
                  </a:moveTo>
                  <a:cubicBezTo>
                    <a:pt x="994" y="1"/>
                    <a:pt x="240" y="607"/>
                    <a:pt x="1" y="1380"/>
                  </a:cubicBezTo>
                  <a:cubicBezTo>
                    <a:pt x="313" y="846"/>
                    <a:pt x="920" y="534"/>
                    <a:pt x="1619" y="534"/>
                  </a:cubicBezTo>
                  <a:cubicBezTo>
                    <a:pt x="2759" y="534"/>
                    <a:pt x="3604" y="1453"/>
                    <a:pt x="3604" y="2519"/>
                  </a:cubicBezTo>
                  <a:cubicBezTo>
                    <a:pt x="3604" y="2758"/>
                    <a:pt x="3604" y="2979"/>
                    <a:pt x="3531" y="3144"/>
                  </a:cubicBezTo>
                  <a:cubicBezTo>
                    <a:pt x="3751" y="2832"/>
                    <a:pt x="3917" y="2446"/>
                    <a:pt x="3917" y="1986"/>
                  </a:cubicBezTo>
                  <a:cubicBezTo>
                    <a:pt x="3917" y="920"/>
                    <a:pt x="2998" y="1"/>
                    <a:pt x="1913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5"/>
            <p:cNvSpPr/>
            <p:nvPr/>
          </p:nvSpPr>
          <p:spPr>
            <a:xfrm>
              <a:off x="1979125" y="3434300"/>
              <a:ext cx="74475" cy="74950"/>
            </a:xfrm>
            <a:custGeom>
              <a:avLst/>
              <a:gdLst/>
              <a:ahLst/>
              <a:cxnLst/>
              <a:rect l="l" t="t" r="r" b="b"/>
              <a:pathLst>
                <a:path w="2979" h="2998" extrusionOk="0">
                  <a:moveTo>
                    <a:pt x="1453" y="0"/>
                  </a:moveTo>
                  <a:cubicBezTo>
                    <a:pt x="681" y="0"/>
                    <a:pt x="0" y="699"/>
                    <a:pt x="0" y="1526"/>
                  </a:cubicBezTo>
                  <a:cubicBezTo>
                    <a:pt x="0" y="2372"/>
                    <a:pt x="681" y="2997"/>
                    <a:pt x="1453" y="2997"/>
                  </a:cubicBezTo>
                  <a:cubicBezTo>
                    <a:pt x="2298" y="2997"/>
                    <a:pt x="2979" y="2372"/>
                    <a:pt x="2979" y="1526"/>
                  </a:cubicBezTo>
                  <a:cubicBezTo>
                    <a:pt x="2979" y="699"/>
                    <a:pt x="2298" y="0"/>
                    <a:pt x="1453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15"/>
          <p:cNvGrpSpPr/>
          <p:nvPr/>
        </p:nvGrpSpPr>
        <p:grpSpPr>
          <a:xfrm flipH="1">
            <a:off x="8748947" y="1093843"/>
            <a:ext cx="206929" cy="203161"/>
            <a:chOff x="1655100" y="3332725"/>
            <a:chExt cx="101600" cy="99750"/>
          </a:xfrm>
        </p:grpSpPr>
        <p:sp>
          <p:nvSpPr>
            <p:cNvPr id="614" name="Google Shape;614;p15"/>
            <p:cNvSpPr/>
            <p:nvPr/>
          </p:nvSpPr>
          <p:spPr>
            <a:xfrm>
              <a:off x="1655100" y="3332725"/>
              <a:ext cx="101600" cy="99750"/>
            </a:xfrm>
            <a:custGeom>
              <a:avLst/>
              <a:gdLst/>
              <a:ahLst/>
              <a:cxnLst/>
              <a:rect l="l" t="t" r="r" b="b"/>
              <a:pathLst>
                <a:path w="4064" h="3990" extrusionOk="0">
                  <a:moveTo>
                    <a:pt x="2078" y="0"/>
                  </a:moveTo>
                  <a:cubicBezTo>
                    <a:pt x="920" y="0"/>
                    <a:pt x="0" y="846"/>
                    <a:pt x="0" y="2004"/>
                  </a:cubicBezTo>
                  <a:cubicBezTo>
                    <a:pt x="0" y="3071"/>
                    <a:pt x="920" y="3990"/>
                    <a:pt x="2078" y="3990"/>
                  </a:cubicBezTo>
                  <a:cubicBezTo>
                    <a:pt x="3144" y="3990"/>
                    <a:pt x="4063" y="3071"/>
                    <a:pt x="4063" y="2004"/>
                  </a:cubicBezTo>
                  <a:cubicBezTo>
                    <a:pt x="4063" y="846"/>
                    <a:pt x="3144" y="0"/>
                    <a:pt x="207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5"/>
            <p:cNvSpPr/>
            <p:nvPr/>
          </p:nvSpPr>
          <p:spPr>
            <a:xfrm>
              <a:off x="1659225" y="3332725"/>
              <a:ext cx="97475" cy="76775"/>
            </a:xfrm>
            <a:custGeom>
              <a:avLst/>
              <a:gdLst/>
              <a:ahLst/>
              <a:cxnLst/>
              <a:rect l="l" t="t" r="r" b="b"/>
              <a:pathLst>
                <a:path w="3899" h="3071" extrusionOk="0">
                  <a:moveTo>
                    <a:pt x="1913" y="0"/>
                  </a:moveTo>
                  <a:cubicBezTo>
                    <a:pt x="994" y="0"/>
                    <a:pt x="221" y="534"/>
                    <a:pt x="1" y="1306"/>
                  </a:cubicBezTo>
                  <a:cubicBezTo>
                    <a:pt x="295" y="846"/>
                    <a:pt x="920" y="460"/>
                    <a:pt x="1600" y="460"/>
                  </a:cubicBezTo>
                  <a:cubicBezTo>
                    <a:pt x="2758" y="460"/>
                    <a:pt x="3604" y="1379"/>
                    <a:pt x="3604" y="2464"/>
                  </a:cubicBezTo>
                  <a:cubicBezTo>
                    <a:pt x="3604" y="2685"/>
                    <a:pt x="3604" y="2924"/>
                    <a:pt x="3512" y="3071"/>
                  </a:cubicBezTo>
                  <a:cubicBezTo>
                    <a:pt x="3751" y="2758"/>
                    <a:pt x="3898" y="2372"/>
                    <a:pt x="3898" y="2004"/>
                  </a:cubicBezTo>
                  <a:cubicBezTo>
                    <a:pt x="3898" y="846"/>
                    <a:pt x="2979" y="0"/>
                    <a:pt x="1913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5"/>
            <p:cNvSpPr/>
            <p:nvPr/>
          </p:nvSpPr>
          <p:spPr>
            <a:xfrm>
              <a:off x="1662900" y="3357550"/>
              <a:ext cx="74950" cy="74925"/>
            </a:xfrm>
            <a:custGeom>
              <a:avLst/>
              <a:gdLst/>
              <a:ahLst/>
              <a:cxnLst/>
              <a:rect l="l" t="t" r="r" b="b"/>
              <a:pathLst>
                <a:path w="2998" h="2997" extrusionOk="0">
                  <a:moveTo>
                    <a:pt x="1453" y="0"/>
                  </a:moveTo>
                  <a:cubicBezTo>
                    <a:pt x="700" y="0"/>
                    <a:pt x="1" y="625"/>
                    <a:pt x="1" y="1471"/>
                  </a:cubicBezTo>
                  <a:cubicBezTo>
                    <a:pt x="1" y="2298"/>
                    <a:pt x="700" y="2997"/>
                    <a:pt x="1453" y="2997"/>
                  </a:cubicBezTo>
                  <a:cubicBezTo>
                    <a:pt x="2299" y="2997"/>
                    <a:pt x="2998" y="2298"/>
                    <a:pt x="2998" y="1471"/>
                  </a:cubicBezTo>
                  <a:cubicBezTo>
                    <a:pt x="2998" y="625"/>
                    <a:pt x="2299" y="0"/>
                    <a:pt x="1453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15"/>
          <p:cNvGrpSpPr/>
          <p:nvPr/>
        </p:nvGrpSpPr>
        <p:grpSpPr>
          <a:xfrm flipH="1">
            <a:off x="343672" y="4673118"/>
            <a:ext cx="206929" cy="203161"/>
            <a:chOff x="1655100" y="3332725"/>
            <a:chExt cx="101600" cy="99750"/>
          </a:xfrm>
        </p:grpSpPr>
        <p:sp>
          <p:nvSpPr>
            <p:cNvPr id="618" name="Google Shape;618;p15"/>
            <p:cNvSpPr/>
            <p:nvPr/>
          </p:nvSpPr>
          <p:spPr>
            <a:xfrm>
              <a:off x="1655100" y="3332725"/>
              <a:ext cx="101600" cy="99750"/>
            </a:xfrm>
            <a:custGeom>
              <a:avLst/>
              <a:gdLst/>
              <a:ahLst/>
              <a:cxnLst/>
              <a:rect l="l" t="t" r="r" b="b"/>
              <a:pathLst>
                <a:path w="4064" h="3990" extrusionOk="0">
                  <a:moveTo>
                    <a:pt x="2078" y="0"/>
                  </a:moveTo>
                  <a:cubicBezTo>
                    <a:pt x="920" y="0"/>
                    <a:pt x="0" y="846"/>
                    <a:pt x="0" y="2004"/>
                  </a:cubicBezTo>
                  <a:cubicBezTo>
                    <a:pt x="0" y="3071"/>
                    <a:pt x="920" y="3990"/>
                    <a:pt x="2078" y="3990"/>
                  </a:cubicBezTo>
                  <a:cubicBezTo>
                    <a:pt x="3144" y="3990"/>
                    <a:pt x="4063" y="3071"/>
                    <a:pt x="4063" y="2004"/>
                  </a:cubicBezTo>
                  <a:cubicBezTo>
                    <a:pt x="4063" y="846"/>
                    <a:pt x="3144" y="0"/>
                    <a:pt x="207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5"/>
            <p:cNvSpPr/>
            <p:nvPr/>
          </p:nvSpPr>
          <p:spPr>
            <a:xfrm>
              <a:off x="1659225" y="3332725"/>
              <a:ext cx="97475" cy="76775"/>
            </a:xfrm>
            <a:custGeom>
              <a:avLst/>
              <a:gdLst/>
              <a:ahLst/>
              <a:cxnLst/>
              <a:rect l="l" t="t" r="r" b="b"/>
              <a:pathLst>
                <a:path w="3899" h="3071" extrusionOk="0">
                  <a:moveTo>
                    <a:pt x="1913" y="0"/>
                  </a:moveTo>
                  <a:cubicBezTo>
                    <a:pt x="994" y="0"/>
                    <a:pt x="221" y="534"/>
                    <a:pt x="1" y="1306"/>
                  </a:cubicBezTo>
                  <a:cubicBezTo>
                    <a:pt x="295" y="846"/>
                    <a:pt x="920" y="460"/>
                    <a:pt x="1600" y="460"/>
                  </a:cubicBezTo>
                  <a:cubicBezTo>
                    <a:pt x="2758" y="460"/>
                    <a:pt x="3604" y="1379"/>
                    <a:pt x="3604" y="2464"/>
                  </a:cubicBezTo>
                  <a:cubicBezTo>
                    <a:pt x="3604" y="2685"/>
                    <a:pt x="3604" y="2924"/>
                    <a:pt x="3512" y="3071"/>
                  </a:cubicBezTo>
                  <a:cubicBezTo>
                    <a:pt x="3751" y="2758"/>
                    <a:pt x="3898" y="2372"/>
                    <a:pt x="3898" y="2004"/>
                  </a:cubicBezTo>
                  <a:cubicBezTo>
                    <a:pt x="3898" y="846"/>
                    <a:pt x="2979" y="0"/>
                    <a:pt x="1913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5"/>
            <p:cNvSpPr/>
            <p:nvPr/>
          </p:nvSpPr>
          <p:spPr>
            <a:xfrm>
              <a:off x="1662900" y="3357550"/>
              <a:ext cx="74950" cy="74925"/>
            </a:xfrm>
            <a:custGeom>
              <a:avLst/>
              <a:gdLst/>
              <a:ahLst/>
              <a:cxnLst/>
              <a:rect l="l" t="t" r="r" b="b"/>
              <a:pathLst>
                <a:path w="2998" h="2997" extrusionOk="0">
                  <a:moveTo>
                    <a:pt x="1453" y="0"/>
                  </a:moveTo>
                  <a:cubicBezTo>
                    <a:pt x="700" y="0"/>
                    <a:pt x="1" y="625"/>
                    <a:pt x="1" y="1471"/>
                  </a:cubicBezTo>
                  <a:cubicBezTo>
                    <a:pt x="1" y="2298"/>
                    <a:pt x="700" y="2997"/>
                    <a:pt x="1453" y="2997"/>
                  </a:cubicBezTo>
                  <a:cubicBezTo>
                    <a:pt x="2299" y="2997"/>
                    <a:pt x="2998" y="2298"/>
                    <a:pt x="2998" y="1471"/>
                  </a:cubicBezTo>
                  <a:cubicBezTo>
                    <a:pt x="2998" y="625"/>
                    <a:pt x="2299" y="0"/>
                    <a:pt x="1453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1" name="Google Shape;621;p15"/>
          <p:cNvGrpSpPr/>
          <p:nvPr/>
        </p:nvGrpSpPr>
        <p:grpSpPr>
          <a:xfrm flipH="1">
            <a:off x="918432" y="4704950"/>
            <a:ext cx="142077" cy="139500"/>
            <a:chOff x="1655100" y="3332725"/>
            <a:chExt cx="101600" cy="99750"/>
          </a:xfrm>
        </p:grpSpPr>
        <p:sp>
          <p:nvSpPr>
            <p:cNvPr id="622" name="Google Shape;622;p15"/>
            <p:cNvSpPr/>
            <p:nvPr/>
          </p:nvSpPr>
          <p:spPr>
            <a:xfrm>
              <a:off x="1655100" y="3332725"/>
              <a:ext cx="101600" cy="99750"/>
            </a:xfrm>
            <a:custGeom>
              <a:avLst/>
              <a:gdLst/>
              <a:ahLst/>
              <a:cxnLst/>
              <a:rect l="l" t="t" r="r" b="b"/>
              <a:pathLst>
                <a:path w="4064" h="3990" extrusionOk="0">
                  <a:moveTo>
                    <a:pt x="2078" y="0"/>
                  </a:moveTo>
                  <a:cubicBezTo>
                    <a:pt x="920" y="0"/>
                    <a:pt x="0" y="846"/>
                    <a:pt x="0" y="2004"/>
                  </a:cubicBezTo>
                  <a:cubicBezTo>
                    <a:pt x="0" y="3071"/>
                    <a:pt x="920" y="3990"/>
                    <a:pt x="2078" y="3990"/>
                  </a:cubicBezTo>
                  <a:cubicBezTo>
                    <a:pt x="3144" y="3990"/>
                    <a:pt x="4063" y="3071"/>
                    <a:pt x="4063" y="2004"/>
                  </a:cubicBezTo>
                  <a:cubicBezTo>
                    <a:pt x="4063" y="846"/>
                    <a:pt x="3144" y="0"/>
                    <a:pt x="207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5"/>
            <p:cNvSpPr/>
            <p:nvPr/>
          </p:nvSpPr>
          <p:spPr>
            <a:xfrm>
              <a:off x="1659225" y="3332725"/>
              <a:ext cx="97475" cy="76775"/>
            </a:xfrm>
            <a:custGeom>
              <a:avLst/>
              <a:gdLst/>
              <a:ahLst/>
              <a:cxnLst/>
              <a:rect l="l" t="t" r="r" b="b"/>
              <a:pathLst>
                <a:path w="3899" h="3071" extrusionOk="0">
                  <a:moveTo>
                    <a:pt x="1913" y="0"/>
                  </a:moveTo>
                  <a:cubicBezTo>
                    <a:pt x="994" y="0"/>
                    <a:pt x="221" y="534"/>
                    <a:pt x="1" y="1306"/>
                  </a:cubicBezTo>
                  <a:cubicBezTo>
                    <a:pt x="295" y="846"/>
                    <a:pt x="920" y="460"/>
                    <a:pt x="1600" y="460"/>
                  </a:cubicBezTo>
                  <a:cubicBezTo>
                    <a:pt x="2758" y="460"/>
                    <a:pt x="3604" y="1379"/>
                    <a:pt x="3604" y="2464"/>
                  </a:cubicBezTo>
                  <a:cubicBezTo>
                    <a:pt x="3604" y="2685"/>
                    <a:pt x="3604" y="2924"/>
                    <a:pt x="3512" y="3071"/>
                  </a:cubicBezTo>
                  <a:cubicBezTo>
                    <a:pt x="3751" y="2758"/>
                    <a:pt x="3898" y="2372"/>
                    <a:pt x="3898" y="2004"/>
                  </a:cubicBezTo>
                  <a:cubicBezTo>
                    <a:pt x="3898" y="846"/>
                    <a:pt x="2979" y="0"/>
                    <a:pt x="1913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5"/>
            <p:cNvSpPr/>
            <p:nvPr/>
          </p:nvSpPr>
          <p:spPr>
            <a:xfrm>
              <a:off x="1662900" y="3357550"/>
              <a:ext cx="74950" cy="74925"/>
            </a:xfrm>
            <a:custGeom>
              <a:avLst/>
              <a:gdLst/>
              <a:ahLst/>
              <a:cxnLst/>
              <a:rect l="l" t="t" r="r" b="b"/>
              <a:pathLst>
                <a:path w="2998" h="2997" extrusionOk="0">
                  <a:moveTo>
                    <a:pt x="1453" y="0"/>
                  </a:moveTo>
                  <a:cubicBezTo>
                    <a:pt x="700" y="0"/>
                    <a:pt x="1" y="625"/>
                    <a:pt x="1" y="1471"/>
                  </a:cubicBezTo>
                  <a:cubicBezTo>
                    <a:pt x="1" y="2298"/>
                    <a:pt x="700" y="2997"/>
                    <a:pt x="1453" y="2997"/>
                  </a:cubicBezTo>
                  <a:cubicBezTo>
                    <a:pt x="2299" y="2997"/>
                    <a:pt x="2998" y="2298"/>
                    <a:pt x="2998" y="1471"/>
                  </a:cubicBezTo>
                  <a:cubicBezTo>
                    <a:pt x="2998" y="625"/>
                    <a:pt x="2299" y="0"/>
                    <a:pt x="1453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15"/>
          <p:cNvGrpSpPr/>
          <p:nvPr/>
        </p:nvGrpSpPr>
        <p:grpSpPr>
          <a:xfrm rot="6246478" flipH="1">
            <a:off x="324123" y="4081949"/>
            <a:ext cx="246049" cy="241639"/>
            <a:chOff x="1971300" y="3409475"/>
            <a:chExt cx="101600" cy="99775"/>
          </a:xfrm>
        </p:grpSpPr>
        <p:sp>
          <p:nvSpPr>
            <p:cNvPr id="626" name="Google Shape;626;p15"/>
            <p:cNvSpPr/>
            <p:nvPr/>
          </p:nvSpPr>
          <p:spPr>
            <a:xfrm>
              <a:off x="1971300" y="3409475"/>
              <a:ext cx="101600" cy="99775"/>
            </a:xfrm>
            <a:custGeom>
              <a:avLst/>
              <a:gdLst/>
              <a:ahLst/>
              <a:cxnLst/>
              <a:rect l="l" t="t" r="r" b="b"/>
              <a:pathLst>
                <a:path w="4064" h="3991" extrusionOk="0">
                  <a:moveTo>
                    <a:pt x="2060" y="1"/>
                  </a:moveTo>
                  <a:cubicBezTo>
                    <a:pt x="920" y="1"/>
                    <a:pt x="1" y="920"/>
                    <a:pt x="1" y="1986"/>
                  </a:cubicBezTo>
                  <a:cubicBezTo>
                    <a:pt x="1" y="3144"/>
                    <a:pt x="920" y="3990"/>
                    <a:pt x="2060" y="3990"/>
                  </a:cubicBezTo>
                  <a:cubicBezTo>
                    <a:pt x="3145" y="3990"/>
                    <a:pt x="4064" y="3144"/>
                    <a:pt x="4064" y="1986"/>
                  </a:cubicBezTo>
                  <a:cubicBezTo>
                    <a:pt x="4064" y="920"/>
                    <a:pt x="3145" y="1"/>
                    <a:pt x="2060" y="1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5"/>
            <p:cNvSpPr/>
            <p:nvPr/>
          </p:nvSpPr>
          <p:spPr>
            <a:xfrm>
              <a:off x="1974975" y="3409475"/>
              <a:ext cx="97925" cy="78625"/>
            </a:xfrm>
            <a:custGeom>
              <a:avLst/>
              <a:gdLst/>
              <a:ahLst/>
              <a:cxnLst/>
              <a:rect l="l" t="t" r="r" b="b"/>
              <a:pathLst>
                <a:path w="3917" h="3145" extrusionOk="0">
                  <a:moveTo>
                    <a:pt x="1913" y="1"/>
                  </a:moveTo>
                  <a:cubicBezTo>
                    <a:pt x="994" y="1"/>
                    <a:pt x="240" y="607"/>
                    <a:pt x="1" y="1380"/>
                  </a:cubicBezTo>
                  <a:cubicBezTo>
                    <a:pt x="313" y="846"/>
                    <a:pt x="920" y="534"/>
                    <a:pt x="1619" y="534"/>
                  </a:cubicBezTo>
                  <a:cubicBezTo>
                    <a:pt x="2759" y="534"/>
                    <a:pt x="3604" y="1453"/>
                    <a:pt x="3604" y="2519"/>
                  </a:cubicBezTo>
                  <a:cubicBezTo>
                    <a:pt x="3604" y="2758"/>
                    <a:pt x="3604" y="2979"/>
                    <a:pt x="3531" y="3144"/>
                  </a:cubicBezTo>
                  <a:cubicBezTo>
                    <a:pt x="3751" y="2832"/>
                    <a:pt x="3917" y="2446"/>
                    <a:pt x="3917" y="1986"/>
                  </a:cubicBezTo>
                  <a:cubicBezTo>
                    <a:pt x="3917" y="920"/>
                    <a:pt x="2998" y="1"/>
                    <a:pt x="1913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5"/>
            <p:cNvSpPr/>
            <p:nvPr/>
          </p:nvSpPr>
          <p:spPr>
            <a:xfrm>
              <a:off x="1979125" y="3434300"/>
              <a:ext cx="74475" cy="74950"/>
            </a:xfrm>
            <a:custGeom>
              <a:avLst/>
              <a:gdLst/>
              <a:ahLst/>
              <a:cxnLst/>
              <a:rect l="l" t="t" r="r" b="b"/>
              <a:pathLst>
                <a:path w="2979" h="2998" extrusionOk="0">
                  <a:moveTo>
                    <a:pt x="1453" y="0"/>
                  </a:moveTo>
                  <a:cubicBezTo>
                    <a:pt x="681" y="0"/>
                    <a:pt x="0" y="699"/>
                    <a:pt x="0" y="1526"/>
                  </a:cubicBezTo>
                  <a:cubicBezTo>
                    <a:pt x="0" y="2372"/>
                    <a:pt x="681" y="2997"/>
                    <a:pt x="1453" y="2997"/>
                  </a:cubicBezTo>
                  <a:cubicBezTo>
                    <a:pt x="2298" y="2997"/>
                    <a:pt x="2979" y="2372"/>
                    <a:pt x="2979" y="1526"/>
                  </a:cubicBezTo>
                  <a:cubicBezTo>
                    <a:pt x="2979" y="699"/>
                    <a:pt x="2298" y="0"/>
                    <a:pt x="1453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15"/>
          <p:cNvGrpSpPr/>
          <p:nvPr/>
        </p:nvGrpSpPr>
        <p:grpSpPr>
          <a:xfrm flipH="1">
            <a:off x="8715732" y="1518787"/>
            <a:ext cx="142077" cy="139500"/>
            <a:chOff x="1655100" y="3332725"/>
            <a:chExt cx="101600" cy="99750"/>
          </a:xfrm>
        </p:grpSpPr>
        <p:sp>
          <p:nvSpPr>
            <p:cNvPr id="630" name="Google Shape;630;p15"/>
            <p:cNvSpPr/>
            <p:nvPr/>
          </p:nvSpPr>
          <p:spPr>
            <a:xfrm>
              <a:off x="1655100" y="3332725"/>
              <a:ext cx="101600" cy="99750"/>
            </a:xfrm>
            <a:custGeom>
              <a:avLst/>
              <a:gdLst/>
              <a:ahLst/>
              <a:cxnLst/>
              <a:rect l="l" t="t" r="r" b="b"/>
              <a:pathLst>
                <a:path w="4064" h="3990" extrusionOk="0">
                  <a:moveTo>
                    <a:pt x="2078" y="0"/>
                  </a:moveTo>
                  <a:cubicBezTo>
                    <a:pt x="920" y="0"/>
                    <a:pt x="0" y="846"/>
                    <a:pt x="0" y="2004"/>
                  </a:cubicBezTo>
                  <a:cubicBezTo>
                    <a:pt x="0" y="3071"/>
                    <a:pt x="920" y="3990"/>
                    <a:pt x="2078" y="3990"/>
                  </a:cubicBezTo>
                  <a:cubicBezTo>
                    <a:pt x="3144" y="3990"/>
                    <a:pt x="4063" y="3071"/>
                    <a:pt x="4063" y="2004"/>
                  </a:cubicBezTo>
                  <a:cubicBezTo>
                    <a:pt x="4063" y="846"/>
                    <a:pt x="3144" y="0"/>
                    <a:pt x="207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5"/>
            <p:cNvSpPr/>
            <p:nvPr/>
          </p:nvSpPr>
          <p:spPr>
            <a:xfrm>
              <a:off x="1659225" y="3332725"/>
              <a:ext cx="97475" cy="76775"/>
            </a:xfrm>
            <a:custGeom>
              <a:avLst/>
              <a:gdLst/>
              <a:ahLst/>
              <a:cxnLst/>
              <a:rect l="l" t="t" r="r" b="b"/>
              <a:pathLst>
                <a:path w="3899" h="3071" extrusionOk="0">
                  <a:moveTo>
                    <a:pt x="1913" y="0"/>
                  </a:moveTo>
                  <a:cubicBezTo>
                    <a:pt x="994" y="0"/>
                    <a:pt x="221" y="534"/>
                    <a:pt x="1" y="1306"/>
                  </a:cubicBezTo>
                  <a:cubicBezTo>
                    <a:pt x="295" y="846"/>
                    <a:pt x="920" y="460"/>
                    <a:pt x="1600" y="460"/>
                  </a:cubicBezTo>
                  <a:cubicBezTo>
                    <a:pt x="2758" y="460"/>
                    <a:pt x="3604" y="1379"/>
                    <a:pt x="3604" y="2464"/>
                  </a:cubicBezTo>
                  <a:cubicBezTo>
                    <a:pt x="3604" y="2685"/>
                    <a:pt x="3604" y="2924"/>
                    <a:pt x="3512" y="3071"/>
                  </a:cubicBezTo>
                  <a:cubicBezTo>
                    <a:pt x="3751" y="2758"/>
                    <a:pt x="3898" y="2372"/>
                    <a:pt x="3898" y="2004"/>
                  </a:cubicBezTo>
                  <a:cubicBezTo>
                    <a:pt x="3898" y="846"/>
                    <a:pt x="2979" y="0"/>
                    <a:pt x="1913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5"/>
            <p:cNvSpPr/>
            <p:nvPr/>
          </p:nvSpPr>
          <p:spPr>
            <a:xfrm>
              <a:off x="1662900" y="3357550"/>
              <a:ext cx="74950" cy="74925"/>
            </a:xfrm>
            <a:custGeom>
              <a:avLst/>
              <a:gdLst/>
              <a:ahLst/>
              <a:cxnLst/>
              <a:rect l="l" t="t" r="r" b="b"/>
              <a:pathLst>
                <a:path w="2998" h="2997" extrusionOk="0">
                  <a:moveTo>
                    <a:pt x="1453" y="0"/>
                  </a:moveTo>
                  <a:cubicBezTo>
                    <a:pt x="700" y="0"/>
                    <a:pt x="1" y="625"/>
                    <a:pt x="1" y="1471"/>
                  </a:cubicBezTo>
                  <a:cubicBezTo>
                    <a:pt x="1" y="2298"/>
                    <a:pt x="700" y="2997"/>
                    <a:pt x="1453" y="2997"/>
                  </a:cubicBezTo>
                  <a:cubicBezTo>
                    <a:pt x="2299" y="2997"/>
                    <a:pt x="2998" y="2298"/>
                    <a:pt x="2998" y="1471"/>
                  </a:cubicBezTo>
                  <a:cubicBezTo>
                    <a:pt x="2998" y="625"/>
                    <a:pt x="2299" y="0"/>
                    <a:pt x="1453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"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p36"/>
          <p:cNvSpPr txBox="1">
            <a:spLocks noGrp="1"/>
          </p:cNvSpPr>
          <p:nvPr>
            <p:ph type="subTitle" idx="1"/>
          </p:nvPr>
        </p:nvSpPr>
        <p:spPr>
          <a:xfrm>
            <a:off x="2642825" y="1722575"/>
            <a:ext cx="3852000" cy="10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39" name="Google Shape;1839;p36"/>
          <p:cNvSpPr txBox="1">
            <a:spLocks noGrp="1"/>
          </p:cNvSpPr>
          <p:nvPr>
            <p:ph type="ctrTitle"/>
          </p:nvPr>
        </p:nvSpPr>
        <p:spPr>
          <a:xfrm flipH="1">
            <a:off x="2646000" y="927259"/>
            <a:ext cx="3852000" cy="10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40" name="Google Shape;1840;p36"/>
          <p:cNvSpPr txBox="1"/>
          <p:nvPr/>
        </p:nvSpPr>
        <p:spPr>
          <a:xfrm>
            <a:off x="2799925" y="3186608"/>
            <a:ext cx="3537900" cy="7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including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841" name="Google Shape;1841;p36"/>
          <p:cNvGrpSpPr/>
          <p:nvPr/>
        </p:nvGrpSpPr>
        <p:grpSpPr>
          <a:xfrm flipH="1">
            <a:off x="8491714" y="2003743"/>
            <a:ext cx="206929" cy="203161"/>
            <a:chOff x="1655100" y="3332725"/>
            <a:chExt cx="101600" cy="99750"/>
          </a:xfrm>
        </p:grpSpPr>
        <p:sp>
          <p:nvSpPr>
            <p:cNvPr id="1842" name="Google Shape;1842;p36"/>
            <p:cNvSpPr/>
            <p:nvPr/>
          </p:nvSpPr>
          <p:spPr>
            <a:xfrm>
              <a:off x="1655100" y="3332725"/>
              <a:ext cx="101600" cy="99750"/>
            </a:xfrm>
            <a:custGeom>
              <a:avLst/>
              <a:gdLst/>
              <a:ahLst/>
              <a:cxnLst/>
              <a:rect l="l" t="t" r="r" b="b"/>
              <a:pathLst>
                <a:path w="4064" h="3990" extrusionOk="0">
                  <a:moveTo>
                    <a:pt x="2078" y="0"/>
                  </a:moveTo>
                  <a:cubicBezTo>
                    <a:pt x="920" y="0"/>
                    <a:pt x="0" y="846"/>
                    <a:pt x="0" y="2004"/>
                  </a:cubicBezTo>
                  <a:cubicBezTo>
                    <a:pt x="0" y="3071"/>
                    <a:pt x="920" y="3990"/>
                    <a:pt x="2078" y="3990"/>
                  </a:cubicBezTo>
                  <a:cubicBezTo>
                    <a:pt x="3144" y="3990"/>
                    <a:pt x="4063" y="3071"/>
                    <a:pt x="4063" y="2004"/>
                  </a:cubicBezTo>
                  <a:cubicBezTo>
                    <a:pt x="4063" y="846"/>
                    <a:pt x="3144" y="0"/>
                    <a:pt x="207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6"/>
            <p:cNvSpPr/>
            <p:nvPr/>
          </p:nvSpPr>
          <p:spPr>
            <a:xfrm>
              <a:off x="1659225" y="3332725"/>
              <a:ext cx="97475" cy="76775"/>
            </a:xfrm>
            <a:custGeom>
              <a:avLst/>
              <a:gdLst/>
              <a:ahLst/>
              <a:cxnLst/>
              <a:rect l="l" t="t" r="r" b="b"/>
              <a:pathLst>
                <a:path w="3899" h="3071" extrusionOk="0">
                  <a:moveTo>
                    <a:pt x="1913" y="0"/>
                  </a:moveTo>
                  <a:cubicBezTo>
                    <a:pt x="994" y="0"/>
                    <a:pt x="221" y="534"/>
                    <a:pt x="1" y="1306"/>
                  </a:cubicBezTo>
                  <a:cubicBezTo>
                    <a:pt x="295" y="846"/>
                    <a:pt x="920" y="460"/>
                    <a:pt x="1600" y="460"/>
                  </a:cubicBezTo>
                  <a:cubicBezTo>
                    <a:pt x="2758" y="460"/>
                    <a:pt x="3604" y="1379"/>
                    <a:pt x="3604" y="2464"/>
                  </a:cubicBezTo>
                  <a:cubicBezTo>
                    <a:pt x="3604" y="2685"/>
                    <a:pt x="3604" y="2924"/>
                    <a:pt x="3512" y="3071"/>
                  </a:cubicBezTo>
                  <a:cubicBezTo>
                    <a:pt x="3751" y="2758"/>
                    <a:pt x="3898" y="2372"/>
                    <a:pt x="3898" y="2004"/>
                  </a:cubicBezTo>
                  <a:cubicBezTo>
                    <a:pt x="3898" y="846"/>
                    <a:pt x="2979" y="0"/>
                    <a:pt x="1913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6"/>
            <p:cNvSpPr/>
            <p:nvPr/>
          </p:nvSpPr>
          <p:spPr>
            <a:xfrm>
              <a:off x="1662900" y="3357550"/>
              <a:ext cx="74950" cy="74925"/>
            </a:xfrm>
            <a:custGeom>
              <a:avLst/>
              <a:gdLst/>
              <a:ahLst/>
              <a:cxnLst/>
              <a:rect l="l" t="t" r="r" b="b"/>
              <a:pathLst>
                <a:path w="2998" h="2997" extrusionOk="0">
                  <a:moveTo>
                    <a:pt x="1453" y="0"/>
                  </a:moveTo>
                  <a:cubicBezTo>
                    <a:pt x="700" y="0"/>
                    <a:pt x="1" y="625"/>
                    <a:pt x="1" y="1471"/>
                  </a:cubicBezTo>
                  <a:cubicBezTo>
                    <a:pt x="1" y="2298"/>
                    <a:pt x="700" y="2997"/>
                    <a:pt x="1453" y="2997"/>
                  </a:cubicBezTo>
                  <a:cubicBezTo>
                    <a:pt x="2299" y="2997"/>
                    <a:pt x="2998" y="2298"/>
                    <a:pt x="2998" y="1471"/>
                  </a:cubicBezTo>
                  <a:cubicBezTo>
                    <a:pt x="2998" y="625"/>
                    <a:pt x="2299" y="0"/>
                    <a:pt x="1453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5" name="Google Shape;1845;p36"/>
          <p:cNvGrpSpPr/>
          <p:nvPr/>
        </p:nvGrpSpPr>
        <p:grpSpPr>
          <a:xfrm rot="6299960">
            <a:off x="223173" y="-269356"/>
            <a:ext cx="1033865" cy="1372558"/>
            <a:chOff x="5836834" y="2784946"/>
            <a:chExt cx="1033895" cy="1372599"/>
          </a:xfrm>
        </p:grpSpPr>
        <p:sp>
          <p:nvSpPr>
            <p:cNvPr id="1846" name="Google Shape;1846;p36"/>
            <p:cNvSpPr/>
            <p:nvPr/>
          </p:nvSpPr>
          <p:spPr>
            <a:xfrm>
              <a:off x="6392862" y="2784946"/>
              <a:ext cx="184488" cy="366671"/>
            </a:xfrm>
            <a:custGeom>
              <a:avLst/>
              <a:gdLst/>
              <a:ahLst/>
              <a:cxnLst/>
              <a:rect l="l" t="t" r="r" b="b"/>
              <a:pathLst>
                <a:path w="4161" h="8270" extrusionOk="0">
                  <a:moveTo>
                    <a:pt x="2160" y="1"/>
                  </a:moveTo>
                  <a:cubicBezTo>
                    <a:pt x="1276" y="1"/>
                    <a:pt x="395" y="759"/>
                    <a:pt x="266" y="2386"/>
                  </a:cubicBezTo>
                  <a:cubicBezTo>
                    <a:pt x="0" y="5749"/>
                    <a:pt x="1989" y="8269"/>
                    <a:pt x="1989" y="8269"/>
                  </a:cubicBezTo>
                  <a:cubicBezTo>
                    <a:pt x="1989" y="8269"/>
                    <a:pt x="4161" y="5557"/>
                    <a:pt x="4088" y="2459"/>
                  </a:cubicBezTo>
                  <a:cubicBezTo>
                    <a:pt x="4050" y="865"/>
                    <a:pt x="3103" y="1"/>
                    <a:pt x="2160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6"/>
            <p:cNvSpPr/>
            <p:nvPr/>
          </p:nvSpPr>
          <p:spPr>
            <a:xfrm>
              <a:off x="6086140" y="2977723"/>
              <a:ext cx="281587" cy="305929"/>
            </a:xfrm>
            <a:custGeom>
              <a:avLst/>
              <a:gdLst/>
              <a:ahLst/>
              <a:cxnLst/>
              <a:rect l="l" t="t" r="r" b="b"/>
              <a:pathLst>
                <a:path w="6351" h="6900" extrusionOk="0">
                  <a:moveTo>
                    <a:pt x="2319" y="0"/>
                  </a:moveTo>
                  <a:cubicBezTo>
                    <a:pt x="944" y="0"/>
                    <a:pt x="1" y="1476"/>
                    <a:pt x="1310" y="3381"/>
                  </a:cubicBezTo>
                  <a:cubicBezTo>
                    <a:pt x="3179" y="6167"/>
                    <a:pt x="6350" y="6900"/>
                    <a:pt x="6350" y="6900"/>
                  </a:cubicBezTo>
                  <a:cubicBezTo>
                    <a:pt x="6350" y="6900"/>
                    <a:pt x="6304" y="3417"/>
                    <a:pt x="4325" y="1053"/>
                  </a:cubicBezTo>
                  <a:cubicBezTo>
                    <a:pt x="3684" y="316"/>
                    <a:pt x="2955" y="0"/>
                    <a:pt x="2319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6"/>
            <p:cNvSpPr/>
            <p:nvPr/>
          </p:nvSpPr>
          <p:spPr>
            <a:xfrm>
              <a:off x="6002077" y="3231329"/>
              <a:ext cx="272188" cy="316437"/>
            </a:xfrm>
            <a:custGeom>
              <a:avLst/>
              <a:gdLst/>
              <a:ahLst/>
              <a:cxnLst/>
              <a:rect l="l" t="t" r="r" b="b"/>
              <a:pathLst>
                <a:path w="6139" h="7137" extrusionOk="0">
                  <a:moveTo>
                    <a:pt x="2254" y="0"/>
                  </a:moveTo>
                  <a:cubicBezTo>
                    <a:pt x="944" y="0"/>
                    <a:pt x="1" y="1387"/>
                    <a:pt x="1144" y="3315"/>
                  </a:cubicBezTo>
                  <a:cubicBezTo>
                    <a:pt x="2858" y="6220"/>
                    <a:pt x="5955" y="7136"/>
                    <a:pt x="5955" y="7136"/>
                  </a:cubicBezTo>
                  <a:cubicBezTo>
                    <a:pt x="5955" y="7136"/>
                    <a:pt x="6138" y="3654"/>
                    <a:pt x="4306" y="1180"/>
                  </a:cubicBezTo>
                  <a:cubicBezTo>
                    <a:pt x="3677" y="357"/>
                    <a:pt x="2918" y="0"/>
                    <a:pt x="2254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6"/>
            <p:cNvSpPr/>
            <p:nvPr/>
          </p:nvSpPr>
          <p:spPr>
            <a:xfrm>
              <a:off x="5836834" y="3451860"/>
              <a:ext cx="298879" cy="371770"/>
            </a:xfrm>
            <a:custGeom>
              <a:avLst/>
              <a:gdLst/>
              <a:ahLst/>
              <a:cxnLst/>
              <a:rect l="l" t="t" r="r" b="b"/>
              <a:pathLst>
                <a:path w="6741" h="8385" extrusionOk="0">
                  <a:moveTo>
                    <a:pt x="2517" y="1"/>
                  </a:moveTo>
                  <a:cubicBezTo>
                    <a:pt x="1013" y="1"/>
                    <a:pt x="0" y="1797"/>
                    <a:pt x="1123" y="3766"/>
                  </a:cubicBezTo>
                  <a:cubicBezTo>
                    <a:pt x="2763" y="6699"/>
                    <a:pt x="6429" y="8385"/>
                    <a:pt x="6429" y="8385"/>
                  </a:cubicBezTo>
                  <a:cubicBezTo>
                    <a:pt x="6429" y="8385"/>
                    <a:pt x="6740" y="4032"/>
                    <a:pt x="4908" y="1512"/>
                  </a:cubicBezTo>
                  <a:cubicBezTo>
                    <a:pt x="4123" y="439"/>
                    <a:pt x="3260" y="1"/>
                    <a:pt x="2517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6"/>
            <p:cNvSpPr/>
            <p:nvPr/>
          </p:nvSpPr>
          <p:spPr>
            <a:xfrm>
              <a:off x="6565554" y="3021173"/>
              <a:ext cx="305175" cy="311249"/>
            </a:xfrm>
            <a:custGeom>
              <a:avLst/>
              <a:gdLst/>
              <a:ahLst/>
              <a:cxnLst/>
              <a:rect l="l" t="t" r="r" b="b"/>
              <a:pathLst>
                <a:path w="6883" h="7020" extrusionOk="0">
                  <a:moveTo>
                    <a:pt x="4563" y="1"/>
                  </a:moveTo>
                  <a:cubicBezTo>
                    <a:pt x="4025" y="1"/>
                    <a:pt x="3396" y="261"/>
                    <a:pt x="2749" y="879"/>
                  </a:cubicBezTo>
                  <a:cubicBezTo>
                    <a:pt x="0" y="3400"/>
                    <a:pt x="193" y="7019"/>
                    <a:pt x="193" y="7019"/>
                  </a:cubicBezTo>
                  <a:cubicBezTo>
                    <a:pt x="193" y="7019"/>
                    <a:pt x="3400" y="6332"/>
                    <a:pt x="5270" y="4041"/>
                  </a:cubicBezTo>
                  <a:cubicBezTo>
                    <a:pt x="6882" y="2096"/>
                    <a:pt x="6090" y="1"/>
                    <a:pt x="4563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6"/>
            <p:cNvSpPr/>
            <p:nvPr/>
          </p:nvSpPr>
          <p:spPr>
            <a:xfrm>
              <a:off x="6506232" y="3401893"/>
              <a:ext cx="353281" cy="254098"/>
            </a:xfrm>
            <a:custGeom>
              <a:avLst/>
              <a:gdLst/>
              <a:ahLst/>
              <a:cxnLst/>
              <a:rect l="l" t="t" r="r" b="b"/>
              <a:pathLst>
                <a:path w="7968" h="5731" extrusionOk="0">
                  <a:moveTo>
                    <a:pt x="5561" y="1"/>
                  </a:moveTo>
                  <a:cubicBezTo>
                    <a:pt x="5135" y="1"/>
                    <a:pt x="4639" y="128"/>
                    <a:pt x="4087" y="421"/>
                  </a:cubicBezTo>
                  <a:cubicBezTo>
                    <a:pt x="770" y="2181"/>
                    <a:pt x="0" y="5727"/>
                    <a:pt x="0" y="5727"/>
                  </a:cubicBezTo>
                  <a:cubicBezTo>
                    <a:pt x="0" y="5727"/>
                    <a:pt x="77" y="5731"/>
                    <a:pt x="217" y="5731"/>
                  </a:cubicBezTo>
                  <a:cubicBezTo>
                    <a:pt x="987" y="5731"/>
                    <a:pt x="3658" y="5619"/>
                    <a:pt x="5691" y="4160"/>
                  </a:cubicBezTo>
                  <a:cubicBezTo>
                    <a:pt x="7968" y="2542"/>
                    <a:pt x="7466" y="1"/>
                    <a:pt x="5561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6"/>
            <p:cNvSpPr/>
            <p:nvPr/>
          </p:nvSpPr>
          <p:spPr>
            <a:xfrm>
              <a:off x="6363999" y="3740537"/>
              <a:ext cx="472948" cy="223949"/>
            </a:xfrm>
            <a:custGeom>
              <a:avLst/>
              <a:gdLst/>
              <a:ahLst/>
              <a:cxnLst/>
              <a:rect l="l" t="t" r="r" b="b"/>
              <a:pathLst>
                <a:path w="10667" h="5051" extrusionOk="0">
                  <a:moveTo>
                    <a:pt x="7216" y="1"/>
                  </a:moveTo>
                  <a:cubicBezTo>
                    <a:pt x="6956" y="1"/>
                    <a:pt x="6677" y="25"/>
                    <a:pt x="6379" y="78"/>
                  </a:cubicBezTo>
                  <a:cubicBezTo>
                    <a:pt x="2713" y="692"/>
                    <a:pt x="1" y="4696"/>
                    <a:pt x="1" y="4696"/>
                  </a:cubicBezTo>
                  <a:cubicBezTo>
                    <a:pt x="1" y="4696"/>
                    <a:pt x="1507" y="5051"/>
                    <a:pt x="3468" y="5051"/>
                  </a:cubicBezTo>
                  <a:cubicBezTo>
                    <a:pt x="4785" y="5051"/>
                    <a:pt x="6307" y="4891"/>
                    <a:pt x="7717" y="4357"/>
                  </a:cubicBezTo>
                  <a:cubicBezTo>
                    <a:pt x="10667" y="3194"/>
                    <a:pt x="10191" y="1"/>
                    <a:pt x="7216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6"/>
            <p:cNvSpPr/>
            <p:nvPr/>
          </p:nvSpPr>
          <p:spPr>
            <a:xfrm>
              <a:off x="6006866" y="2883817"/>
              <a:ext cx="526596" cy="1273728"/>
            </a:xfrm>
            <a:custGeom>
              <a:avLst/>
              <a:gdLst/>
              <a:ahLst/>
              <a:cxnLst/>
              <a:rect l="l" t="t" r="r" b="b"/>
              <a:pathLst>
                <a:path w="11877" h="28728" extrusionOk="0">
                  <a:moveTo>
                    <a:pt x="10805" y="0"/>
                  </a:moveTo>
                  <a:cubicBezTo>
                    <a:pt x="10805" y="1"/>
                    <a:pt x="10842" y="1230"/>
                    <a:pt x="10503" y="6342"/>
                  </a:cubicBezTo>
                  <a:cubicBezTo>
                    <a:pt x="10200" y="11034"/>
                    <a:pt x="8367" y="20161"/>
                    <a:pt x="119" y="28180"/>
                  </a:cubicBezTo>
                  <a:cubicBezTo>
                    <a:pt x="0" y="28299"/>
                    <a:pt x="0" y="28492"/>
                    <a:pt x="119" y="28638"/>
                  </a:cubicBezTo>
                  <a:cubicBezTo>
                    <a:pt x="174" y="28698"/>
                    <a:pt x="250" y="28728"/>
                    <a:pt x="331" y="28728"/>
                  </a:cubicBezTo>
                  <a:cubicBezTo>
                    <a:pt x="413" y="28728"/>
                    <a:pt x="500" y="28698"/>
                    <a:pt x="578" y="28638"/>
                  </a:cubicBezTo>
                  <a:cubicBezTo>
                    <a:pt x="1604" y="27612"/>
                    <a:pt x="5884" y="23222"/>
                    <a:pt x="8321" y="17339"/>
                  </a:cubicBezTo>
                  <a:cubicBezTo>
                    <a:pt x="11877" y="8790"/>
                    <a:pt x="10805" y="2"/>
                    <a:pt x="10805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6"/>
            <p:cNvSpPr/>
            <p:nvPr/>
          </p:nvSpPr>
          <p:spPr>
            <a:xfrm>
              <a:off x="6231964" y="3093043"/>
              <a:ext cx="514847" cy="383608"/>
            </a:xfrm>
            <a:custGeom>
              <a:avLst/>
              <a:gdLst/>
              <a:ahLst/>
              <a:cxnLst/>
              <a:rect l="l" t="t" r="r" b="b"/>
              <a:pathLst>
                <a:path w="11612" h="8652" extrusionOk="0">
                  <a:moveTo>
                    <a:pt x="174" y="1"/>
                  </a:moveTo>
                  <a:cubicBezTo>
                    <a:pt x="138" y="1"/>
                    <a:pt x="101" y="19"/>
                    <a:pt x="83" y="56"/>
                  </a:cubicBezTo>
                  <a:cubicBezTo>
                    <a:pt x="0" y="92"/>
                    <a:pt x="0" y="211"/>
                    <a:pt x="83" y="248"/>
                  </a:cubicBezTo>
                  <a:cubicBezTo>
                    <a:pt x="119" y="285"/>
                    <a:pt x="2869" y="3034"/>
                    <a:pt x="4317" y="8533"/>
                  </a:cubicBezTo>
                  <a:cubicBezTo>
                    <a:pt x="4317" y="8569"/>
                    <a:pt x="4353" y="8652"/>
                    <a:pt x="4390" y="8652"/>
                  </a:cubicBezTo>
                  <a:lnTo>
                    <a:pt x="4436" y="8652"/>
                  </a:lnTo>
                  <a:cubicBezTo>
                    <a:pt x="4472" y="8652"/>
                    <a:pt x="4509" y="8652"/>
                    <a:pt x="4546" y="8606"/>
                  </a:cubicBezTo>
                  <a:cubicBezTo>
                    <a:pt x="4582" y="8569"/>
                    <a:pt x="9320" y="4482"/>
                    <a:pt x="11575" y="862"/>
                  </a:cubicBezTo>
                  <a:cubicBezTo>
                    <a:pt x="11611" y="780"/>
                    <a:pt x="11575" y="706"/>
                    <a:pt x="11538" y="670"/>
                  </a:cubicBezTo>
                  <a:cubicBezTo>
                    <a:pt x="11504" y="655"/>
                    <a:pt x="11465" y="646"/>
                    <a:pt x="11429" y="646"/>
                  </a:cubicBezTo>
                  <a:cubicBezTo>
                    <a:pt x="11377" y="646"/>
                    <a:pt x="11330" y="663"/>
                    <a:pt x="11309" y="706"/>
                  </a:cubicBezTo>
                  <a:cubicBezTo>
                    <a:pt x="9320" y="3877"/>
                    <a:pt x="5426" y="7424"/>
                    <a:pt x="4546" y="8230"/>
                  </a:cubicBezTo>
                  <a:cubicBezTo>
                    <a:pt x="3061" y="2768"/>
                    <a:pt x="312" y="56"/>
                    <a:pt x="266" y="56"/>
                  </a:cubicBezTo>
                  <a:cubicBezTo>
                    <a:pt x="248" y="19"/>
                    <a:pt x="211" y="1"/>
                    <a:pt x="174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6"/>
            <p:cNvSpPr/>
            <p:nvPr/>
          </p:nvSpPr>
          <p:spPr>
            <a:xfrm>
              <a:off x="6083258" y="3277528"/>
              <a:ext cx="695655" cy="464879"/>
            </a:xfrm>
            <a:custGeom>
              <a:avLst/>
              <a:gdLst/>
              <a:ahLst/>
              <a:cxnLst/>
              <a:rect l="l" t="t" r="r" b="b"/>
              <a:pathLst>
                <a:path w="15690" h="10485" extrusionOk="0">
                  <a:moveTo>
                    <a:pt x="188" y="0"/>
                  </a:moveTo>
                  <a:cubicBezTo>
                    <a:pt x="149" y="0"/>
                    <a:pt x="110" y="19"/>
                    <a:pt x="74" y="55"/>
                  </a:cubicBezTo>
                  <a:cubicBezTo>
                    <a:pt x="0" y="92"/>
                    <a:pt x="0" y="211"/>
                    <a:pt x="74" y="284"/>
                  </a:cubicBezTo>
                  <a:cubicBezTo>
                    <a:pt x="110" y="321"/>
                    <a:pt x="4500" y="5096"/>
                    <a:pt x="5380" y="10365"/>
                  </a:cubicBezTo>
                  <a:cubicBezTo>
                    <a:pt x="5380" y="10402"/>
                    <a:pt x="5416" y="10447"/>
                    <a:pt x="5453" y="10484"/>
                  </a:cubicBezTo>
                  <a:lnTo>
                    <a:pt x="5572" y="10484"/>
                  </a:lnTo>
                  <a:cubicBezTo>
                    <a:pt x="5645" y="10447"/>
                    <a:pt x="11034" y="8422"/>
                    <a:pt x="15616" y="4564"/>
                  </a:cubicBezTo>
                  <a:cubicBezTo>
                    <a:pt x="15689" y="4491"/>
                    <a:pt x="15689" y="4408"/>
                    <a:pt x="15653" y="4335"/>
                  </a:cubicBezTo>
                  <a:cubicBezTo>
                    <a:pt x="15610" y="4292"/>
                    <a:pt x="15564" y="4274"/>
                    <a:pt x="15518" y="4274"/>
                  </a:cubicBezTo>
                  <a:cubicBezTo>
                    <a:pt x="15486" y="4274"/>
                    <a:pt x="15454" y="4283"/>
                    <a:pt x="15424" y="4298"/>
                  </a:cubicBezTo>
                  <a:cubicBezTo>
                    <a:pt x="11336" y="7771"/>
                    <a:pt x="6598" y="9760"/>
                    <a:pt x="5645" y="10136"/>
                  </a:cubicBezTo>
                  <a:cubicBezTo>
                    <a:pt x="4692" y="4866"/>
                    <a:pt x="339" y="92"/>
                    <a:pt x="303" y="55"/>
                  </a:cubicBezTo>
                  <a:cubicBezTo>
                    <a:pt x="266" y="19"/>
                    <a:pt x="227" y="0"/>
                    <a:pt x="18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6"/>
            <p:cNvSpPr/>
            <p:nvPr/>
          </p:nvSpPr>
          <p:spPr>
            <a:xfrm>
              <a:off x="5938986" y="3511139"/>
              <a:ext cx="767172" cy="476672"/>
            </a:xfrm>
            <a:custGeom>
              <a:avLst/>
              <a:gdLst/>
              <a:ahLst/>
              <a:cxnLst/>
              <a:rect l="l" t="t" r="r" b="b"/>
              <a:pathLst>
                <a:path w="17303" h="10751" extrusionOk="0">
                  <a:moveTo>
                    <a:pt x="176" y="1"/>
                  </a:moveTo>
                  <a:cubicBezTo>
                    <a:pt x="138" y="1"/>
                    <a:pt x="102" y="19"/>
                    <a:pt x="83" y="56"/>
                  </a:cubicBezTo>
                  <a:cubicBezTo>
                    <a:pt x="1" y="92"/>
                    <a:pt x="1" y="211"/>
                    <a:pt x="47" y="248"/>
                  </a:cubicBezTo>
                  <a:cubicBezTo>
                    <a:pt x="83" y="285"/>
                    <a:pt x="3942" y="4638"/>
                    <a:pt x="4931" y="10631"/>
                  </a:cubicBezTo>
                  <a:cubicBezTo>
                    <a:pt x="4931" y="10714"/>
                    <a:pt x="5005" y="10750"/>
                    <a:pt x="5087" y="10750"/>
                  </a:cubicBezTo>
                  <a:cubicBezTo>
                    <a:pt x="5160" y="10750"/>
                    <a:pt x="12070" y="9797"/>
                    <a:pt x="17184" y="7387"/>
                  </a:cubicBezTo>
                  <a:cubicBezTo>
                    <a:pt x="17266" y="7350"/>
                    <a:pt x="17303" y="7240"/>
                    <a:pt x="17266" y="7158"/>
                  </a:cubicBezTo>
                  <a:cubicBezTo>
                    <a:pt x="17230" y="7085"/>
                    <a:pt x="17147" y="7085"/>
                    <a:pt x="17074" y="7085"/>
                  </a:cubicBezTo>
                  <a:cubicBezTo>
                    <a:pt x="12373" y="9339"/>
                    <a:pt x="6233" y="10292"/>
                    <a:pt x="5197" y="10448"/>
                  </a:cubicBezTo>
                  <a:cubicBezTo>
                    <a:pt x="4171" y="4445"/>
                    <a:pt x="313" y="92"/>
                    <a:pt x="276" y="56"/>
                  </a:cubicBezTo>
                  <a:cubicBezTo>
                    <a:pt x="253" y="19"/>
                    <a:pt x="214" y="1"/>
                    <a:pt x="176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7" name="Google Shape;1857;p36"/>
          <p:cNvGrpSpPr/>
          <p:nvPr/>
        </p:nvGrpSpPr>
        <p:grpSpPr>
          <a:xfrm rot="-6299960" flipH="1">
            <a:off x="7886973" y="-269356"/>
            <a:ext cx="1033865" cy="1372558"/>
            <a:chOff x="5836834" y="2784946"/>
            <a:chExt cx="1033895" cy="1372599"/>
          </a:xfrm>
        </p:grpSpPr>
        <p:sp>
          <p:nvSpPr>
            <p:cNvPr id="1858" name="Google Shape;1858;p36"/>
            <p:cNvSpPr/>
            <p:nvPr/>
          </p:nvSpPr>
          <p:spPr>
            <a:xfrm>
              <a:off x="6392862" y="2784946"/>
              <a:ext cx="184488" cy="366671"/>
            </a:xfrm>
            <a:custGeom>
              <a:avLst/>
              <a:gdLst/>
              <a:ahLst/>
              <a:cxnLst/>
              <a:rect l="l" t="t" r="r" b="b"/>
              <a:pathLst>
                <a:path w="4161" h="8270" extrusionOk="0">
                  <a:moveTo>
                    <a:pt x="2160" y="1"/>
                  </a:moveTo>
                  <a:cubicBezTo>
                    <a:pt x="1276" y="1"/>
                    <a:pt x="395" y="759"/>
                    <a:pt x="266" y="2386"/>
                  </a:cubicBezTo>
                  <a:cubicBezTo>
                    <a:pt x="0" y="5749"/>
                    <a:pt x="1989" y="8269"/>
                    <a:pt x="1989" y="8269"/>
                  </a:cubicBezTo>
                  <a:cubicBezTo>
                    <a:pt x="1989" y="8269"/>
                    <a:pt x="4161" y="5557"/>
                    <a:pt x="4088" y="2459"/>
                  </a:cubicBezTo>
                  <a:cubicBezTo>
                    <a:pt x="4050" y="865"/>
                    <a:pt x="3103" y="1"/>
                    <a:pt x="2160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6"/>
            <p:cNvSpPr/>
            <p:nvPr/>
          </p:nvSpPr>
          <p:spPr>
            <a:xfrm>
              <a:off x="6086140" y="2977723"/>
              <a:ext cx="281587" cy="305929"/>
            </a:xfrm>
            <a:custGeom>
              <a:avLst/>
              <a:gdLst/>
              <a:ahLst/>
              <a:cxnLst/>
              <a:rect l="l" t="t" r="r" b="b"/>
              <a:pathLst>
                <a:path w="6351" h="6900" extrusionOk="0">
                  <a:moveTo>
                    <a:pt x="2319" y="0"/>
                  </a:moveTo>
                  <a:cubicBezTo>
                    <a:pt x="944" y="0"/>
                    <a:pt x="1" y="1476"/>
                    <a:pt x="1310" y="3381"/>
                  </a:cubicBezTo>
                  <a:cubicBezTo>
                    <a:pt x="3179" y="6167"/>
                    <a:pt x="6350" y="6900"/>
                    <a:pt x="6350" y="6900"/>
                  </a:cubicBezTo>
                  <a:cubicBezTo>
                    <a:pt x="6350" y="6900"/>
                    <a:pt x="6304" y="3417"/>
                    <a:pt x="4325" y="1053"/>
                  </a:cubicBezTo>
                  <a:cubicBezTo>
                    <a:pt x="3684" y="316"/>
                    <a:pt x="2955" y="0"/>
                    <a:pt x="2319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6"/>
            <p:cNvSpPr/>
            <p:nvPr/>
          </p:nvSpPr>
          <p:spPr>
            <a:xfrm>
              <a:off x="6002077" y="3231329"/>
              <a:ext cx="272188" cy="316437"/>
            </a:xfrm>
            <a:custGeom>
              <a:avLst/>
              <a:gdLst/>
              <a:ahLst/>
              <a:cxnLst/>
              <a:rect l="l" t="t" r="r" b="b"/>
              <a:pathLst>
                <a:path w="6139" h="7137" extrusionOk="0">
                  <a:moveTo>
                    <a:pt x="2254" y="0"/>
                  </a:moveTo>
                  <a:cubicBezTo>
                    <a:pt x="944" y="0"/>
                    <a:pt x="1" y="1387"/>
                    <a:pt x="1144" y="3315"/>
                  </a:cubicBezTo>
                  <a:cubicBezTo>
                    <a:pt x="2858" y="6220"/>
                    <a:pt x="5955" y="7136"/>
                    <a:pt x="5955" y="7136"/>
                  </a:cubicBezTo>
                  <a:cubicBezTo>
                    <a:pt x="5955" y="7136"/>
                    <a:pt x="6138" y="3654"/>
                    <a:pt x="4306" y="1180"/>
                  </a:cubicBezTo>
                  <a:cubicBezTo>
                    <a:pt x="3677" y="357"/>
                    <a:pt x="2918" y="0"/>
                    <a:pt x="2254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6"/>
            <p:cNvSpPr/>
            <p:nvPr/>
          </p:nvSpPr>
          <p:spPr>
            <a:xfrm>
              <a:off x="5836834" y="3451860"/>
              <a:ext cx="298879" cy="371770"/>
            </a:xfrm>
            <a:custGeom>
              <a:avLst/>
              <a:gdLst/>
              <a:ahLst/>
              <a:cxnLst/>
              <a:rect l="l" t="t" r="r" b="b"/>
              <a:pathLst>
                <a:path w="6741" h="8385" extrusionOk="0">
                  <a:moveTo>
                    <a:pt x="2517" y="1"/>
                  </a:moveTo>
                  <a:cubicBezTo>
                    <a:pt x="1013" y="1"/>
                    <a:pt x="0" y="1797"/>
                    <a:pt x="1123" y="3766"/>
                  </a:cubicBezTo>
                  <a:cubicBezTo>
                    <a:pt x="2763" y="6699"/>
                    <a:pt x="6429" y="8385"/>
                    <a:pt x="6429" y="8385"/>
                  </a:cubicBezTo>
                  <a:cubicBezTo>
                    <a:pt x="6429" y="8385"/>
                    <a:pt x="6740" y="4032"/>
                    <a:pt x="4908" y="1512"/>
                  </a:cubicBezTo>
                  <a:cubicBezTo>
                    <a:pt x="4123" y="439"/>
                    <a:pt x="3260" y="1"/>
                    <a:pt x="2517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6"/>
            <p:cNvSpPr/>
            <p:nvPr/>
          </p:nvSpPr>
          <p:spPr>
            <a:xfrm>
              <a:off x="6565554" y="3021173"/>
              <a:ext cx="305175" cy="311249"/>
            </a:xfrm>
            <a:custGeom>
              <a:avLst/>
              <a:gdLst/>
              <a:ahLst/>
              <a:cxnLst/>
              <a:rect l="l" t="t" r="r" b="b"/>
              <a:pathLst>
                <a:path w="6883" h="7020" extrusionOk="0">
                  <a:moveTo>
                    <a:pt x="4563" y="1"/>
                  </a:moveTo>
                  <a:cubicBezTo>
                    <a:pt x="4025" y="1"/>
                    <a:pt x="3396" y="261"/>
                    <a:pt x="2749" y="879"/>
                  </a:cubicBezTo>
                  <a:cubicBezTo>
                    <a:pt x="0" y="3400"/>
                    <a:pt x="193" y="7019"/>
                    <a:pt x="193" y="7019"/>
                  </a:cubicBezTo>
                  <a:cubicBezTo>
                    <a:pt x="193" y="7019"/>
                    <a:pt x="3400" y="6332"/>
                    <a:pt x="5270" y="4041"/>
                  </a:cubicBezTo>
                  <a:cubicBezTo>
                    <a:pt x="6882" y="2096"/>
                    <a:pt x="6090" y="1"/>
                    <a:pt x="4563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6"/>
            <p:cNvSpPr/>
            <p:nvPr/>
          </p:nvSpPr>
          <p:spPr>
            <a:xfrm>
              <a:off x="6506232" y="3401893"/>
              <a:ext cx="353281" cy="254098"/>
            </a:xfrm>
            <a:custGeom>
              <a:avLst/>
              <a:gdLst/>
              <a:ahLst/>
              <a:cxnLst/>
              <a:rect l="l" t="t" r="r" b="b"/>
              <a:pathLst>
                <a:path w="7968" h="5731" extrusionOk="0">
                  <a:moveTo>
                    <a:pt x="5561" y="1"/>
                  </a:moveTo>
                  <a:cubicBezTo>
                    <a:pt x="5135" y="1"/>
                    <a:pt x="4639" y="128"/>
                    <a:pt x="4087" y="421"/>
                  </a:cubicBezTo>
                  <a:cubicBezTo>
                    <a:pt x="770" y="2181"/>
                    <a:pt x="0" y="5727"/>
                    <a:pt x="0" y="5727"/>
                  </a:cubicBezTo>
                  <a:cubicBezTo>
                    <a:pt x="0" y="5727"/>
                    <a:pt x="77" y="5731"/>
                    <a:pt x="217" y="5731"/>
                  </a:cubicBezTo>
                  <a:cubicBezTo>
                    <a:pt x="987" y="5731"/>
                    <a:pt x="3658" y="5619"/>
                    <a:pt x="5691" y="4160"/>
                  </a:cubicBezTo>
                  <a:cubicBezTo>
                    <a:pt x="7968" y="2542"/>
                    <a:pt x="7466" y="1"/>
                    <a:pt x="5561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6"/>
            <p:cNvSpPr/>
            <p:nvPr/>
          </p:nvSpPr>
          <p:spPr>
            <a:xfrm>
              <a:off x="6363999" y="3740537"/>
              <a:ext cx="472948" cy="223949"/>
            </a:xfrm>
            <a:custGeom>
              <a:avLst/>
              <a:gdLst/>
              <a:ahLst/>
              <a:cxnLst/>
              <a:rect l="l" t="t" r="r" b="b"/>
              <a:pathLst>
                <a:path w="10667" h="5051" extrusionOk="0">
                  <a:moveTo>
                    <a:pt x="7216" y="1"/>
                  </a:moveTo>
                  <a:cubicBezTo>
                    <a:pt x="6956" y="1"/>
                    <a:pt x="6677" y="25"/>
                    <a:pt x="6379" y="78"/>
                  </a:cubicBezTo>
                  <a:cubicBezTo>
                    <a:pt x="2713" y="692"/>
                    <a:pt x="1" y="4696"/>
                    <a:pt x="1" y="4696"/>
                  </a:cubicBezTo>
                  <a:cubicBezTo>
                    <a:pt x="1" y="4696"/>
                    <a:pt x="1507" y="5051"/>
                    <a:pt x="3468" y="5051"/>
                  </a:cubicBezTo>
                  <a:cubicBezTo>
                    <a:pt x="4785" y="5051"/>
                    <a:pt x="6307" y="4891"/>
                    <a:pt x="7717" y="4357"/>
                  </a:cubicBezTo>
                  <a:cubicBezTo>
                    <a:pt x="10667" y="3194"/>
                    <a:pt x="10191" y="1"/>
                    <a:pt x="7216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6"/>
            <p:cNvSpPr/>
            <p:nvPr/>
          </p:nvSpPr>
          <p:spPr>
            <a:xfrm>
              <a:off x="6006866" y="2883817"/>
              <a:ext cx="526596" cy="1273728"/>
            </a:xfrm>
            <a:custGeom>
              <a:avLst/>
              <a:gdLst/>
              <a:ahLst/>
              <a:cxnLst/>
              <a:rect l="l" t="t" r="r" b="b"/>
              <a:pathLst>
                <a:path w="11877" h="28728" extrusionOk="0">
                  <a:moveTo>
                    <a:pt x="10805" y="0"/>
                  </a:moveTo>
                  <a:cubicBezTo>
                    <a:pt x="10805" y="1"/>
                    <a:pt x="10842" y="1230"/>
                    <a:pt x="10503" y="6342"/>
                  </a:cubicBezTo>
                  <a:cubicBezTo>
                    <a:pt x="10200" y="11034"/>
                    <a:pt x="8367" y="20161"/>
                    <a:pt x="119" y="28180"/>
                  </a:cubicBezTo>
                  <a:cubicBezTo>
                    <a:pt x="0" y="28299"/>
                    <a:pt x="0" y="28492"/>
                    <a:pt x="119" y="28638"/>
                  </a:cubicBezTo>
                  <a:cubicBezTo>
                    <a:pt x="174" y="28698"/>
                    <a:pt x="250" y="28728"/>
                    <a:pt x="331" y="28728"/>
                  </a:cubicBezTo>
                  <a:cubicBezTo>
                    <a:pt x="413" y="28728"/>
                    <a:pt x="500" y="28698"/>
                    <a:pt x="578" y="28638"/>
                  </a:cubicBezTo>
                  <a:cubicBezTo>
                    <a:pt x="1604" y="27612"/>
                    <a:pt x="5884" y="23222"/>
                    <a:pt x="8321" y="17339"/>
                  </a:cubicBezTo>
                  <a:cubicBezTo>
                    <a:pt x="11877" y="8790"/>
                    <a:pt x="10805" y="2"/>
                    <a:pt x="10805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6"/>
            <p:cNvSpPr/>
            <p:nvPr/>
          </p:nvSpPr>
          <p:spPr>
            <a:xfrm>
              <a:off x="6231964" y="3093043"/>
              <a:ext cx="514847" cy="383608"/>
            </a:xfrm>
            <a:custGeom>
              <a:avLst/>
              <a:gdLst/>
              <a:ahLst/>
              <a:cxnLst/>
              <a:rect l="l" t="t" r="r" b="b"/>
              <a:pathLst>
                <a:path w="11612" h="8652" extrusionOk="0">
                  <a:moveTo>
                    <a:pt x="174" y="1"/>
                  </a:moveTo>
                  <a:cubicBezTo>
                    <a:pt x="138" y="1"/>
                    <a:pt x="101" y="19"/>
                    <a:pt x="83" y="56"/>
                  </a:cubicBezTo>
                  <a:cubicBezTo>
                    <a:pt x="0" y="92"/>
                    <a:pt x="0" y="211"/>
                    <a:pt x="83" y="248"/>
                  </a:cubicBezTo>
                  <a:cubicBezTo>
                    <a:pt x="119" y="285"/>
                    <a:pt x="2869" y="3034"/>
                    <a:pt x="4317" y="8533"/>
                  </a:cubicBezTo>
                  <a:cubicBezTo>
                    <a:pt x="4317" y="8569"/>
                    <a:pt x="4353" y="8652"/>
                    <a:pt x="4390" y="8652"/>
                  </a:cubicBezTo>
                  <a:lnTo>
                    <a:pt x="4436" y="8652"/>
                  </a:lnTo>
                  <a:cubicBezTo>
                    <a:pt x="4472" y="8652"/>
                    <a:pt x="4509" y="8652"/>
                    <a:pt x="4546" y="8606"/>
                  </a:cubicBezTo>
                  <a:cubicBezTo>
                    <a:pt x="4582" y="8569"/>
                    <a:pt x="9320" y="4482"/>
                    <a:pt x="11575" y="862"/>
                  </a:cubicBezTo>
                  <a:cubicBezTo>
                    <a:pt x="11611" y="780"/>
                    <a:pt x="11575" y="706"/>
                    <a:pt x="11538" y="670"/>
                  </a:cubicBezTo>
                  <a:cubicBezTo>
                    <a:pt x="11504" y="655"/>
                    <a:pt x="11465" y="646"/>
                    <a:pt x="11429" y="646"/>
                  </a:cubicBezTo>
                  <a:cubicBezTo>
                    <a:pt x="11377" y="646"/>
                    <a:pt x="11330" y="663"/>
                    <a:pt x="11309" y="706"/>
                  </a:cubicBezTo>
                  <a:cubicBezTo>
                    <a:pt x="9320" y="3877"/>
                    <a:pt x="5426" y="7424"/>
                    <a:pt x="4546" y="8230"/>
                  </a:cubicBezTo>
                  <a:cubicBezTo>
                    <a:pt x="3061" y="2768"/>
                    <a:pt x="312" y="56"/>
                    <a:pt x="266" y="56"/>
                  </a:cubicBezTo>
                  <a:cubicBezTo>
                    <a:pt x="248" y="19"/>
                    <a:pt x="211" y="1"/>
                    <a:pt x="174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6"/>
            <p:cNvSpPr/>
            <p:nvPr/>
          </p:nvSpPr>
          <p:spPr>
            <a:xfrm>
              <a:off x="6083258" y="3277528"/>
              <a:ext cx="695655" cy="464879"/>
            </a:xfrm>
            <a:custGeom>
              <a:avLst/>
              <a:gdLst/>
              <a:ahLst/>
              <a:cxnLst/>
              <a:rect l="l" t="t" r="r" b="b"/>
              <a:pathLst>
                <a:path w="15690" h="10485" extrusionOk="0">
                  <a:moveTo>
                    <a:pt x="188" y="0"/>
                  </a:moveTo>
                  <a:cubicBezTo>
                    <a:pt x="149" y="0"/>
                    <a:pt x="110" y="19"/>
                    <a:pt x="74" y="55"/>
                  </a:cubicBezTo>
                  <a:cubicBezTo>
                    <a:pt x="0" y="92"/>
                    <a:pt x="0" y="211"/>
                    <a:pt x="74" y="284"/>
                  </a:cubicBezTo>
                  <a:cubicBezTo>
                    <a:pt x="110" y="321"/>
                    <a:pt x="4500" y="5096"/>
                    <a:pt x="5380" y="10365"/>
                  </a:cubicBezTo>
                  <a:cubicBezTo>
                    <a:pt x="5380" y="10402"/>
                    <a:pt x="5416" y="10447"/>
                    <a:pt x="5453" y="10484"/>
                  </a:cubicBezTo>
                  <a:lnTo>
                    <a:pt x="5572" y="10484"/>
                  </a:lnTo>
                  <a:cubicBezTo>
                    <a:pt x="5645" y="10447"/>
                    <a:pt x="11034" y="8422"/>
                    <a:pt x="15616" y="4564"/>
                  </a:cubicBezTo>
                  <a:cubicBezTo>
                    <a:pt x="15689" y="4491"/>
                    <a:pt x="15689" y="4408"/>
                    <a:pt x="15653" y="4335"/>
                  </a:cubicBezTo>
                  <a:cubicBezTo>
                    <a:pt x="15610" y="4292"/>
                    <a:pt x="15564" y="4274"/>
                    <a:pt x="15518" y="4274"/>
                  </a:cubicBezTo>
                  <a:cubicBezTo>
                    <a:pt x="15486" y="4274"/>
                    <a:pt x="15454" y="4283"/>
                    <a:pt x="15424" y="4298"/>
                  </a:cubicBezTo>
                  <a:cubicBezTo>
                    <a:pt x="11336" y="7771"/>
                    <a:pt x="6598" y="9760"/>
                    <a:pt x="5645" y="10136"/>
                  </a:cubicBezTo>
                  <a:cubicBezTo>
                    <a:pt x="4692" y="4866"/>
                    <a:pt x="339" y="92"/>
                    <a:pt x="303" y="55"/>
                  </a:cubicBezTo>
                  <a:cubicBezTo>
                    <a:pt x="266" y="19"/>
                    <a:pt x="227" y="0"/>
                    <a:pt x="18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6"/>
            <p:cNvSpPr/>
            <p:nvPr/>
          </p:nvSpPr>
          <p:spPr>
            <a:xfrm>
              <a:off x="5938986" y="3511139"/>
              <a:ext cx="767172" cy="476672"/>
            </a:xfrm>
            <a:custGeom>
              <a:avLst/>
              <a:gdLst/>
              <a:ahLst/>
              <a:cxnLst/>
              <a:rect l="l" t="t" r="r" b="b"/>
              <a:pathLst>
                <a:path w="17303" h="10751" extrusionOk="0">
                  <a:moveTo>
                    <a:pt x="176" y="1"/>
                  </a:moveTo>
                  <a:cubicBezTo>
                    <a:pt x="138" y="1"/>
                    <a:pt x="102" y="19"/>
                    <a:pt x="83" y="56"/>
                  </a:cubicBezTo>
                  <a:cubicBezTo>
                    <a:pt x="1" y="92"/>
                    <a:pt x="1" y="211"/>
                    <a:pt x="47" y="248"/>
                  </a:cubicBezTo>
                  <a:cubicBezTo>
                    <a:pt x="83" y="285"/>
                    <a:pt x="3942" y="4638"/>
                    <a:pt x="4931" y="10631"/>
                  </a:cubicBezTo>
                  <a:cubicBezTo>
                    <a:pt x="4931" y="10714"/>
                    <a:pt x="5005" y="10750"/>
                    <a:pt x="5087" y="10750"/>
                  </a:cubicBezTo>
                  <a:cubicBezTo>
                    <a:pt x="5160" y="10750"/>
                    <a:pt x="12070" y="9797"/>
                    <a:pt x="17184" y="7387"/>
                  </a:cubicBezTo>
                  <a:cubicBezTo>
                    <a:pt x="17266" y="7350"/>
                    <a:pt x="17303" y="7240"/>
                    <a:pt x="17266" y="7158"/>
                  </a:cubicBezTo>
                  <a:cubicBezTo>
                    <a:pt x="17230" y="7085"/>
                    <a:pt x="17147" y="7085"/>
                    <a:pt x="17074" y="7085"/>
                  </a:cubicBezTo>
                  <a:cubicBezTo>
                    <a:pt x="12373" y="9339"/>
                    <a:pt x="6233" y="10292"/>
                    <a:pt x="5197" y="10448"/>
                  </a:cubicBezTo>
                  <a:cubicBezTo>
                    <a:pt x="4171" y="4445"/>
                    <a:pt x="313" y="92"/>
                    <a:pt x="276" y="56"/>
                  </a:cubicBezTo>
                  <a:cubicBezTo>
                    <a:pt x="253" y="19"/>
                    <a:pt x="214" y="1"/>
                    <a:pt x="176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9" name="Google Shape;1869;p36"/>
          <p:cNvGrpSpPr/>
          <p:nvPr/>
        </p:nvGrpSpPr>
        <p:grpSpPr>
          <a:xfrm rot="1799911" flipH="1">
            <a:off x="190707" y="3848608"/>
            <a:ext cx="1192457" cy="1606540"/>
            <a:chOff x="3915984" y="2821214"/>
            <a:chExt cx="958524" cy="1291373"/>
          </a:xfrm>
        </p:grpSpPr>
        <p:sp>
          <p:nvSpPr>
            <p:cNvPr id="1870" name="Google Shape;1870;p36"/>
            <p:cNvSpPr/>
            <p:nvPr/>
          </p:nvSpPr>
          <p:spPr>
            <a:xfrm>
              <a:off x="4512049" y="3285243"/>
              <a:ext cx="362459" cy="286110"/>
            </a:xfrm>
            <a:custGeom>
              <a:avLst/>
              <a:gdLst/>
              <a:ahLst/>
              <a:cxnLst/>
              <a:rect l="l" t="t" r="r" b="b"/>
              <a:pathLst>
                <a:path w="8175" h="6453" extrusionOk="0">
                  <a:moveTo>
                    <a:pt x="8175" y="0"/>
                  </a:moveTo>
                  <a:cubicBezTo>
                    <a:pt x="8174" y="0"/>
                    <a:pt x="3702" y="569"/>
                    <a:pt x="1989" y="2255"/>
                  </a:cubicBezTo>
                  <a:cubicBezTo>
                    <a:pt x="0" y="4234"/>
                    <a:pt x="651" y="6415"/>
                    <a:pt x="651" y="6415"/>
                  </a:cubicBezTo>
                  <a:cubicBezTo>
                    <a:pt x="651" y="6415"/>
                    <a:pt x="976" y="6453"/>
                    <a:pt x="1466" y="6453"/>
                  </a:cubicBezTo>
                  <a:cubicBezTo>
                    <a:pt x="2623" y="6453"/>
                    <a:pt x="4701" y="6245"/>
                    <a:pt x="5609" y="4848"/>
                  </a:cubicBezTo>
                  <a:cubicBezTo>
                    <a:pt x="6910" y="2896"/>
                    <a:pt x="6800" y="761"/>
                    <a:pt x="8175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6"/>
            <p:cNvSpPr/>
            <p:nvPr/>
          </p:nvSpPr>
          <p:spPr>
            <a:xfrm>
              <a:off x="4471392" y="3619720"/>
              <a:ext cx="374253" cy="203154"/>
            </a:xfrm>
            <a:custGeom>
              <a:avLst/>
              <a:gdLst/>
              <a:ahLst/>
              <a:cxnLst/>
              <a:rect l="l" t="t" r="r" b="b"/>
              <a:pathLst>
                <a:path w="8441" h="4582" extrusionOk="0">
                  <a:moveTo>
                    <a:pt x="3190" y="0"/>
                  </a:moveTo>
                  <a:cubicBezTo>
                    <a:pt x="1691" y="0"/>
                    <a:pt x="1375" y="1501"/>
                    <a:pt x="1375" y="1501"/>
                  </a:cubicBezTo>
                  <a:cubicBezTo>
                    <a:pt x="1375" y="1501"/>
                    <a:pt x="1" y="2839"/>
                    <a:pt x="1641" y="3948"/>
                  </a:cubicBezTo>
                  <a:cubicBezTo>
                    <a:pt x="2406" y="4448"/>
                    <a:pt x="3935" y="4581"/>
                    <a:pt x="5350" y="4581"/>
                  </a:cubicBezTo>
                  <a:cubicBezTo>
                    <a:pt x="6970" y="4581"/>
                    <a:pt x="8441" y="4406"/>
                    <a:pt x="8441" y="4406"/>
                  </a:cubicBezTo>
                  <a:cubicBezTo>
                    <a:pt x="8441" y="4406"/>
                    <a:pt x="6526" y="585"/>
                    <a:pt x="3703" y="53"/>
                  </a:cubicBezTo>
                  <a:cubicBezTo>
                    <a:pt x="3518" y="17"/>
                    <a:pt x="3348" y="0"/>
                    <a:pt x="3190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6"/>
            <p:cNvSpPr/>
            <p:nvPr/>
          </p:nvSpPr>
          <p:spPr>
            <a:xfrm>
              <a:off x="4439292" y="3156444"/>
              <a:ext cx="353946" cy="175000"/>
            </a:xfrm>
            <a:custGeom>
              <a:avLst/>
              <a:gdLst/>
              <a:ahLst/>
              <a:cxnLst/>
              <a:rect l="l" t="t" r="r" b="b"/>
              <a:pathLst>
                <a:path w="7983" h="3947" extrusionOk="0">
                  <a:moveTo>
                    <a:pt x="4239" y="1"/>
                  </a:moveTo>
                  <a:cubicBezTo>
                    <a:pt x="3605" y="1"/>
                    <a:pt x="2911" y="85"/>
                    <a:pt x="2173" y="303"/>
                  </a:cubicBezTo>
                  <a:cubicBezTo>
                    <a:pt x="459" y="843"/>
                    <a:pt x="1" y="2328"/>
                    <a:pt x="376" y="3244"/>
                  </a:cubicBezTo>
                  <a:cubicBezTo>
                    <a:pt x="376" y="3244"/>
                    <a:pt x="892" y="3947"/>
                    <a:pt x="2274" y="3947"/>
                  </a:cubicBezTo>
                  <a:cubicBezTo>
                    <a:pt x="2540" y="3947"/>
                    <a:pt x="2838" y="3921"/>
                    <a:pt x="3172" y="3858"/>
                  </a:cubicBezTo>
                  <a:cubicBezTo>
                    <a:pt x="5573" y="3437"/>
                    <a:pt x="7983" y="1073"/>
                    <a:pt x="7983" y="1073"/>
                  </a:cubicBezTo>
                  <a:cubicBezTo>
                    <a:pt x="7983" y="1073"/>
                    <a:pt x="6492" y="1"/>
                    <a:pt x="4239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6"/>
            <p:cNvSpPr/>
            <p:nvPr/>
          </p:nvSpPr>
          <p:spPr>
            <a:xfrm>
              <a:off x="4364540" y="2821214"/>
              <a:ext cx="340556" cy="333640"/>
            </a:xfrm>
            <a:custGeom>
              <a:avLst/>
              <a:gdLst/>
              <a:ahLst/>
              <a:cxnLst/>
              <a:rect l="l" t="t" r="r" b="b"/>
              <a:pathLst>
                <a:path w="7681" h="7525" extrusionOk="0">
                  <a:moveTo>
                    <a:pt x="7680" y="1"/>
                  </a:moveTo>
                  <a:cubicBezTo>
                    <a:pt x="7680" y="1"/>
                    <a:pt x="3519" y="688"/>
                    <a:pt x="2108" y="2750"/>
                  </a:cubicBezTo>
                  <a:cubicBezTo>
                    <a:pt x="1" y="5765"/>
                    <a:pt x="2062" y="7525"/>
                    <a:pt x="2062" y="7525"/>
                  </a:cubicBezTo>
                  <a:cubicBezTo>
                    <a:pt x="2062" y="7525"/>
                    <a:pt x="4775" y="7259"/>
                    <a:pt x="5957" y="5078"/>
                  </a:cubicBezTo>
                  <a:cubicBezTo>
                    <a:pt x="7222" y="2713"/>
                    <a:pt x="6415" y="881"/>
                    <a:pt x="7680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6"/>
            <p:cNvSpPr/>
            <p:nvPr/>
          </p:nvSpPr>
          <p:spPr>
            <a:xfrm>
              <a:off x="3992377" y="3029685"/>
              <a:ext cx="329960" cy="309919"/>
            </a:xfrm>
            <a:custGeom>
              <a:avLst/>
              <a:gdLst/>
              <a:ahLst/>
              <a:cxnLst/>
              <a:rect l="l" t="t" r="r" b="b"/>
              <a:pathLst>
                <a:path w="7442" h="6990" extrusionOk="0">
                  <a:moveTo>
                    <a:pt x="193" y="0"/>
                  </a:moveTo>
                  <a:lnTo>
                    <a:pt x="193" y="0"/>
                  </a:lnTo>
                  <a:cubicBezTo>
                    <a:pt x="192" y="0"/>
                    <a:pt x="0" y="4271"/>
                    <a:pt x="2291" y="5911"/>
                  </a:cubicBezTo>
                  <a:cubicBezTo>
                    <a:pt x="3485" y="6784"/>
                    <a:pt x="4601" y="6990"/>
                    <a:pt x="5388" y="6990"/>
                  </a:cubicBezTo>
                  <a:cubicBezTo>
                    <a:pt x="6087" y="6990"/>
                    <a:pt x="6525" y="6827"/>
                    <a:pt x="6525" y="6827"/>
                  </a:cubicBezTo>
                  <a:cubicBezTo>
                    <a:pt x="6525" y="6827"/>
                    <a:pt x="7441" y="4921"/>
                    <a:pt x="5993" y="3015"/>
                  </a:cubicBezTo>
                  <a:cubicBezTo>
                    <a:pt x="4546" y="1100"/>
                    <a:pt x="1375" y="1375"/>
                    <a:pt x="193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6"/>
            <p:cNvSpPr/>
            <p:nvPr/>
          </p:nvSpPr>
          <p:spPr>
            <a:xfrm>
              <a:off x="3915984" y="3359596"/>
              <a:ext cx="326723" cy="256803"/>
            </a:xfrm>
            <a:custGeom>
              <a:avLst/>
              <a:gdLst/>
              <a:ahLst/>
              <a:cxnLst/>
              <a:rect l="l" t="t" r="r" b="b"/>
              <a:pathLst>
                <a:path w="7369" h="5792" extrusionOk="0">
                  <a:moveTo>
                    <a:pt x="917" y="0"/>
                  </a:moveTo>
                  <a:lnTo>
                    <a:pt x="917" y="0"/>
                  </a:lnTo>
                  <a:cubicBezTo>
                    <a:pt x="917" y="1"/>
                    <a:pt x="0" y="3171"/>
                    <a:pt x="2255" y="4931"/>
                  </a:cubicBezTo>
                  <a:cubicBezTo>
                    <a:pt x="3134" y="5589"/>
                    <a:pt x="3969" y="5791"/>
                    <a:pt x="4665" y="5791"/>
                  </a:cubicBezTo>
                  <a:cubicBezTo>
                    <a:pt x="5780" y="5791"/>
                    <a:pt x="6534" y="5270"/>
                    <a:pt x="6534" y="5270"/>
                  </a:cubicBezTo>
                  <a:cubicBezTo>
                    <a:pt x="6534" y="5270"/>
                    <a:pt x="7368" y="3739"/>
                    <a:pt x="5728" y="2291"/>
                  </a:cubicBezTo>
                  <a:cubicBezTo>
                    <a:pt x="4087" y="844"/>
                    <a:pt x="2099" y="1375"/>
                    <a:pt x="917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6"/>
            <p:cNvSpPr/>
            <p:nvPr/>
          </p:nvSpPr>
          <p:spPr>
            <a:xfrm>
              <a:off x="3988697" y="3772682"/>
              <a:ext cx="291608" cy="335369"/>
            </a:xfrm>
            <a:custGeom>
              <a:avLst/>
              <a:gdLst/>
              <a:ahLst/>
              <a:cxnLst/>
              <a:rect l="l" t="t" r="r" b="b"/>
              <a:pathLst>
                <a:path w="6577" h="7564" extrusionOk="0">
                  <a:moveTo>
                    <a:pt x="2490" y="0"/>
                  </a:moveTo>
                  <a:cubicBezTo>
                    <a:pt x="1563" y="0"/>
                    <a:pt x="450" y="676"/>
                    <a:pt x="276" y="2404"/>
                  </a:cubicBezTo>
                  <a:cubicBezTo>
                    <a:pt x="1" y="4925"/>
                    <a:pt x="1073" y="7564"/>
                    <a:pt x="1073" y="7564"/>
                  </a:cubicBezTo>
                  <a:cubicBezTo>
                    <a:pt x="1073" y="7564"/>
                    <a:pt x="2182" y="6336"/>
                    <a:pt x="3364" y="5273"/>
                  </a:cubicBezTo>
                  <a:cubicBezTo>
                    <a:pt x="4546" y="4164"/>
                    <a:pt x="6498" y="3440"/>
                    <a:pt x="6535" y="2029"/>
                  </a:cubicBezTo>
                  <a:cubicBezTo>
                    <a:pt x="6577" y="630"/>
                    <a:pt x="5621" y="330"/>
                    <a:pt x="4795" y="330"/>
                  </a:cubicBezTo>
                  <a:cubicBezTo>
                    <a:pt x="4176" y="330"/>
                    <a:pt x="3630" y="498"/>
                    <a:pt x="3630" y="498"/>
                  </a:cubicBezTo>
                  <a:cubicBezTo>
                    <a:pt x="3407" y="184"/>
                    <a:pt x="2974" y="0"/>
                    <a:pt x="2490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6"/>
            <p:cNvSpPr/>
            <p:nvPr/>
          </p:nvSpPr>
          <p:spPr>
            <a:xfrm>
              <a:off x="4092312" y="2909400"/>
              <a:ext cx="511211" cy="1203187"/>
            </a:xfrm>
            <a:custGeom>
              <a:avLst/>
              <a:gdLst/>
              <a:ahLst/>
              <a:cxnLst/>
              <a:rect l="l" t="t" r="r" b="b"/>
              <a:pathLst>
                <a:path w="11530" h="27137" extrusionOk="0">
                  <a:moveTo>
                    <a:pt x="11529" y="1"/>
                  </a:moveTo>
                  <a:lnTo>
                    <a:pt x="11529" y="1"/>
                  </a:lnTo>
                  <a:cubicBezTo>
                    <a:pt x="0" y="13747"/>
                    <a:pt x="8248" y="24890"/>
                    <a:pt x="9962" y="26952"/>
                  </a:cubicBezTo>
                  <a:cubicBezTo>
                    <a:pt x="10069" y="27080"/>
                    <a:pt x="10198" y="27136"/>
                    <a:pt x="10332" y="27136"/>
                  </a:cubicBezTo>
                  <a:cubicBezTo>
                    <a:pt x="10438" y="27136"/>
                    <a:pt x="10547" y="27100"/>
                    <a:pt x="10649" y="27035"/>
                  </a:cubicBezTo>
                  <a:cubicBezTo>
                    <a:pt x="10878" y="26842"/>
                    <a:pt x="10878" y="26540"/>
                    <a:pt x="10686" y="26311"/>
                  </a:cubicBezTo>
                  <a:cubicBezTo>
                    <a:pt x="9540" y="25239"/>
                    <a:pt x="6525" y="21765"/>
                    <a:pt x="6104" y="14773"/>
                  </a:cubicBezTo>
                  <a:cubicBezTo>
                    <a:pt x="5646" y="7791"/>
                    <a:pt x="11528" y="2"/>
                    <a:pt x="11529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6"/>
            <p:cNvSpPr/>
            <p:nvPr/>
          </p:nvSpPr>
          <p:spPr>
            <a:xfrm>
              <a:off x="4362900" y="3215767"/>
              <a:ext cx="304820" cy="171098"/>
            </a:xfrm>
            <a:custGeom>
              <a:avLst/>
              <a:gdLst/>
              <a:ahLst/>
              <a:cxnLst/>
              <a:rect l="l" t="t" r="r" b="b"/>
              <a:pathLst>
                <a:path w="6875" h="3859" extrusionOk="0">
                  <a:moveTo>
                    <a:pt x="6682" y="0"/>
                  </a:moveTo>
                  <a:cubicBezTo>
                    <a:pt x="6645" y="37"/>
                    <a:pt x="5499" y="110"/>
                    <a:pt x="4088" y="614"/>
                  </a:cubicBezTo>
                  <a:cubicBezTo>
                    <a:pt x="2219" y="1256"/>
                    <a:pt x="807" y="2291"/>
                    <a:pt x="38" y="3629"/>
                  </a:cubicBezTo>
                  <a:cubicBezTo>
                    <a:pt x="1" y="3703"/>
                    <a:pt x="38" y="3776"/>
                    <a:pt x="120" y="3858"/>
                  </a:cubicBezTo>
                  <a:lnTo>
                    <a:pt x="193" y="3858"/>
                  </a:lnTo>
                  <a:cubicBezTo>
                    <a:pt x="230" y="3858"/>
                    <a:pt x="267" y="3822"/>
                    <a:pt x="312" y="3776"/>
                  </a:cubicBezTo>
                  <a:cubicBezTo>
                    <a:pt x="2063" y="724"/>
                    <a:pt x="6682" y="303"/>
                    <a:pt x="6727" y="303"/>
                  </a:cubicBezTo>
                  <a:cubicBezTo>
                    <a:pt x="6801" y="303"/>
                    <a:pt x="6874" y="229"/>
                    <a:pt x="6874" y="156"/>
                  </a:cubicBezTo>
                  <a:cubicBezTo>
                    <a:pt x="6874" y="74"/>
                    <a:pt x="6801" y="0"/>
                    <a:pt x="6682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6"/>
            <p:cNvSpPr/>
            <p:nvPr/>
          </p:nvSpPr>
          <p:spPr>
            <a:xfrm>
              <a:off x="4395000" y="3388991"/>
              <a:ext cx="337320" cy="444794"/>
            </a:xfrm>
            <a:custGeom>
              <a:avLst/>
              <a:gdLst/>
              <a:ahLst/>
              <a:cxnLst/>
              <a:rect l="l" t="t" r="r" b="b"/>
              <a:pathLst>
                <a:path w="7608" h="10032" extrusionOk="0">
                  <a:moveTo>
                    <a:pt x="7442" y="1"/>
                  </a:moveTo>
                  <a:cubicBezTo>
                    <a:pt x="7405" y="1"/>
                    <a:pt x="7366" y="10"/>
                    <a:pt x="7332" y="25"/>
                  </a:cubicBezTo>
                  <a:cubicBezTo>
                    <a:pt x="7332" y="61"/>
                    <a:pt x="5692" y="1244"/>
                    <a:pt x="4015" y="3040"/>
                  </a:cubicBezTo>
                  <a:cubicBezTo>
                    <a:pt x="2411" y="4726"/>
                    <a:pt x="459" y="7246"/>
                    <a:pt x="47" y="9840"/>
                  </a:cubicBezTo>
                  <a:cubicBezTo>
                    <a:pt x="1" y="9913"/>
                    <a:pt x="83" y="10032"/>
                    <a:pt x="157" y="10032"/>
                  </a:cubicBezTo>
                  <a:lnTo>
                    <a:pt x="193" y="10032"/>
                  </a:lnTo>
                  <a:cubicBezTo>
                    <a:pt x="276" y="10032"/>
                    <a:pt x="312" y="9995"/>
                    <a:pt x="349" y="9913"/>
                  </a:cubicBezTo>
                  <a:cubicBezTo>
                    <a:pt x="1110" y="5028"/>
                    <a:pt x="7451" y="327"/>
                    <a:pt x="7525" y="290"/>
                  </a:cubicBezTo>
                  <a:cubicBezTo>
                    <a:pt x="7607" y="254"/>
                    <a:pt x="7607" y="144"/>
                    <a:pt x="7561" y="61"/>
                  </a:cubicBezTo>
                  <a:cubicBezTo>
                    <a:pt x="7540" y="18"/>
                    <a:pt x="7493" y="1"/>
                    <a:pt x="7442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6"/>
            <p:cNvSpPr/>
            <p:nvPr/>
          </p:nvSpPr>
          <p:spPr>
            <a:xfrm>
              <a:off x="4447849" y="3673677"/>
              <a:ext cx="277553" cy="67083"/>
            </a:xfrm>
            <a:custGeom>
              <a:avLst/>
              <a:gdLst/>
              <a:ahLst/>
              <a:cxnLst/>
              <a:rect l="l" t="t" r="r" b="b"/>
              <a:pathLst>
                <a:path w="6260" h="1513" extrusionOk="0">
                  <a:moveTo>
                    <a:pt x="1603" y="0"/>
                  </a:moveTo>
                  <a:cubicBezTo>
                    <a:pt x="1098" y="0"/>
                    <a:pt x="592" y="61"/>
                    <a:pt x="110" y="211"/>
                  </a:cubicBezTo>
                  <a:cubicBezTo>
                    <a:pt x="37" y="248"/>
                    <a:pt x="0" y="321"/>
                    <a:pt x="37" y="404"/>
                  </a:cubicBezTo>
                  <a:cubicBezTo>
                    <a:pt x="37" y="463"/>
                    <a:pt x="110" y="523"/>
                    <a:pt x="182" y="523"/>
                  </a:cubicBezTo>
                  <a:cubicBezTo>
                    <a:pt x="198" y="523"/>
                    <a:pt x="214" y="520"/>
                    <a:pt x="229" y="513"/>
                  </a:cubicBezTo>
                  <a:cubicBezTo>
                    <a:pt x="680" y="366"/>
                    <a:pt x="1161" y="306"/>
                    <a:pt x="1644" y="306"/>
                  </a:cubicBezTo>
                  <a:cubicBezTo>
                    <a:pt x="3773" y="306"/>
                    <a:pt x="5964" y="1475"/>
                    <a:pt x="5994" y="1512"/>
                  </a:cubicBezTo>
                  <a:lnTo>
                    <a:pt x="6067" y="1512"/>
                  </a:lnTo>
                  <a:cubicBezTo>
                    <a:pt x="6104" y="1512"/>
                    <a:pt x="6186" y="1512"/>
                    <a:pt x="6223" y="1430"/>
                  </a:cubicBezTo>
                  <a:cubicBezTo>
                    <a:pt x="6259" y="1357"/>
                    <a:pt x="6223" y="1283"/>
                    <a:pt x="6140" y="1237"/>
                  </a:cubicBezTo>
                  <a:cubicBezTo>
                    <a:pt x="6021" y="1178"/>
                    <a:pt x="3817" y="0"/>
                    <a:pt x="1603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6"/>
            <p:cNvSpPr/>
            <p:nvPr/>
          </p:nvSpPr>
          <p:spPr>
            <a:xfrm>
              <a:off x="3992377" y="3437584"/>
              <a:ext cx="386047" cy="343793"/>
            </a:xfrm>
            <a:custGeom>
              <a:avLst/>
              <a:gdLst/>
              <a:ahLst/>
              <a:cxnLst/>
              <a:rect l="l" t="t" r="r" b="b"/>
              <a:pathLst>
                <a:path w="8707" h="7754" extrusionOk="0">
                  <a:moveTo>
                    <a:pt x="266" y="1"/>
                  </a:moveTo>
                  <a:cubicBezTo>
                    <a:pt x="193" y="1"/>
                    <a:pt x="73" y="1"/>
                    <a:pt x="37" y="74"/>
                  </a:cubicBezTo>
                  <a:cubicBezTo>
                    <a:pt x="0" y="148"/>
                    <a:pt x="37" y="267"/>
                    <a:pt x="110" y="303"/>
                  </a:cubicBezTo>
                  <a:cubicBezTo>
                    <a:pt x="5187" y="2594"/>
                    <a:pt x="8358" y="7635"/>
                    <a:pt x="8395" y="7671"/>
                  </a:cubicBezTo>
                  <a:cubicBezTo>
                    <a:pt x="8440" y="7708"/>
                    <a:pt x="8477" y="7754"/>
                    <a:pt x="8550" y="7754"/>
                  </a:cubicBezTo>
                  <a:cubicBezTo>
                    <a:pt x="8550" y="7754"/>
                    <a:pt x="8587" y="7754"/>
                    <a:pt x="8624" y="7708"/>
                  </a:cubicBezTo>
                  <a:cubicBezTo>
                    <a:pt x="8706" y="7671"/>
                    <a:pt x="8706" y="7598"/>
                    <a:pt x="8669" y="7525"/>
                  </a:cubicBezTo>
                  <a:cubicBezTo>
                    <a:pt x="8624" y="7479"/>
                    <a:pt x="5416" y="2365"/>
                    <a:pt x="266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6"/>
            <p:cNvSpPr/>
            <p:nvPr/>
          </p:nvSpPr>
          <p:spPr>
            <a:xfrm>
              <a:off x="4093952" y="3694782"/>
              <a:ext cx="232018" cy="226786"/>
            </a:xfrm>
            <a:custGeom>
              <a:avLst/>
              <a:gdLst/>
              <a:ahLst/>
              <a:cxnLst/>
              <a:rect l="l" t="t" r="r" b="b"/>
              <a:pathLst>
                <a:path w="5233" h="5115" extrusionOk="0">
                  <a:moveTo>
                    <a:pt x="5031" y="0"/>
                  </a:moveTo>
                  <a:cubicBezTo>
                    <a:pt x="4828" y="0"/>
                    <a:pt x="3997" y="29"/>
                    <a:pt x="3015" y="532"/>
                  </a:cubicBezTo>
                  <a:cubicBezTo>
                    <a:pt x="2025" y="1073"/>
                    <a:pt x="687" y="2255"/>
                    <a:pt x="0" y="4931"/>
                  </a:cubicBezTo>
                  <a:cubicBezTo>
                    <a:pt x="0" y="5004"/>
                    <a:pt x="37" y="5114"/>
                    <a:pt x="110" y="5114"/>
                  </a:cubicBezTo>
                  <a:lnTo>
                    <a:pt x="147" y="5114"/>
                  </a:lnTo>
                  <a:cubicBezTo>
                    <a:pt x="229" y="5114"/>
                    <a:pt x="303" y="5078"/>
                    <a:pt x="303" y="5004"/>
                  </a:cubicBezTo>
                  <a:cubicBezTo>
                    <a:pt x="1436" y="461"/>
                    <a:pt x="4457" y="302"/>
                    <a:pt x="4969" y="302"/>
                  </a:cubicBezTo>
                  <a:cubicBezTo>
                    <a:pt x="5008" y="302"/>
                    <a:pt x="5032" y="303"/>
                    <a:pt x="5040" y="303"/>
                  </a:cubicBezTo>
                  <a:cubicBezTo>
                    <a:pt x="5150" y="303"/>
                    <a:pt x="5233" y="267"/>
                    <a:pt x="5233" y="193"/>
                  </a:cubicBezTo>
                  <a:cubicBezTo>
                    <a:pt x="5233" y="74"/>
                    <a:pt x="5150" y="1"/>
                    <a:pt x="5077" y="1"/>
                  </a:cubicBezTo>
                  <a:cubicBezTo>
                    <a:pt x="5073" y="1"/>
                    <a:pt x="5057" y="0"/>
                    <a:pt x="5031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6"/>
            <p:cNvSpPr/>
            <p:nvPr/>
          </p:nvSpPr>
          <p:spPr>
            <a:xfrm>
              <a:off x="4073602" y="3123679"/>
              <a:ext cx="280834" cy="347695"/>
            </a:xfrm>
            <a:custGeom>
              <a:avLst/>
              <a:gdLst/>
              <a:ahLst/>
              <a:cxnLst/>
              <a:rect l="l" t="t" r="r" b="b"/>
              <a:pathLst>
                <a:path w="6334" h="7842" extrusionOk="0">
                  <a:moveTo>
                    <a:pt x="186" y="1"/>
                  </a:moveTo>
                  <a:cubicBezTo>
                    <a:pt x="135" y="1"/>
                    <a:pt x="64" y="35"/>
                    <a:pt x="38" y="89"/>
                  </a:cubicBezTo>
                  <a:cubicBezTo>
                    <a:pt x="1" y="171"/>
                    <a:pt x="38" y="244"/>
                    <a:pt x="74" y="281"/>
                  </a:cubicBezTo>
                  <a:cubicBezTo>
                    <a:pt x="4775" y="3030"/>
                    <a:pt x="5994" y="7686"/>
                    <a:pt x="5994" y="7732"/>
                  </a:cubicBezTo>
                  <a:cubicBezTo>
                    <a:pt x="6031" y="7805"/>
                    <a:pt x="6104" y="7842"/>
                    <a:pt x="6150" y="7842"/>
                  </a:cubicBezTo>
                  <a:lnTo>
                    <a:pt x="6187" y="7842"/>
                  </a:lnTo>
                  <a:cubicBezTo>
                    <a:pt x="6260" y="7805"/>
                    <a:pt x="6333" y="7732"/>
                    <a:pt x="6297" y="7649"/>
                  </a:cubicBezTo>
                  <a:cubicBezTo>
                    <a:pt x="6297" y="7612"/>
                    <a:pt x="5041" y="2838"/>
                    <a:pt x="230" y="15"/>
                  </a:cubicBezTo>
                  <a:cubicBezTo>
                    <a:pt x="220" y="6"/>
                    <a:pt x="204" y="1"/>
                    <a:pt x="186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4" name="Google Shape;1884;p36"/>
          <p:cNvGrpSpPr/>
          <p:nvPr/>
        </p:nvGrpSpPr>
        <p:grpSpPr>
          <a:xfrm rot="-1799911">
            <a:off x="7827773" y="3848608"/>
            <a:ext cx="1192457" cy="1606540"/>
            <a:chOff x="3915984" y="2821214"/>
            <a:chExt cx="958524" cy="1291373"/>
          </a:xfrm>
        </p:grpSpPr>
        <p:sp>
          <p:nvSpPr>
            <p:cNvPr id="1885" name="Google Shape;1885;p36"/>
            <p:cNvSpPr/>
            <p:nvPr/>
          </p:nvSpPr>
          <p:spPr>
            <a:xfrm>
              <a:off x="4512049" y="3285243"/>
              <a:ext cx="362459" cy="286110"/>
            </a:xfrm>
            <a:custGeom>
              <a:avLst/>
              <a:gdLst/>
              <a:ahLst/>
              <a:cxnLst/>
              <a:rect l="l" t="t" r="r" b="b"/>
              <a:pathLst>
                <a:path w="8175" h="6453" extrusionOk="0">
                  <a:moveTo>
                    <a:pt x="8175" y="0"/>
                  </a:moveTo>
                  <a:cubicBezTo>
                    <a:pt x="8174" y="0"/>
                    <a:pt x="3702" y="569"/>
                    <a:pt x="1989" y="2255"/>
                  </a:cubicBezTo>
                  <a:cubicBezTo>
                    <a:pt x="0" y="4234"/>
                    <a:pt x="651" y="6415"/>
                    <a:pt x="651" y="6415"/>
                  </a:cubicBezTo>
                  <a:cubicBezTo>
                    <a:pt x="651" y="6415"/>
                    <a:pt x="976" y="6453"/>
                    <a:pt x="1466" y="6453"/>
                  </a:cubicBezTo>
                  <a:cubicBezTo>
                    <a:pt x="2623" y="6453"/>
                    <a:pt x="4701" y="6245"/>
                    <a:pt x="5609" y="4848"/>
                  </a:cubicBezTo>
                  <a:cubicBezTo>
                    <a:pt x="6910" y="2896"/>
                    <a:pt x="6800" y="761"/>
                    <a:pt x="8175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6"/>
            <p:cNvSpPr/>
            <p:nvPr/>
          </p:nvSpPr>
          <p:spPr>
            <a:xfrm>
              <a:off x="4471392" y="3619720"/>
              <a:ext cx="374253" cy="203154"/>
            </a:xfrm>
            <a:custGeom>
              <a:avLst/>
              <a:gdLst/>
              <a:ahLst/>
              <a:cxnLst/>
              <a:rect l="l" t="t" r="r" b="b"/>
              <a:pathLst>
                <a:path w="8441" h="4582" extrusionOk="0">
                  <a:moveTo>
                    <a:pt x="3190" y="0"/>
                  </a:moveTo>
                  <a:cubicBezTo>
                    <a:pt x="1691" y="0"/>
                    <a:pt x="1375" y="1501"/>
                    <a:pt x="1375" y="1501"/>
                  </a:cubicBezTo>
                  <a:cubicBezTo>
                    <a:pt x="1375" y="1501"/>
                    <a:pt x="1" y="2839"/>
                    <a:pt x="1641" y="3948"/>
                  </a:cubicBezTo>
                  <a:cubicBezTo>
                    <a:pt x="2406" y="4448"/>
                    <a:pt x="3935" y="4581"/>
                    <a:pt x="5350" y="4581"/>
                  </a:cubicBezTo>
                  <a:cubicBezTo>
                    <a:pt x="6970" y="4581"/>
                    <a:pt x="8441" y="4406"/>
                    <a:pt x="8441" y="4406"/>
                  </a:cubicBezTo>
                  <a:cubicBezTo>
                    <a:pt x="8441" y="4406"/>
                    <a:pt x="6526" y="585"/>
                    <a:pt x="3703" y="53"/>
                  </a:cubicBezTo>
                  <a:cubicBezTo>
                    <a:pt x="3518" y="17"/>
                    <a:pt x="3348" y="0"/>
                    <a:pt x="3190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6"/>
            <p:cNvSpPr/>
            <p:nvPr/>
          </p:nvSpPr>
          <p:spPr>
            <a:xfrm>
              <a:off x="4439292" y="3156444"/>
              <a:ext cx="353946" cy="175000"/>
            </a:xfrm>
            <a:custGeom>
              <a:avLst/>
              <a:gdLst/>
              <a:ahLst/>
              <a:cxnLst/>
              <a:rect l="l" t="t" r="r" b="b"/>
              <a:pathLst>
                <a:path w="7983" h="3947" extrusionOk="0">
                  <a:moveTo>
                    <a:pt x="4239" y="1"/>
                  </a:moveTo>
                  <a:cubicBezTo>
                    <a:pt x="3605" y="1"/>
                    <a:pt x="2911" y="85"/>
                    <a:pt x="2173" y="303"/>
                  </a:cubicBezTo>
                  <a:cubicBezTo>
                    <a:pt x="459" y="843"/>
                    <a:pt x="1" y="2328"/>
                    <a:pt x="376" y="3244"/>
                  </a:cubicBezTo>
                  <a:cubicBezTo>
                    <a:pt x="376" y="3244"/>
                    <a:pt x="892" y="3947"/>
                    <a:pt x="2274" y="3947"/>
                  </a:cubicBezTo>
                  <a:cubicBezTo>
                    <a:pt x="2540" y="3947"/>
                    <a:pt x="2838" y="3921"/>
                    <a:pt x="3172" y="3858"/>
                  </a:cubicBezTo>
                  <a:cubicBezTo>
                    <a:pt x="5573" y="3437"/>
                    <a:pt x="7983" y="1073"/>
                    <a:pt x="7983" y="1073"/>
                  </a:cubicBezTo>
                  <a:cubicBezTo>
                    <a:pt x="7983" y="1073"/>
                    <a:pt x="6492" y="1"/>
                    <a:pt x="4239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6"/>
            <p:cNvSpPr/>
            <p:nvPr/>
          </p:nvSpPr>
          <p:spPr>
            <a:xfrm>
              <a:off x="4364540" y="2821214"/>
              <a:ext cx="340556" cy="333640"/>
            </a:xfrm>
            <a:custGeom>
              <a:avLst/>
              <a:gdLst/>
              <a:ahLst/>
              <a:cxnLst/>
              <a:rect l="l" t="t" r="r" b="b"/>
              <a:pathLst>
                <a:path w="7681" h="7525" extrusionOk="0">
                  <a:moveTo>
                    <a:pt x="7680" y="1"/>
                  </a:moveTo>
                  <a:cubicBezTo>
                    <a:pt x="7680" y="1"/>
                    <a:pt x="3519" y="688"/>
                    <a:pt x="2108" y="2750"/>
                  </a:cubicBezTo>
                  <a:cubicBezTo>
                    <a:pt x="1" y="5765"/>
                    <a:pt x="2062" y="7525"/>
                    <a:pt x="2062" y="7525"/>
                  </a:cubicBezTo>
                  <a:cubicBezTo>
                    <a:pt x="2062" y="7525"/>
                    <a:pt x="4775" y="7259"/>
                    <a:pt x="5957" y="5078"/>
                  </a:cubicBezTo>
                  <a:cubicBezTo>
                    <a:pt x="7222" y="2713"/>
                    <a:pt x="6415" y="881"/>
                    <a:pt x="7680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6"/>
            <p:cNvSpPr/>
            <p:nvPr/>
          </p:nvSpPr>
          <p:spPr>
            <a:xfrm>
              <a:off x="3992377" y="3029685"/>
              <a:ext cx="329960" cy="309919"/>
            </a:xfrm>
            <a:custGeom>
              <a:avLst/>
              <a:gdLst/>
              <a:ahLst/>
              <a:cxnLst/>
              <a:rect l="l" t="t" r="r" b="b"/>
              <a:pathLst>
                <a:path w="7442" h="6990" extrusionOk="0">
                  <a:moveTo>
                    <a:pt x="193" y="0"/>
                  </a:moveTo>
                  <a:lnTo>
                    <a:pt x="193" y="0"/>
                  </a:lnTo>
                  <a:cubicBezTo>
                    <a:pt x="192" y="0"/>
                    <a:pt x="0" y="4271"/>
                    <a:pt x="2291" y="5911"/>
                  </a:cubicBezTo>
                  <a:cubicBezTo>
                    <a:pt x="3485" y="6784"/>
                    <a:pt x="4601" y="6990"/>
                    <a:pt x="5388" y="6990"/>
                  </a:cubicBezTo>
                  <a:cubicBezTo>
                    <a:pt x="6087" y="6990"/>
                    <a:pt x="6525" y="6827"/>
                    <a:pt x="6525" y="6827"/>
                  </a:cubicBezTo>
                  <a:cubicBezTo>
                    <a:pt x="6525" y="6827"/>
                    <a:pt x="7441" y="4921"/>
                    <a:pt x="5993" y="3015"/>
                  </a:cubicBezTo>
                  <a:cubicBezTo>
                    <a:pt x="4546" y="1100"/>
                    <a:pt x="1375" y="1375"/>
                    <a:pt x="193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6"/>
            <p:cNvSpPr/>
            <p:nvPr/>
          </p:nvSpPr>
          <p:spPr>
            <a:xfrm>
              <a:off x="3915984" y="3359596"/>
              <a:ext cx="326723" cy="256803"/>
            </a:xfrm>
            <a:custGeom>
              <a:avLst/>
              <a:gdLst/>
              <a:ahLst/>
              <a:cxnLst/>
              <a:rect l="l" t="t" r="r" b="b"/>
              <a:pathLst>
                <a:path w="7369" h="5792" extrusionOk="0">
                  <a:moveTo>
                    <a:pt x="917" y="0"/>
                  </a:moveTo>
                  <a:lnTo>
                    <a:pt x="917" y="0"/>
                  </a:lnTo>
                  <a:cubicBezTo>
                    <a:pt x="917" y="1"/>
                    <a:pt x="0" y="3171"/>
                    <a:pt x="2255" y="4931"/>
                  </a:cubicBezTo>
                  <a:cubicBezTo>
                    <a:pt x="3134" y="5589"/>
                    <a:pt x="3969" y="5791"/>
                    <a:pt x="4665" y="5791"/>
                  </a:cubicBezTo>
                  <a:cubicBezTo>
                    <a:pt x="5780" y="5791"/>
                    <a:pt x="6534" y="5270"/>
                    <a:pt x="6534" y="5270"/>
                  </a:cubicBezTo>
                  <a:cubicBezTo>
                    <a:pt x="6534" y="5270"/>
                    <a:pt x="7368" y="3739"/>
                    <a:pt x="5728" y="2291"/>
                  </a:cubicBezTo>
                  <a:cubicBezTo>
                    <a:pt x="4087" y="844"/>
                    <a:pt x="2099" y="1375"/>
                    <a:pt x="917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6"/>
            <p:cNvSpPr/>
            <p:nvPr/>
          </p:nvSpPr>
          <p:spPr>
            <a:xfrm>
              <a:off x="3988697" y="3772682"/>
              <a:ext cx="291608" cy="335369"/>
            </a:xfrm>
            <a:custGeom>
              <a:avLst/>
              <a:gdLst/>
              <a:ahLst/>
              <a:cxnLst/>
              <a:rect l="l" t="t" r="r" b="b"/>
              <a:pathLst>
                <a:path w="6577" h="7564" extrusionOk="0">
                  <a:moveTo>
                    <a:pt x="2490" y="0"/>
                  </a:moveTo>
                  <a:cubicBezTo>
                    <a:pt x="1563" y="0"/>
                    <a:pt x="450" y="676"/>
                    <a:pt x="276" y="2404"/>
                  </a:cubicBezTo>
                  <a:cubicBezTo>
                    <a:pt x="1" y="4925"/>
                    <a:pt x="1073" y="7564"/>
                    <a:pt x="1073" y="7564"/>
                  </a:cubicBezTo>
                  <a:cubicBezTo>
                    <a:pt x="1073" y="7564"/>
                    <a:pt x="2182" y="6336"/>
                    <a:pt x="3364" y="5273"/>
                  </a:cubicBezTo>
                  <a:cubicBezTo>
                    <a:pt x="4546" y="4164"/>
                    <a:pt x="6498" y="3440"/>
                    <a:pt x="6535" y="2029"/>
                  </a:cubicBezTo>
                  <a:cubicBezTo>
                    <a:pt x="6577" y="630"/>
                    <a:pt x="5621" y="330"/>
                    <a:pt x="4795" y="330"/>
                  </a:cubicBezTo>
                  <a:cubicBezTo>
                    <a:pt x="4176" y="330"/>
                    <a:pt x="3630" y="498"/>
                    <a:pt x="3630" y="498"/>
                  </a:cubicBezTo>
                  <a:cubicBezTo>
                    <a:pt x="3407" y="184"/>
                    <a:pt x="2974" y="0"/>
                    <a:pt x="2490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6"/>
            <p:cNvSpPr/>
            <p:nvPr/>
          </p:nvSpPr>
          <p:spPr>
            <a:xfrm>
              <a:off x="4092312" y="2909400"/>
              <a:ext cx="511211" cy="1203187"/>
            </a:xfrm>
            <a:custGeom>
              <a:avLst/>
              <a:gdLst/>
              <a:ahLst/>
              <a:cxnLst/>
              <a:rect l="l" t="t" r="r" b="b"/>
              <a:pathLst>
                <a:path w="11530" h="27137" extrusionOk="0">
                  <a:moveTo>
                    <a:pt x="11529" y="1"/>
                  </a:moveTo>
                  <a:lnTo>
                    <a:pt x="11529" y="1"/>
                  </a:lnTo>
                  <a:cubicBezTo>
                    <a:pt x="0" y="13747"/>
                    <a:pt x="8248" y="24890"/>
                    <a:pt x="9962" y="26952"/>
                  </a:cubicBezTo>
                  <a:cubicBezTo>
                    <a:pt x="10069" y="27080"/>
                    <a:pt x="10198" y="27136"/>
                    <a:pt x="10332" y="27136"/>
                  </a:cubicBezTo>
                  <a:cubicBezTo>
                    <a:pt x="10438" y="27136"/>
                    <a:pt x="10547" y="27100"/>
                    <a:pt x="10649" y="27035"/>
                  </a:cubicBezTo>
                  <a:cubicBezTo>
                    <a:pt x="10878" y="26842"/>
                    <a:pt x="10878" y="26540"/>
                    <a:pt x="10686" y="26311"/>
                  </a:cubicBezTo>
                  <a:cubicBezTo>
                    <a:pt x="9540" y="25239"/>
                    <a:pt x="6525" y="21765"/>
                    <a:pt x="6104" y="14773"/>
                  </a:cubicBezTo>
                  <a:cubicBezTo>
                    <a:pt x="5646" y="7791"/>
                    <a:pt x="11528" y="2"/>
                    <a:pt x="11529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6"/>
            <p:cNvSpPr/>
            <p:nvPr/>
          </p:nvSpPr>
          <p:spPr>
            <a:xfrm>
              <a:off x="4362900" y="3215767"/>
              <a:ext cx="304820" cy="171098"/>
            </a:xfrm>
            <a:custGeom>
              <a:avLst/>
              <a:gdLst/>
              <a:ahLst/>
              <a:cxnLst/>
              <a:rect l="l" t="t" r="r" b="b"/>
              <a:pathLst>
                <a:path w="6875" h="3859" extrusionOk="0">
                  <a:moveTo>
                    <a:pt x="6682" y="0"/>
                  </a:moveTo>
                  <a:cubicBezTo>
                    <a:pt x="6645" y="37"/>
                    <a:pt x="5499" y="110"/>
                    <a:pt x="4088" y="614"/>
                  </a:cubicBezTo>
                  <a:cubicBezTo>
                    <a:pt x="2219" y="1256"/>
                    <a:pt x="807" y="2291"/>
                    <a:pt x="38" y="3629"/>
                  </a:cubicBezTo>
                  <a:cubicBezTo>
                    <a:pt x="1" y="3703"/>
                    <a:pt x="38" y="3776"/>
                    <a:pt x="120" y="3858"/>
                  </a:cubicBezTo>
                  <a:lnTo>
                    <a:pt x="193" y="3858"/>
                  </a:lnTo>
                  <a:cubicBezTo>
                    <a:pt x="230" y="3858"/>
                    <a:pt x="267" y="3822"/>
                    <a:pt x="312" y="3776"/>
                  </a:cubicBezTo>
                  <a:cubicBezTo>
                    <a:pt x="2063" y="724"/>
                    <a:pt x="6682" y="303"/>
                    <a:pt x="6727" y="303"/>
                  </a:cubicBezTo>
                  <a:cubicBezTo>
                    <a:pt x="6801" y="303"/>
                    <a:pt x="6874" y="229"/>
                    <a:pt x="6874" y="156"/>
                  </a:cubicBezTo>
                  <a:cubicBezTo>
                    <a:pt x="6874" y="74"/>
                    <a:pt x="6801" y="0"/>
                    <a:pt x="6682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6"/>
            <p:cNvSpPr/>
            <p:nvPr/>
          </p:nvSpPr>
          <p:spPr>
            <a:xfrm>
              <a:off x="4395000" y="3388991"/>
              <a:ext cx="337320" cy="444794"/>
            </a:xfrm>
            <a:custGeom>
              <a:avLst/>
              <a:gdLst/>
              <a:ahLst/>
              <a:cxnLst/>
              <a:rect l="l" t="t" r="r" b="b"/>
              <a:pathLst>
                <a:path w="7608" h="10032" extrusionOk="0">
                  <a:moveTo>
                    <a:pt x="7442" y="1"/>
                  </a:moveTo>
                  <a:cubicBezTo>
                    <a:pt x="7405" y="1"/>
                    <a:pt x="7366" y="10"/>
                    <a:pt x="7332" y="25"/>
                  </a:cubicBezTo>
                  <a:cubicBezTo>
                    <a:pt x="7332" y="61"/>
                    <a:pt x="5692" y="1244"/>
                    <a:pt x="4015" y="3040"/>
                  </a:cubicBezTo>
                  <a:cubicBezTo>
                    <a:pt x="2411" y="4726"/>
                    <a:pt x="459" y="7246"/>
                    <a:pt x="47" y="9840"/>
                  </a:cubicBezTo>
                  <a:cubicBezTo>
                    <a:pt x="1" y="9913"/>
                    <a:pt x="83" y="10032"/>
                    <a:pt x="157" y="10032"/>
                  </a:cubicBezTo>
                  <a:lnTo>
                    <a:pt x="193" y="10032"/>
                  </a:lnTo>
                  <a:cubicBezTo>
                    <a:pt x="276" y="10032"/>
                    <a:pt x="312" y="9995"/>
                    <a:pt x="349" y="9913"/>
                  </a:cubicBezTo>
                  <a:cubicBezTo>
                    <a:pt x="1110" y="5028"/>
                    <a:pt x="7451" y="327"/>
                    <a:pt x="7525" y="290"/>
                  </a:cubicBezTo>
                  <a:cubicBezTo>
                    <a:pt x="7607" y="254"/>
                    <a:pt x="7607" y="144"/>
                    <a:pt x="7561" y="61"/>
                  </a:cubicBezTo>
                  <a:cubicBezTo>
                    <a:pt x="7540" y="18"/>
                    <a:pt x="7493" y="1"/>
                    <a:pt x="7442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6"/>
            <p:cNvSpPr/>
            <p:nvPr/>
          </p:nvSpPr>
          <p:spPr>
            <a:xfrm>
              <a:off x="4447849" y="3673677"/>
              <a:ext cx="277553" cy="67083"/>
            </a:xfrm>
            <a:custGeom>
              <a:avLst/>
              <a:gdLst/>
              <a:ahLst/>
              <a:cxnLst/>
              <a:rect l="l" t="t" r="r" b="b"/>
              <a:pathLst>
                <a:path w="6260" h="1513" extrusionOk="0">
                  <a:moveTo>
                    <a:pt x="1603" y="0"/>
                  </a:moveTo>
                  <a:cubicBezTo>
                    <a:pt x="1098" y="0"/>
                    <a:pt x="592" y="61"/>
                    <a:pt x="110" y="211"/>
                  </a:cubicBezTo>
                  <a:cubicBezTo>
                    <a:pt x="37" y="248"/>
                    <a:pt x="0" y="321"/>
                    <a:pt x="37" y="404"/>
                  </a:cubicBezTo>
                  <a:cubicBezTo>
                    <a:pt x="37" y="463"/>
                    <a:pt x="110" y="523"/>
                    <a:pt x="182" y="523"/>
                  </a:cubicBezTo>
                  <a:cubicBezTo>
                    <a:pt x="198" y="523"/>
                    <a:pt x="214" y="520"/>
                    <a:pt x="229" y="513"/>
                  </a:cubicBezTo>
                  <a:cubicBezTo>
                    <a:pt x="680" y="366"/>
                    <a:pt x="1161" y="306"/>
                    <a:pt x="1644" y="306"/>
                  </a:cubicBezTo>
                  <a:cubicBezTo>
                    <a:pt x="3773" y="306"/>
                    <a:pt x="5964" y="1475"/>
                    <a:pt x="5994" y="1512"/>
                  </a:cubicBezTo>
                  <a:lnTo>
                    <a:pt x="6067" y="1512"/>
                  </a:lnTo>
                  <a:cubicBezTo>
                    <a:pt x="6104" y="1512"/>
                    <a:pt x="6186" y="1512"/>
                    <a:pt x="6223" y="1430"/>
                  </a:cubicBezTo>
                  <a:cubicBezTo>
                    <a:pt x="6259" y="1357"/>
                    <a:pt x="6223" y="1283"/>
                    <a:pt x="6140" y="1237"/>
                  </a:cubicBezTo>
                  <a:cubicBezTo>
                    <a:pt x="6021" y="1178"/>
                    <a:pt x="3817" y="0"/>
                    <a:pt x="1603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6"/>
            <p:cNvSpPr/>
            <p:nvPr/>
          </p:nvSpPr>
          <p:spPr>
            <a:xfrm>
              <a:off x="3992377" y="3437584"/>
              <a:ext cx="386047" cy="343793"/>
            </a:xfrm>
            <a:custGeom>
              <a:avLst/>
              <a:gdLst/>
              <a:ahLst/>
              <a:cxnLst/>
              <a:rect l="l" t="t" r="r" b="b"/>
              <a:pathLst>
                <a:path w="8707" h="7754" extrusionOk="0">
                  <a:moveTo>
                    <a:pt x="266" y="1"/>
                  </a:moveTo>
                  <a:cubicBezTo>
                    <a:pt x="193" y="1"/>
                    <a:pt x="73" y="1"/>
                    <a:pt x="37" y="74"/>
                  </a:cubicBezTo>
                  <a:cubicBezTo>
                    <a:pt x="0" y="148"/>
                    <a:pt x="37" y="267"/>
                    <a:pt x="110" y="303"/>
                  </a:cubicBezTo>
                  <a:cubicBezTo>
                    <a:pt x="5187" y="2594"/>
                    <a:pt x="8358" y="7635"/>
                    <a:pt x="8395" y="7671"/>
                  </a:cubicBezTo>
                  <a:cubicBezTo>
                    <a:pt x="8440" y="7708"/>
                    <a:pt x="8477" y="7754"/>
                    <a:pt x="8550" y="7754"/>
                  </a:cubicBezTo>
                  <a:cubicBezTo>
                    <a:pt x="8550" y="7754"/>
                    <a:pt x="8587" y="7754"/>
                    <a:pt x="8624" y="7708"/>
                  </a:cubicBezTo>
                  <a:cubicBezTo>
                    <a:pt x="8706" y="7671"/>
                    <a:pt x="8706" y="7598"/>
                    <a:pt x="8669" y="7525"/>
                  </a:cubicBezTo>
                  <a:cubicBezTo>
                    <a:pt x="8624" y="7479"/>
                    <a:pt x="5416" y="2365"/>
                    <a:pt x="266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6"/>
            <p:cNvSpPr/>
            <p:nvPr/>
          </p:nvSpPr>
          <p:spPr>
            <a:xfrm>
              <a:off x="4093952" y="3694782"/>
              <a:ext cx="232018" cy="226786"/>
            </a:xfrm>
            <a:custGeom>
              <a:avLst/>
              <a:gdLst/>
              <a:ahLst/>
              <a:cxnLst/>
              <a:rect l="l" t="t" r="r" b="b"/>
              <a:pathLst>
                <a:path w="5233" h="5115" extrusionOk="0">
                  <a:moveTo>
                    <a:pt x="5031" y="0"/>
                  </a:moveTo>
                  <a:cubicBezTo>
                    <a:pt x="4828" y="0"/>
                    <a:pt x="3997" y="29"/>
                    <a:pt x="3015" y="532"/>
                  </a:cubicBezTo>
                  <a:cubicBezTo>
                    <a:pt x="2025" y="1073"/>
                    <a:pt x="687" y="2255"/>
                    <a:pt x="0" y="4931"/>
                  </a:cubicBezTo>
                  <a:cubicBezTo>
                    <a:pt x="0" y="5004"/>
                    <a:pt x="37" y="5114"/>
                    <a:pt x="110" y="5114"/>
                  </a:cubicBezTo>
                  <a:lnTo>
                    <a:pt x="147" y="5114"/>
                  </a:lnTo>
                  <a:cubicBezTo>
                    <a:pt x="229" y="5114"/>
                    <a:pt x="303" y="5078"/>
                    <a:pt x="303" y="5004"/>
                  </a:cubicBezTo>
                  <a:cubicBezTo>
                    <a:pt x="1436" y="461"/>
                    <a:pt x="4457" y="302"/>
                    <a:pt x="4969" y="302"/>
                  </a:cubicBezTo>
                  <a:cubicBezTo>
                    <a:pt x="5008" y="302"/>
                    <a:pt x="5032" y="303"/>
                    <a:pt x="5040" y="303"/>
                  </a:cubicBezTo>
                  <a:cubicBezTo>
                    <a:pt x="5150" y="303"/>
                    <a:pt x="5233" y="267"/>
                    <a:pt x="5233" y="193"/>
                  </a:cubicBezTo>
                  <a:cubicBezTo>
                    <a:pt x="5233" y="74"/>
                    <a:pt x="5150" y="1"/>
                    <a:pt x="5077" y="1"/>
                  </a:cubicBezTo>
                  <a:cubicBezTo>
                    <a:pt x="5073" y="1"/>
                    <a:pt x="5057" y="0"/>
                    <a:pt x="5031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6"/>
            <p:cNvSpPr/>
            <p:nvPr/>
          </p:nvSpPr>
          <p:spPr>
            <a:xfrm>
              <a:off x="4073602" y="3123679"/>
              <a:ext cx="280834" cy="347695"/>
            </a:xfrm>
            <a:custGeom>
              <a:avLst/>
              <a:gdLst/>
              <a:ahLst/>
              <a:cxnLst/>
              <a:rect l="l" t="t" r="r" b="b"/>
              <a:pathLst>
                <a:path w="6334" h="7842" extrusionOk="0">
                  <a:moveTo>
                    <a:pt x="186" y="1"/>
                  </a:moveTo>
                  <a:cubicBezTo>
                    <a:pt x="135" y="1"/>
                    <a:pt x="64" y="35"/>
                    <a:pt x="38" y="89"/>
                  </a:cubicBezTo>
                  <a:cubicBezTo>
                    <a:pt x="1" y="171"/>
                    <a:pt x="38" y="244"/>
                    <a:pt x="74" y="281"/>
                  </a:cubicBezTo>
                  <a:cubicBezTo>
                    <a:pt x="4775" y="3030"/>
                    <a:pt x="5994" y="7686"/>
                    <a:pt x="5994" y="7732"/>
                  </a:cubicBezTo>
                  <a:cubicBezTo>
                    <a:pt x="6031" y="7805"/>
                    <a:pt x="6104" y="7842"/>
                    <a:pt x="6150" y="7842"/>
                  </a:cubicBezTo>
                  <a:lnTo>
                    <a:pt x="6187" y="7842"/>
                  </a:lnTo>
                  <a:cubicBezTo>
                    <a:pt x="6260" y="7805"/>
                    <a:pt x="6333" y="7732"/>
                    <a:pt x="6297" y="7649"/>
                  </a:cubicBezTo>
                  <a:cubicBezTo>
                    <a:pt x="6297" y="7612"/>
                    <a:pt x="5041" y="2838"/>
                    <a:pt x="230" y="15"/>
                  </a:cubicBezTo>
                  <a:cubicBezTo>
                    <a:pt x="220" y="6"/>
                    <a:pt x="204" y="1"/>
                    <a:pt x="186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9" name="Google Shape;1899;p36"/>
          <p:cNvGrpSpPr/>
          <p:nvPr/>
        </p:nvGrpSpPr>
        <p:grpSpPr>
          <a:xfrm flipH="1">
            <a:off x="542697" y="1281123"/>
            <a:ext cx="206929" cy="203212"/>
            <a:chOff x="1971300" y="3409475"/>
            <a:chExt cx="101600" cy="99775"/>
          </a:xfrm>
        </p:grpSpPr>
        <p:sp>
          <p:nvSpPr>
            <p:cNvPr id="1900" name="Google Shape;1900;p36"/>
            <p:cNvSpPr/>
            <p:nvPr/>
          </p:nvSpPr>
          <p:spPr>
            <a:xfrm>
              <a:off x="1971300" y="3409475"/>
              <a:ext cx="101600" cy="99775"/>
            </a:xfrm>
            <a:custGeom>
              <a:avLst/>
              <a:gdLst/>
              <a:ahLst/>
              <a:cxnLst/>
              <a:rect l="l" t="t" r="r" b="b"/>
              <a:pathLst>
                <a:path w="4064" h="3991" extrusionOk="0">
                  <a:moveTo>
                    <a:pt x="2060" y="1"/>
                  </a:moveTo>
                  <a:cubicBezTo>
                    <a:pt x="920" y="1"/>
                    <a:pt x="1" y="920"/>
                    <a:pt x="1" y="1986"/>
                  </a:cubicBezTo>
                  <a:cubicBezTo>
                    <a:pt x="1" y="3144"/>
                    <a:pt x="920" y="3990"/>
                    <a:pt x="2060" y="3990"/>
                  </a:cubicBezTo>
                  <a:cubicBezTo>
                    <a:pt x="3145" y="3990"/>
                    <a:pt x="4064" y="3144"/>
                    <a:pt x="4064" y="1986"/>
                  </a:cubicBezTo>
                  <a:cubicBezTo>
                    <a:pt x="4064" y="920"/>
                    <a:pt x="3145" y="1"/>
                    <a:pt x="2060" y="1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6"/>
            <p:cNvSpPr/>
            <p:nvPr/>
          </p:nvSpPr>
          <p:spPr>
            <a:xfrm>
              <a:off x="1974975" y="3409475"/>
              <a:ext cx="97925" cy="78625"/>
            </a:xfrm>
            <a:custGeom>
              <a:avLst/>
              <a:gdLst/>
              <a:ahLst/>
              <a:cxnLst/>
              <a:rect l="l" t="t" r="r" b="b"/>
              <a:pathLst>
                <a:path w="3917" h="3145" extrusionOk="0">
                  <a:moveTo>
                    <a:pt x="1913" y="1"/>
                  </a:moveTo>
                  <a:cubicBezTo>
                    <a:pt x="994" y="1"/>
                    <a:pt x="240" y="607"/>
                    <a:pt x="1" y="1380"/>
                  </a:cubicBezTo>
                  <a:cubicBezTo>
                    <a:pt x="313" y="846"/>
                    <a:pt x="920" y="534"/>
                    <a:pt x="1619" y="534"/>
                  </a:cubicBezTo>
                  <a:cubicBezTo>
                    <a:pt x="2759" y="534"/>
                    <a:pt x="3604" y="1453"/>
                    <a:pt x="3604" y="2519"/>
                  </a:cubicBezTo>
                  <a:cubicBezTo>
                    <a:pt x="3604" y="2758"/>
                    <a:pt x="3604" y="2979"/>
                    <a:pt x="3531" y="3144"/>
                  </a:cubicBezTo>
                  <a:cubicBezTo>
                    <a:pt x="3751" y="2832"/>
                    <a:pt x="3917" y="2446"/>
                    <a:pt x="3917" y="1986"/>
                  </a:cubicBezTo>
                  <a:cubicBezTo>
                    <a:pt x="3917" y="920"/>
                    <a:pt x="2998" y="1"/>
                    <a:pt x="1913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6"/>
            <p:cNvSpPr/>
            <p:nvPr/>
          </p:nvSpPr>
          <p:spPr>
            <a:xfrm>
              <a:off x="1979125" y="3434300"/>
              <a:ext cx="74475" cy="74950"/>
            </a:xfrm>
            <a:custGeom>
              <a:avLst/>
              <a:gdLst/>
              <a:ahLst/>
              <a:cxnLst/>
              <a:rect l="l" t="t" r="r" b="b"/>
              <a:pathLst>
                <a:path w="2979" h="2998" extrusionOk="0">
                  <a:moveTo>
                    <a:pt x="1453" y="0"/>
                  </a:moveTo>
                  <a:cubicBezTo>
                    <a:pt x="681" y="0"/>
                    <a:pt x="0" y="699"/>
                    <a:pt x="0" y="1526"/>
                  </a:cubicBezTo>
                  <a:cubicBezTo>
                    <a:pt x="0" y="2372"/>
                    <a:pt x="681" y="2997"/>
                    <a:pt x="1453" y="2997"/>
                  </a:cubicBezTo>
                  <a:cubicBezTo>
                    <a:pt x="2298" y="2997"/>
                    <a:pt x="2979" y="2372"/>
                    <a:pt x="2979" y="1526"/>
                  </a:cubicBezTo>
                  <a:cubicBezTo>
                    <a:pt x="2979" y="699"/>
                    <a:pt x="2298" y="0"/>
                    <a:pt x="1453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3" name="Google Shape;1903;p36"/>
          <p:cNvGrpSpPr/>
          <p:nvPr/>
        </p:nvGrpSpPr>
        <p:grpSpPr>
          <a:xfrm flipH="1">
            <a:off x="400632" y="3518625"/>
            <a:ext cx="142077" cy="139500"/>
            <a:chOff x="1655100" y="3332725"/>
            <a:chExt cx="101600" cy="99750"/>
          </a:xfrm>
        </p:grpSpPr>
        <p:sp>
          <p:nvSpPr>
            <p:cNvPr id="1904" name="Google Shape;1904;p36"/>
            <p:cNvSpPr/>
            <p:nvPr/>
          </p:nvSpPr>
          <p:spPr>
            <a:xfrm>
              <a:off x="1655100" y="3332725"/>
              <a:ext cx="101600" cy="99750"/>
            </a:xfrm>
            <a:custGeom>
              <a:avLst/>
              <a:gdLst/>
              <a:ahLst/>
              <a:cxnLst/>
              <a:rect l="l" t="t" r="r" b="b"/>
              <a:pathLst>
                <a:path w="4064" h="3990" extrusionOk="0">
                  <a:moveTo>
                    <a:pt x="2078" y="0"/>
                  </a:moveTo>
                  <a:cubicBezTo>
                    <a:pt x="920" y="0"/>
                    <a:pt x="0" y="846"/>
                    <a:pt x="0" y="2004"/>
                  </a:cubicBezTo>
                  <a:cubicBezTo>
                    <a:pt x="0" y="3071"/>
                    <a:pt x="920" y="3990"/>
                    <a:pt x="2078" y="3990"/>
                  </a:cubicBezTo>
                  <a:cubicBezTo>
                    <a:pt x="3144" y="3990"/>
                    <a:pt x="4063" y="3071"/>
                    <a:pt x="4063" y="2004"/>
                  </a:cubicBezTo>
                  <a:cubicBezTo>
                    <a:pt x="4063" y="846"/>
                    <a:pt x="3144" y="0"/>
                    <a:pt x="207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6"/>
            <p:cNvSpPr/>
            <p:nvPr/>
          </p:nvSpPr>
          <p:spPr>
            <a:xfrm>
              <a:off x="1659225" y="3332725"/>
              <a:ext cx="97475" cy="76775"/>
            </a:xfrm>
            <a:custGeom>
              <a:avLst/>
              <a:gdLst/>
              <a:ahLst/>
              <a:cxnLst/>
              <a:rect l="l" t="t" r="r" b="b"/>
              <a:pathLst>
                <a:path w="3899" h="3071" extrusionOk="0">
                  <a:moveTo>
                    <a:pt x="1913" y="0"/>
                  </a:moveTo>
                  <a:cubicBezTo>
                    <a:pt x="994" y="0"/>
                    <a:pt x="221" y="534"/>
                    <a:pt x="1" y="1306"/>
                  </a:cubicBezTo>
                  <a:cubicBezTo>
                    <a:pt x="295" y="846"/>
                    <a:pt x="920" y="460"/>
                    <a:pt x="1600" y="460"/>
                  </a:cubicBezTo>
                  <a:cubicBezTo>
                    <a:pt x="2758" y="460"/>
                    <a:pt x="3604" y="1379"/>
                    <a:pt x="3604" y="2464"/>
                  </a:cubicBezTo>
                  <a:cubicBezTo>
                    <a:pt x="3604" y="2685"/>
                    <a:pt x="3604" y="2924"/>
                    <a:pt x="3512" y="3071"/>
                  </a:cubicBezTo>
                  <a:cubicBezTo>
                    <a:pt x="3751" y="2758"/>
                    <a:pt x="3898" y="2372"/>
                    <a:pt x="3898" y="2004"/>
                  </a:cubicBezTo>
                  <a:cubicBezTo>
                    <a:pt x="3898" y="846"/>
                    <a:pt x="2979" y="0"/>
                    <a:pt x="1913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6"/>
            <p:cNvSpPr/>
            <p:nvPr/>
          </p:nvSpPr>
          <p:spPr>
            <a:xfrm>
              <a:off x="1662900" y="3357550"/>
              <a:ext cx="74950" cy="74925"/>
            </a:xfrm>
            <a:custGeom>
              <a:avLst/>
              <a:gdLst/>
              <a:ahLst/>
              <a:cxnLst/>
              <a:rect l="l" t="t" r="r" b="b"/>
              <a:pathLst>
                <a:path w="2998" h="2997" extrusionOk="0">
                  <a:moveTo>
                    <a:pt x="1453" y="0"/>
                  </a:moveTo>
                  <a:cubicBezTo>
                    <a:pt x="700" y="0"/>
                    <a:pt x="1" y="625"/>
                    <a:pt x="1" y="1471"/>
                  </a:cubicBezTo>
                  <a:cubicBezTo>
                    <a:pt x="1" y="2298"/>
                    <a:pt x="700" y="2997"/>
                    <a:pt x="1453" y="2997"/>
                  </a:cubicBezTo>
                  <a:cubicBezTo>
                    <a:pt x="2299" y="2997"/>
                    <a:pt x="2998" y="2298"/>
                    <a:pt x="2998" y="1471"/>
                  </a:cubicBezTo>
                  <a:cubicBezTo>
                    <a:pt x="2998" y="625"/>
                    <a:pt x="2299" y="0"/>
                    <a:pt x="1453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7" name="Google Shape;1907;p36"/>
          <p:cNvGrpSpPr/>
          <p:nvPr/>
        </p:nvGrpSpPr>
        <p:grpSpPr>
          <a:xfrm flipH="1">
            <a:off x="8781507" y="2571750"/>
            <a:ext cx="142077" cy="139500"/>
            <a:chOff x="1655100" y="3332725"/>
            <a:chExt cx="101600" cy="99750"/>
          </a:xfrm>
        </p:grpSpPr>
        <p:sp>
          <p:nvSpPr>
            <p:cNvPr id="1908" name="Google Shape;1908;p36"/>
            <p:cNvSpPr/>
            <p:nvPr/>
          </p:nvSpPr>
          <p:spPr>
            <a:xfrm>
              <a:off x="1655100" y="3332725"/>
              <a:ext cx="101600" cy="99750"/>
            </a:xfrm>
            <a:custGeom>
              <a:avLst/>
              <a:gdLst/>
              <a:ahLst/>
              <a:cxnLst/>
              <a:rect l="l" t="t" r="r" b="b"/>
              <a:pathLst>
                <a:path w="4064" h="3990" extrusionOk="0">
                  <a:moveTo>
                    <a:pt x="2078" y="0"/>
                  </a:moveTo>
                  <a:cubicBezTo>
                    <a:pt x="920" y="0"/>
                    <a:pt x="0" y="846"/>
                    <a:pt x="0" y="2004"/>
                  </a:cubicBezTo>
                  <a:cubicBezTo>
                    <a:pt x="0" y="3071"/>
                    <a:pt x="920" y="3990"/>
                    <a:pt x="2078" y="3990"/>
                  </a:cubicBezTo>
                  <a:cubicBezTo>
                    <a:pt x="3144" y="3990"/>
                    <a:pt x="4063" y="3071"/>
                    <a:pt x="4063" y="2004"/>
                  </a:cubicBezTo>
                  <a:cubicBezTo>
                    <a:pt x="4063" y="846"/>
                    <a:pt x="3144" y="0"/>
                    <a:pt x="207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6"/>
            <p:cNvSpPr/>
            <p:nvPr/>
          </p:nvSpPr>
          <p:spPr>
            <a:xfrm>
              <a:off x="1659225" y="3332725"/>
              <a:ext cx="97475" cy="76775"/>
            </a:xfrm>
            <a:custGeom>
              <a:avLst/>
              <a:gdLst/>
              <a:ahLst/>
              <a:cxnLst/>
              <a:rect l="l" t="t" r="r" b="b"/>
              <a:pathLst>
                <a:path w="3899" h="3071" extrusionOk="0">
                  <a:moveTo>
                    <a:pt x="1913" y="0"/>
                  </a:moveTo>
                  <a:cubicBezTo>
                    <a:pt x="994" y="0"/>
                    <a:pt x="221" y="534"/>
                    <a:pt x="1" y="1306"/>
                  </a:cubicBezTo>
                  <a:cubicBezTo>
                    <a:pt x="295" y="846"/>
                    <a:pt x="920" y="460"/>
                    <a:pt x="1600" y="460"/>
                  </a:cubicBezTo>
                  <a:cubicBezTo>
                    <a:pt x="2758" y="460"/>
                    <a:pt x="3604" y="1379"/>
                    <a:pt x="3604" y="2464"/>
                  </a:cubicBezTo>
                  <a:cubicBezTo>
                    <a:pt x="3604" y="2685"/>
                    <a:pt x="3604" y="2924"/>
                    <a:pt x="3512" y="3071"/>
                  </a:cubicBezTo>
                  <a:cubicBezTo>
                    <a:pt x="3751" y="2758"/>
                    <a:pt x="3898" y="2372"/>
                    <a:pt x="3898" y="2004"/>
                  </a:cubicBezTo>
                  <a:cubicBezTo>
                    <a:pt x="3898" y="846"/>
                    <a:pt x="2979" y="0"/>
                    <a:pt x="1913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6"/>
            <p:cNvSpPr/>
            <p:nvPr/>
          </p:nvSpPr>
          <p:spPr>
            <a:xfrm>
              <a:off x="1662900" y="3357550"/>
              <a:ext cx="74950" cy="74925"/>
            </a:xfrm>
            <a:custGeom>
              <a:avLst/>
              <a:gdLst/>
              <a:ahLst/>
              <a:cxnLst/>
              <a:rect l="l" t="t" r="r" b="b"/>
              <a:pathLst>
                <a:path w="2998" h="2997" extrusionOk="0">
                  <a:moveTo>
                    <a:pt x="1453" y="0"/>
                  </a:moveTo>
                  <a:cubicBezTo>
                    <a:pt x="700" y="0"/>
                    <a:pt x="1" y="625"/>
                    <a:pt x="1" y="1471"/>
                  </a:cubicBezTo>
                  <a:cubicBezTo>
                    <a:pt x="1" y="2298"/>
                    <a:pt x="700" y="2997"/>
                    <a:pt x="1453" y="2997"/>
                  </a:cubicBezTo>
                  <a:cubicBezTo>
                    <a:pt x="2299" y="2997"/>
                    <a:pt x="2998" y="2298"/>
                    <a:pt x="2998" y="1471"/>
                  </a:cubicBezTo>
                  <a:cubicBezTo>
                    <a:pt x="2998" y="625"/>
                    <a:pt x="2299" y="0"/>
                    <a:pt x="1453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solidFill>
          <a:schemeClr val="lt1"/>
        </a:solidFill>
        <a:effectLst/>
      </p:bgPr>
    </p:bg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2" name="Google Shape;1912;p37"/>
          <p:cNvGrpSpPr/>
          <p:nvPr/>
        </p:nvGrpSpPr>
        <p:grpSpPr>
          <a:xfrm rot="6299960">
            <a:off x="-69227" y="813819"/>
            <a:ext cx="1033865" cy="1372558"/>
            <a:chOff x="5836834" y="2784946"/>
            <a:chExt cx="1033895" cy="1372599"/>
          </a:xfrm>
        </p:grpSpPr>
        <p:sp>
          <p:nvSpPr>
            <p:cNvPr id="1913" name="Google Shape;1913;p37"/>
            <p:cNvSpPr/>
            <p:nvPr/>
          </p:nvSpPr>
          <p:spPr>
            <a:xfrm>
              <a:off x="6392862" y="2784946"/>
              <a:ext cx="184488" cy="366671"/>
            </a:xfrm>
            <a:custGeom>
              <a:avLst/>
              <a:gdLst/>
              <a:ahLst/>
              <a:cxnLst/>
              <a:rect l="l" t="t" r="r" b="b"/>
              <a:pathLst>
                <a:path w="4161" h="8270" extrusionOk="0">
                  <a:moveTo>
                    <a:pt x="2160" y="1"/>
                  </a:moveTo>
                  <a:cubicBezTo>
                    <a:pt x="1276" y="1"/>
                    <a:pt x="395" y="759"/>
                    <a:pt x="266" y="2386"/>
                  </a:cubicBezTo>
                  <a:cubicBezTo>
                    <a:pt x="0" y="5749"/>
                    <a:pt x="1989" y="8269"/>
                    <a:pt x="1989" y="8269"/>
                  </a:cubicBezTo>
                  <a:cubicBezTo>
                    <a:pt x="1989" y="8269"/>
                    <a:pt x="4161" y="5557"/>
                    <a:pt x="4088" y="2459"/>
                  </a:cubicBezTo>
                  <a:cubicBezTo>
                    <a:pt x="4050" y="865"/>
                    <a:pt x="3103" y="1"/>
                    <a:pt x="2160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6086140" y="2977723"/>
              <a:ext cx="281587" cy="305929"/>
            </a:xfrm>
            <a:custGeom>
              <a:avLst/>
              <a:gdLst/>
              <a:ahLst/>
              <a:cxnLst/>
              <a:rect l="l" t="t" r="r" b="b"/>
              <a:pathLst>
                <a:path w="6351" h="6900" extrusionOk="0">
                  <a:moveTo>
                    <a:pt x="2319" y="0"/>
                  </a:moveTo>
                  <a:cubicBezTo>
                    <a:pt x="944" y="0"/>
                    <a:pt x="1" y="1476"/>
                    <a:pt x="1310" y="3381"/>
                  </a:cubicBezTo>
                  <a:cubicBezTo>
                    <a:pt x="3179" y="6167"/>
                    <a:pt x="6350" y="6900"/>
                    <a:pt x="6350" y="6900"/>
                  </a:cubicBezTo>
                  <a:cubicBezTo>
                    <a:pt x="6350" y="6900"/>
                    <a:pt x="6304" y="3417"/>
                    <a:pt x="4325" y="1053"/>
                  </a:cubicBezTo>
                  <a:cubicBezTo>
                    <a:pt x="3684" y="316"/>
                    <a:pt x="2955" y="0"/>
                    <a:pt x="2319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6002077" y="3231329"/>
              <a:ext cx="272188" cy="316437"/>
            </a:xfrm>
            <a:custGeom>
              <a:avLst/>
              <a:gdLst/>
              <a:ahLst/>
              <a:cxnLst/>
              <a:rect l="l" t="t" r="r" b="b"/>
              <a:pathLst>
                <a:path w="6139" h="7137" extrusionOk="0">
                  <a:moveTo>
                    <a:pt x="2254" y="0"/>
                  </a:moveTo>
                  <a:cubicBezTo>
                    <a:pt x="944" y="0"/>
                    <a:pt x="1" y="1387"/>
                    <a:pt x="1144" y="3315"/>
                  </a:cubicBezTo>
                  <a:cubicBezTo>
                    <a:pt x="2858" y="6220"/>
                    <a:pt x="5955" y="7136"/>
                    <a:pt x="5955" y="7136"/>
                  </a:cubicBezTo>
                  <a:cubicBezTo>
                    <a:pt x="5955" y="7136"/>
                    <a:pt x="6138" y="3654"/>
                    <a:pt x="4306" y="1180"/>
                  </a:cubicBezTo>
                  <a:cubicBezTo>
                    <a:pt x="3677" y="357"/>
                    <a:pt x="2918" y="0"/>
                    <a:pt x="2254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5836834" y="3451860"/>
              <a:ext cx="298879" cy="371770"/>
            </a:xfrm>
            <a:custGeom>
              <a:avLst/>
              <a:gdLst/>
              <a:ahLst/>
              <a:cxnLst/>
              <a:rect l="l" t="t" r="r" b="b"/>
              <a:pathLst>
                <a:path w="6741" h="8385" extrusionOk="0">
                  <a:moveTo>
                    <a:pt x="2517" y="1"/>
                  </a:moveTo>
                  <a:cubicBezTo>
                    <a:pt x="1013" y="1"/>
                    <a:pt x="0" y="1797"/>
                    <a:pt x="1123" y="3766"/>
                  </a:cubicBezTo>
                  <a:cubicBezTo>
                    <a:pt x="2763" y="6699"/>
                    <a:pt x="6429" y="8385"/>
                    <a:pt x="6429" y="8385"/>
                  </a:cubicBezTo>
                  <a:cubicBezTo>
                    <a:pt x="6429" y="8385"/>
                    <a:pt x="6740" y="4032"/>
                    <a:pt x="4908" y="1512"/>
                  </a:cubicBezTo>
                  <a:cubicBezTo>
                    <a:pt x="4123" y="439"/>
                    <a:pt x="3260" y="1"/>
                    <a:pt x="2517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6565554" y="3021173"/>
              <a:ext cx="305175" cy="311249"/>
            </a:xfrm>
            <a:custGeom>
              <a:avLst/>
              <a:gdLst/>
              <a:ahLst/>
              <a:cxnLst/>
              <a:rect l="l" t="t" r="r" b="b"/>
              <a:pathLst>
                <a:path w="6883" h="7020" extrusionOk="0">
                  <a:moveTo>
                    <a:pt x="4563" y="1"/>
                  </a:moveTo>
                  <a:cubicBezTo>
                    <a:pt x="4025" y="1"/>
                    <a:pt x="3396" y="261"/>
                    <a:pt x="2749" y="879"/>
                  </a:cubicBezTo>
                  <a:cubicBezTo>
                    <a:pt x="0" y="3400"/>
                    <a:pt x="193" y="7019"/>
                    <a:pt x="193" y="7019"/>
                  </a:cubicBezTo>
                  <a:cubicBezTo>
                    <a:pt x="193" y="7019"/>
                    <a:pt x="3400" y="6332"/>
                    <a:pt x="5270" y="4041"/>
                  </a:cubicBezTo>
                  <a:cubicBezTo>
                    <a:pt x="6882" y="2096"/>
                    <a:pt x="6090" y="1"/>
                    <a:pt x="4563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6506232" y="3401893"/>
              <a:ext cx="353281" cy="254098"/>
            </a:xfrm>
            <a:custGeom>
              <a:avLst/>
              <a:gdLst/>
              <a:ahLst/>
              <a:cxnLst/>
              <a:rect l="l" t="t" r="r" b="b"/>
              <a:pathLst>
                <a:path w="7968" h="5731" extrusionOk="0">
                  <a:moveTo>
                    <a:pt x="5561" y="1"/>
                  </a:moveTo>
                  <a:cubicBezTo>
                    <a:pt x="5135" y="1"/>
                    <a:pt x="4639" y="128"/>
                    <a:pt x="4087" y="421"/>
                  </a:cubicBezTo>
                  <a:cubicBezTo>
                    <a:pt x="770" y="2181"/>
                    <a:pt x="0" y="5727"/>
                    <a:pt x="0" y="5727"/>
                  </a:cubicBezTo>
                  <a:cubicBezTo>
                    <a:pt x="0" y="5727"/>
                    <a:pt x="77" y="5731"/>
                    <a:pt x="217" y="5731"/>
                  </a:cubicBezTo>
                  <a:cubicBezTo>
                    <a:pt x="987" y="5731"/>
                    <a:pt x="3658" y="5619"/>
                    <a:pt x="5691" y="4160"/>
                  </a:cubicBezTo>
                  <a:cubicBezTo>
                    <a:pt x="7968" y="2542"/>
                    <a:pt x="7466" y="1"/>
                    <a:pt x="5561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6363999" y="3740537"/>
              <a:ext cx="472948" cy="223949"/>
            </a:xfrm>
            <a:custGeom>
              <a:avLst/>
              <a:gdLst/>
              <a:ahLst/>
              <a:cxnLst/>
              <a:rect l="l" t="t" r="r" b="b"/>
              <a:pathLst>
                <a:path w="10667" h="5051" extrusionOk="0">
                  <a:moveTo>
                    <a:pt x="7216" y="1"/>
                  </a:moveTo>
                  <a:cubicBezTo>
                    <a:pt x="6956" y="1"/>
                    <a:pt x="6677" y="25"/>
                    <a:pt x="6379" y="78"/>
                  </a:cubicBezTo>
                  <a:cubicBezTo>
                    <a:pt x="2713" y="692"/>
                    <a:pt x="1" y="4696"/>
                    <a:pt x="1" y="4696"/>
                  </a:cubicBezTo>
                  <a:cubicBezTo>
                    <a:pt x="1" y="4696"/>
                    <a:pt x="1507" y="5051"/>
                    <a:pt x="3468" y="5051"/>
                  </a:cubicBezTo>
                  <a:cubicBezTo>
                    <a:pt x="4785" y="5051"/>
                    <a:pt x="6307" y="4891"/>
                    <a:pt x="7717" y="4357"/>
                  </a:cubicBezTo>
                  <a:cubicBezTo>
                    <a:pt x="10667" y="3194"/>
                    <a:pt x="10191" y="1"/>
                    <a:pt x="7216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6006866" y="2883817"/>
              <a:ext cx="526596" cy="1273728"/>
            </a:xfrm>
            <a:custGeom>
              <a:avLst/>
              <a:gdLst/>
              <a:ahLst/>
              <a:cxnLst/>
              <a:rect l="l" t="t" r="r" b="b"/>
              <a:pathLst>
                <a:path w="11877" h="28728" extrusionOk="0">
                  <a:moveTo>
                    <a:pt x="10805" y="0"/>
                  </a:moveTo>
                  <a:cubicBezTo>
                    <a:pt x="10805" y="1"/>
                    <a:pt x="10842" y="1230"/>
                    <a:pt x="10503" y="6342"/>
                  </a:cubicBezTo>
                  <a:cubicBezTo>
                    <a:pt x="10200" y="11034"/>
                    <a:pt x="8367" y="20161"/>
                    <a:pt x="119" y="28180"/>
                  </a:cubicBezTo>
                  <a:cubicBezTo>
                    <a:pt x="0" y="28299"/>
                    <a:pt x="0" y="28492"/>
                    <a:pt x="119" y="28638"/>
                  </a:cubicBezTo>
                  <a:cubicBezTo>
                    <a:pt x="174" y="28698"/>
                    <a:pt x="250" y="28728"/>
                    <a:pt x="331" y="28728"/>
                  </a:cubicBezTo>
                  <a:cubicBezTo>
                    <a:pt x="413" y="28728"/>
                    <a:pt x="500" y="28698"/>
                    <a:pt x="578" y="28638"/>
                  </a:cubicBezTo>
                  <a:cubicBezTo>
                    <a:pt x="1604" y="27612"/>
                    <a:pt x="5884" y="23222"/>
                    <a:pt x="8321" y="17339"/>
                  </a:cubicBezTo>
                  <a:cubicBezTo>
                    <a:pt x="11877" y="8790"/>
                    <a:pt x="10805" y="2"/>
                    <a:pt x="10805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6231964" y="3093043"/>
              <a:ext cx="514847" cy="383608"/>
            </a:xfrm>
            <a:custGeom>
              <a:avLst/>
              <a:gdLst/>
              <a:ahLst/>
              <a:cxnLst/>
              <a:rect l="l" t="t" r="r" b="b"/>
              <a:pathLst>
                <a:path w="11612" h="8652" extrusionOk="0">
                  <a:moveTo>
                    <a:pt x="174" y="1"/>
                  </a:moveTo>
                  <a:cubicBezTo>
                    <a:pt x="138" y="1"/>
                    <a:pt x="101" y="19"/>
                    <a:pt x="83" y="56"/>
                  </a:cubicBezTo>
                  <a:cubicBezTo>
                    <a:pt x="0" y="92"/>
                    <a:pt x="0" y="211"/>
                    <a:pt x="83" y="248"/>
                  </a:cubicBezTo>
                  <a:cubicBezTo>
                    <a:pt x="119" y="285"/>
                    <a:pt x="2869" y="3034"/>
                    <a:pt x="4317" y="8533"/>
                  </a:cubicBezTo>
                  <a:cubicBezTo>
                    <a:pt x="4317" y="8569"/>
                    <a:pt x="4353" y="8652"/>
                    <a:pt x="4390" y="8652"/>
                  </a:cubicBezTo>
                  <a:lnTo>
                    <a:pt x="4436" y="8652"/>
                  </a:lnTo>
                  <a:cubicBezTo>
                    <a:pt x="4472" y="8652"/>
                    <a:pt x="4509" y="8652"/>
                    <a:pt x="4546" y="8606"/>
                  </a:cubicBezTo>
                  <a:cubicBezTo>
                    <a:pt x="4582" y="8569"/>
                    <a:pt x="9320" y="4482"/>
                    <a:pt x="11575" y="862"/>
                  </a:cubicBezTo>
                  <a:cubicBezTo>
                    <a:pt x="11611" y="780"/>
                    <a:pt x="11575" y="706"/>
                    <a:pt x="11538" y="670"/>
                  </a:cubicBezTo>
                  <a:cubicBezTo>
                    <a:pt x="11504" y="655"/>
                    <a:pt x="11465" y="646"/>
                    <a:pt x="11429" y="646"/>
                  </a:cubicBezTo>
                  <a:cubicBezTo>
                    <a:pt x="11377" y="646"/>
                    <a:pt x="11330" y="663"/>
                    <a:pt x="11309" y="706"/>
                  </a:cubicBezTo>
                  <a:cubicBezTo>
                    <a:pt x="9320" y="3877"/>
                    <a:pt x="5426" y="7424"/>
                    <a:pt x="4546" y="8230"/>
                  </a:cubicBezTo>
                  <a:cubicBezTo>
                    <a:pt x="3061" y="2768"/>
                    <a:pt x="312" y="56"/>
                    <a:pt x="266" y="56"/>
                  </a:cubicBezTo>
                  <a:cubicBezTo>
                    <a:pt x="248" y="19"/>
                    <a:pt x="211" y="1"/>
                    <a:pt x="174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6083258" y="3277528"/>
              <a:ext cx="695655" cy="464879"/>
            </a:xfrm>
            <a:custGeom>
              <a:avLst/>
              <a:gdLst/>
              <a:ahLst/>
              <a:cxnLst/>
              <a:rect l="l" t="t" r="r" b="b"/>
              <a:pathLst>
                <a:path w="15690" h="10485" extrusionOk="0">
                  <a:moveTo>
                    <a:pt x="188" y="0"/>
                  </a:moveTo>
                  <a:cubicBezTo>
                    <a:pt x="149" y="0"/>
                    <a:pt x="110" y="19"/>
                    <a:pt x="74" y="55"/>
                  </a:cubicBezTo>
                  <a:cubicBezTo>
                    <a:pt x="0" y="92"/>
                    <a:pt x="0" y="211"/>
                    <a:pt x="74" y="284"/>
                  </a:cubicBezTo>
                  <a:cubicBezTo>
                    <a:pt x="110" y="321"/>
                    <a:pt x="4500" y="5096"/>
                    <a:pt x="5380" y="10365"/>
                  </a:cubicBezTo>
                  <a:cubicBezTo>
                    <a:pt x="5380" y="10402"/>
                    <a:pt x="5416" y="10447"/>
                    <a:pt x="5453" y="10484"/>
                  </a:cubicBezTo>
                  <a:lnTo>
                    <a:pt x="5572" y="10484"/>
                  </a:lnTo>
                  <a:cubicBezTo>
                    <a:pt x="5645" y="10447"/>
                    <a:pt x="11034" y="8422"/>
                    <a:pt x="15616" y="4564"/>
                  </a:cubicBezTo>
                  <a:cubicBezTo>
                    <a:pt x="15689" y="4491"/>
                    <a:pt x="15689" y="4408"/>
                    <a:pt x="15653" y="4335"/>
                  </a:cubicBezTo>
                  <a:cubicBezTo>
                    <a:pt x="15610" y="4292"/>
                    <a:pt x="15564" y="4274"/>
                    <a:pt x="15518" y="4274"/>
                  </a:cubicBezTo>
                  <a:cubicBezTo>
                    <a:pt x="15486" y="4274"/>
                    <a:pt x="15454" y="4283"/>
                    <a:pt x="15424" y="4298"/>
                  </a:cubicBezTo>
                  <a:cubicBezTo>
                    <a:pt x="11336" y="7771"/>
                    <a:pt x="6598" y="9760"/>
                    <a:pt x="5645" y="10136"/>
                  </a:cubicBezTo>
                  <a:cubicBezTo>
                    <a:pt x="4692" y="4866"/>
                    <a:pt x="339" y="92"/>
                    <a:pt x="303" y="55"/>
                  </a:cubicBezTo>
                  <a:cubicBezTo>
                    <a:pt x="266" y="19"/>
                    <a:pt x="227" y="0"/>
                    <a:pt x="18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5938986" y="3511139"/>
              <a:ext cx="767172" cy="476672"/>
            </a:xfrm>
            <a:custGeom>
              <a:avLst/>
              <a:gdLst/>
              <a:ahLst/>
              <a:cxnLst/>
              <a:rect l="l" t="t" r="r" b="b"/>
              <a:pathLst>
                <a:path w="17303" h="10751" extrusionOk="0">
                  <a:moveTo>
                    <a:pt x="176" y="1"/>
                  </a:moveTo>
                  <a:cubicBezTo>
                    <a:pt x="138" y="1"/>
                    <a:pt x="102" y="19"/>
                    <a:pt x="83" y="56"/>
                  </a:cubicBezTo>
                  <a:cubicBezTo>
                    <a:pt x="1" y="92"/>
                    <a:pt x="1" y="211"/>
                    <a:pt x="47" y="248"/>
                  </a:cubicBezTo>
                  <a:cubicBezTo>
                    <a:pt x="83" y="285"/>
                    <a:pt x="3942" y="4638"/>
                    <a:pt x="4931" y="10631"/>
                  </a:cubicBezTo>
                  <a:cubicBezTo>
                    <a:pt x="4931" y="10714"/>
                    <a:pt x="5005" y="10750"/>
                    <a:pt x="5087" y="10750"/>
                  </a:cubicBezTo>
                  <a:cubicBezTo>
                    <a:pt x="5160" y="10750"/>
                    <a:pt x="12070" y="9797"/>
                    <a:pt x="17184" y="7387"/>
                  </a:cubicBezTo>
                  <a:cubicBezTo>
                    <a:pt x="17266" y="7350"/>
                    <a:pt x="17303" y="7240"/>
                    <a:pt x="17266" y="7158"/>
                  </a:cubicBezTo>
                  <a:cubicBezTo>
                    <a:pt x="17230" y="7085"/>
                    <a:pt x="17147" y="7085"/>
                    <a:pt x="17074" y="7085"/>
                  </a:cubicBezTo>
                  <a:cubicBezTo>
                    <a:pt x="12373" y="9339"/>
                    <a:pt x="6233" y="10292"/>
                    <a:pt x="5197" y="10448"/>
                  </a:cubicBezTo>
                  <a:cubicBezTo>
                    <a:pt x="4171" y="4445"/>
                    <a:pt x="313" y="92"/>
                    <a:pt x="276" y="56"/>
                  </a:cubicBezTo>
                  <a:cubicBezTo>
                    <a:pt x="253" y="19"/>
                    <a:pt x="214" y="1"/>
                    <a:pt x="176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4" name="Google Shape;1924;p37"/>
          <p:cNvGrpSpPr/>
          <p:nvPr/>
        </p:nvGrpSpPr>
        <p:grpSpPr>
          <a:xfrm rot="-6299960" flipH="1">
            <a:off x="8166073" y="-242781"/>
            <a:ext cx="1033865" cy="1372558"/>
            <a:chOff x="5836834" y="2784946"/>
            <a:chExt cx="1033895" cy="1372599"/>
          </a:xfrm>
        </p:grpSpPr>
        <p:sp>
          <p:nvSpPr>
            <p:cNvPr id="1925" name="Google Shape;1925;p37"/>
            <p:cNvSpPr/>
            <p:nvPr/>
          </p:nvSpPr>
          <p:spPr>
            <a:xfrm>
              <a:off x="6392862" y="2784946"/>
              <a:ext cx="184488" cy="366671"/>
            </a:xfrm>
            <a:custGeom>
              <a:avLst/>
              <a:gdLst/>
              <a:ahLst/>
              <a:cxnLst/>
              <a:rect l="l" t="t" r="r" b="b"/>
              <a:pathLst>
                <a:path w="4161" h="8270" extrusionOk="0">
                  <a:moveTo>
                    <a:pt x="2160" y="1"/>
                  </a:moveTo>
                  <a:cubicBezTo>
                    <a:pt x="1276" y="1"/>
                    <a:pt x="395" y="759"/>
                    <a:pt x="266" y="2386"/>
                  </a:cubicBezTo>
                  <a:cubicBezTo>
                    <a:pt x="0" y="5749"/>
                    <a:pt x="1989" y="8269"/>
                    <a:pt x="1989" y="8269"/>
                  </a:cubicBezTo>
                  <a:cubicBezTo>
                    <a:pt x="1989" y="8269"/>
                    <a:pt x="4161" y="5557"/>
                    <a:pt x="4088" y="2459"/>
                  </a:cubicBezTo>
                  <a:cubicBezTo>
                    <a:pt x="4050" y="865"/>
                    <a:pt x="3103" y="1"/>
                    <a:pt x="2160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6086140" y="2977723"/>
              <a:ext cx="281587" cy="305929"/>
            </a:xfrm>
            <a:custGeom>
              <a:avLst/>
              <a:gdLst/>
              <a:ahLst/>
              <a:cxnLst/>
              <a:rect l="l" t="t" r="r" b="b"/>
              <a:pathLst>
                <a:path w="6351" h="6900" extrusionOk="0">
                  <a:moveTo>
                    <a:pt x="2319" y="0"/>
                  </a:moveTo>
                  <a:cubicBezTo>
                    <a:pt x="944" y="0"/>
                    <a:pt x="1" y="1476"/>
                    <a:pt x="1310" y="3381"/>
                  </a:cubicBezTo>
                  <a:cubicBezTo>
                    <a:pt x="3179" y="6167"/>
                    <a:pt x="6350" y="6900"/>
                    <a:pt x="6350" y="6900"/>
                  </a:cubicBezTo>
                  <a:cubicBezTo>
                    <a:pt x="6350" y="6900"/>
                    <a:pt x="6304" y="3417"/>
                    <a:pt x="4325" y="1053"/>
                  </a:cubicBezTo>
                  <a:cubicBezTo>
                    <a:pt x="3684" y="316"/>
                    <a:pt x="2955" y="0"/>
                    <a:pt x="2319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6002077" y="3231329"/>
              <a:ext cx="272188" cy="316437"/>
            </a:xfrm>
            <a:custGeom>
              <a:avLst/>
              <a:gdLst/>
              <a:ahLst/>
              <a:cxnLst/>
              <a:rect l="l" t="t" r="r" b="b"/>
              <a:pathLst>
                <a:path w="6139" h="7137" extrusionOk="0">
                  <a:moveTo>
                    <a:pt x="2254" y="0"/>
                  </a:moveTo>
                  <a:cubicBezTo>
                    <a:pt x="944" y="0"/>
                    <a:pt x="1" y="1387"/>
                    <a:pt x="1144" y="3315"/>
                  </a:cubicBezTo>
                  <a:cubicBezTo>
                    <a:pt x="2858" y="6220"/>
                    <a:pt x="5955" y="7136"/>
                    <a:pt x="5955" y="7136"/>
                  </a:cubicBezTo>
                  <a:cubicBezTo>
                    <a:pt x="5955" y="7136"/>
                    <a:pt x="6138" y="3654"/>
                    <a:pt x="4306" y="1180"/>
                  </a:cubicBezTo>
                  <a:cubicBezTo>
                    <a:pt x="3677" y="357"/>
                    <a:pt x="2918" y="0"/>
                    <a:pt x="2254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5836834" y="3451860"/>
              <a:ext cx="298879" cy="371770"/>
            </a:xfrm>
            <a:custGeom>
              <a:avLst/>
              <a:gdLst/>
              <a:ahLst/>
              <a:cxnLst/>
              <a:rect l="l" t="t" r="r" b="b"/>
              <a:pathLst>
                <a:path w="6741" h="8385" extrusionOk="0">
                  <a:moveTo>
                    <a:pt x="2517" y="1"/>
                  </a:moveTo>
                  <a:cubicBezTo>
                    <a:pt x="1013" y="1"/>
                    <a:pt x="0" y="1797"/>
                    <a:pt x="1123" y="3766"/>
                  </a:cubicBezTo>
                  <a:cubicBezTo>
                    <a:pt x="2763" y="6699"/>
                    <a:pt x="6429" y="8385"/>
                    <a:pt x="6429" y="8385"/>
                  </a:cubicBezTo>
                  <a:cubicBezTo>
                    <a:pt x="6429" y="8385"/>
                    <a:pt x="6740" y="4032"/>
                    <a:pt x="4908" y="1512"/>
                  </a:cubicBezTo>
                  <a:cubicBezTo>
                    <a:pt x="4123" y="439"/>
                    <a:pt x="3260" y="1"/>
                    <a:pt x="2517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6565554" y="3021173"/>
              <a:ext cx="305175" cy="311249"/>
            </a:xfrm>
            <a:custGeom>
              <a:avLst/>
              <a:gdLst/>
              <a:ahLst/>
              <a:cxnLst/>
              <a:rect l="l" t="t" r="r" b="b"/>
              <a:pathLst>
                <a:path w="6883" h="7020" extrusionOk="0">
                  <a:moveTo>
                    <a:pt x="4563" y="1"/>
                  </a:moveTo>
                  <a:cubicBezTo>
                    <a:pt x="4025" y="1"/>
                    <a:pt x="3396" y="261"/>
                    <a:pt x="2749" y="879"/>
                  </a:cubicBezTo>
                  <a:cubicBezTo>
                    <a:pt x="0" y="3400"/>
                    <a:pt x="193" y="7019"/>
                    <a:pt x="193" y="7019"/>
                  </a:cubicBezTo>
                  <a:cubicBezTo>
                    <a:pt x="193" y="7019"/>
                    <a:pt x="3400" y="6332"/>
                    <a:pt x="5270" y="4041"/>
                  </a:cubicBezTo>
                  <a:cubicBezTo>
                    <a:pt x="6882" y="2096"/>
                    <a:pt x="6090" y="1"/>
                    <a:pt x="4563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6506232" y="3401893"/>
              <a:ext cx="353281" cy="254098"/>
            </a:xfrm>
            <a:custGeom>
              <a:avLst/>
              <a:gdLst/>
              <a:ahLst/>
              <a:cxnLst/>
              <a:rect l="l" t="t" r="r" b="b"/>
              <a:pathLst>
                <a:path w="7968" h="5731" extrusionOk="0">
                  <a:moveTo>
                    <a:pt x="5561" y="1"/>
                  </a:moveTo>
                  <a:cubicBezTo>
                    <a:pt x="5135" y="1"/>
                    <a:pt x="4639" y="128"/>
                    <a:pt x="4087" y="421"/>
                  </a:cubicBezTo>
                  <a:cubicBezTo>
                    <a:pt x="770" y="2181"/>
                    <a:pt x="0" y="5727"/>
                    <a:pt x="0" y="5727"/>
                  </a:cubicBezTo>
                  <a:cubicBezTo>
                    <a:pt x="0" y="5727"/>
                    <a:pt x="77" y="5731"/>
                    <a:pt x="217" y="5731"/>
                  </a:cubicBezTo>
                  <a:cubicBezTo>
                    <a:pt x="987" y="5731"/>
                    <a:pt x="3658" y="5619"/>
                    <a:pt x="5691" y="4160"/>
                  </a:cubicBezTo>
                  <a:cubicBezTo>
                    <a:pt x="7968" y="2542"/>
                    <a:pt x="7466" y="1"/>
                    <a:pt x="5561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6363999" y="3740537"/>
              <a:ext cx="472948" cy="223949"/>
            </a:xfrm>
            <a:custGeom>
              <a:avLst/>
              <a:gdLst/>
              <a:ahLst/>
              <a:cxnLst/>
              <a:rect l="l" t="t" r="r" b="b"/>
              <a:pathLst>
                <a:path w="10667" h="5051" extrusionOk="0">
                  <a:moveTo>
                    <a:pt x="7216" y="1"/>
                  </a:moveTo>
                  <a:cubicBezTo>
                    <a:pt x="6956" y="1"/>
                    <a:pt x="6677" y="25"/>
                    <a:pt x="6379" y="78"/>
                  </a:cubicBezTo>
                  <a:cubicBezTo>
                    <a:pt x="2713" y="692"/>
                    <a:pt x="1" y="4696"/>
                    <a:pt x="1" y="4696"/>
                  </a:cubicBezTo>
                  <a:cubicBezTo>
                    <a:pt x="1" y="4696"/>
                    <a:pt x="1507" y="5051"/>
                    <a:pt x="3468" y="5051"/>
                  </a:cubicBezTo>
                  <a:cubicBezTo>
                    <a:pt x="4785" y="5051"/>
                    <a:pt x="6307" y="4891"/>
                    <a:pt x="7717" y="4357"/>
                  </a:cubicBezTo>
                  <a:cubicBezTo>
                    <a:pt x="10667" y="3194"/>
                    <a:pt x="10191" y="1"/>
                    <a:pt x="7216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6006866" y="2883817"/>
              <a:ext cx="526596" cy="1273728"/>
            </a:xfrm>
            <a:custGeom>
              <a:avLst/>
              <a:gdLst/>
              <a:ahLst/>
              <a:cxnLst/>
              <a:rect l="l" t="t" r="r" b="b"/>
              <a:pathLst>
                <a:path w="11877" h="28728" extrusionOk="0">
                  <a:moveTo>
                    <a:pt x="10805" y="0"/>
                  </a:moveTo>
                  <a:cubicBezTo>
                    <a:pt x="10805" y="1"/>
                    <a:pt x="10842" y="1230"/>
                    <a:pt x="10503" y="6342"/>
                  </a:cubicBezTo>
                  <a:cubicBezTo>
                    <a:pt x="10200" y="11034"/>
                    <a:pt x="8367" y="20161"/>
                    <a:pt x="119" y="28180"/>
                  </a:cubicBezTo>
                  <a:cubicBezTo>
                    <a:pt x="0" y="28299"/>
                    <a:pt x="0" y="28492"/>
                    <a:pt x="119" y="28638"/>
                  </a:cubicBezTo>
                  <a:cubicBezTo>
                    <a:pt x="174" y="28698"/>
                    <a:pt x="250" y="28728"/>
                    <a:pt x="331" y="28728"/>
                  </a:cubicBezTo>
                  <a:cubicBezTo>
                    <a:pt x="413" y="28728"/>
                    <a:pt x="500" y="28698"/>
                    <a:pt x="578" y="28638"/>
                  </a:cubicBezTo>
                  <a:cubicBezTo>
                    <a:pt x="1604" y="27612"/>
                    <a:pt x="5884" y="23222"/>
                    <a:pt x="8321" y="17339"/>
                  </a:cubicBezTo>
                  <a:cubicBezTo>
                    <a:pt x="11877" y="8790"/>
                    <a:pt x="10805" y="2"/>
                    <a:pt x="10805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6231964" y="3093043"/>
              <a:ext cx="514847" cy="383608"/>
            </a:xfrm>
            <a:custGeom>
              <a:avLst/>
              <a:gdLst/>
              <a:ahLst/>
              <a:cxnLst/>
              <a:rect l="l" t="t" r="r" b="b"/>
              <a:pathLst>
                <a:path w="11612" h="8652" extrusionOk="0">
                  <a:moveTo>
                    <a:pt x="174" y="1"/>
                  </a:moveTo>
                  <a:cubicBezTo>
                    <a:pt x="138" y="1"/>
                    <a:pt x="101" y="19"/>
                    <a:pt x="83" y="56"/>
                  </a:cubicBezTo>
                  <a:cubicBezTo>
                    <a:pt x="0" y="92"/>
                    <a:pt x="0" y="211"/>
                    <a:pt x="83" y="248"/>
                  </a:cubicBezTo>
                  <a:cubicBezTo>
                    <a:pt x="119" y="285"/>
                    <a:pt x="2869" y="3034"/>
                    <a:pt x="4317" y="8533"/>
                  </a:cubicBezTo>
                  <a:cubicBezTo>
                    <a:pt x="4317" y="8569"/>
                    <a:pt x="4353" y="8652"/>
                    <a:pt x="4390" y="8652"/>
                  </a:cubicBezTo>
                  <a:lnTo>
                    <a:pt x="4436" y="8652"/>
                  </a:lnTo>
                  <a:cubicBezTo>
                    <a:pt x="4472" y="8652"/>
                    <a:pt x="4509" y="8652"/>
                    <a:pt x="4546" y="8606"/>
                  </a:cubicBezTo>
                  <a:cubicBezTo>
                    <a:pt x="4582" y="8569"/>
                    <a:pt x="9320" y="4482"/>
                    <a:pt x="11575" y="862"/>
                  </a:cubicBezTo>
                  <a:cubicBezTo>
                    <a:pt x="11611" y="780"/>
                    <a:pt x="11575" y="706"/>
                    <a:pt x="11538" y="670"/>
                  </a:cubicBezTo>
                  <a:cubicBezTo>
                    <a:pt x="11504" y="655"/>
                    <a:pt x="11465" y="646"/>
                    <a:pt x="11429" y="646"/>
                  </a:cubicBezTo>
                  <a:cubicBezTo>
                    <a:pt x="11377" y="646"/>
                    <a:pt x="11330" y="663"/>
                    <a:pt x="11309" y="706"/>
                  </a:cubicBezTo>
                  <a:cubicBezTo>
                    <a:pt x="9320" y="3877"/>
                    <a:pt x="5426" y="7424"/>
                    <a:pt x="4546" y="8230"/>
                  </a:cubicBezTo>
                  <a:cubicBezTo>
                    <a:pt x="3061" y="2768"/>
                    <a:pt x="312" y="56"/>
                    <a:pt x="266" y="56"/>
                  </a:cubicBezTo>
                  <a:cubicBezTo>
                    <a:pt x="248" y="19"/>
                    <a:pt x="211" y="1"/>
                    <a:pt x="174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6083258" y="3277528"/>
              <a:ext cx="695655" cy="464879"/>
            </a:xfrm>
            <a:custGeom>
              <a:avLst/>
              <a:gdLst/>
              <a:ahLst/>
              <a:cxnLst/>
              <a:rect l="l" t="t" r="r" b="b"/>
              <a:pathLst>
                <a:path w="15690" h="10485" extrusionOk="0">
                  <a:moveTo>
                    <a:pt x="188" y="0"/>
                  </a:moveTo>
                  <a:cubicBezTo>
                    <a:pt x="149" y="0"/>
                    <a:pt x="110" y="19"/>
                    <a:pt x="74" y="55"/>
                  </a:cubicBezTo>
                  <a:cubicBezTo>
                    <a:pt x="0" y="92"/>
                    <a:pt x="0" y="211"/>
                    <a:pt x="74" y="284"/>
                  </a:cubicBezTo>
                  <a:cubicBezTo>
                    <a:pt x="110" y="321"/>
                    <a:pt x="4500" y="5096"/>
                    <a:pt x="5380" y="10365"/>
                  </a:cubicBezTo>
                  <a:cubicBezTo>
                    <a:pt x="5380" y="10402"/>
                    <a:pt x="5416" y="10447"/>
                    <a:pt x="5453" y="10484"/>
                  </a:cubicBezTo>
                  <a:lnTo>
                    <a:pt x="5572" y="10484"/>
                  </a:lnTo>
                  <a:cubicBezTo>
                    <a:pt x="5645" y="10447"/>
                    <a:pt x="11034" y="8422"/>
                    <a:pt x="15616" y="4564"/>
                  </a:cubicBezTo>
                  <a:cubicBezTo>
                    <a:pt x="15689" y="4491"/>
                    <a:pt x="15689" y="4408"/>
                    <a:pt x="15653" y="4335"/>
                  </a:cubicBezTo>
                  <a:cubicBezTo>
                    <a:pt x="15610" y="4292"/>
                    <a:pt x="15564" y="4274"/>
                    <a:pt x="15518" y="4274"/>
                  </a:cubicBezTo>
                  <a:cubicBezTo>
                    <a:pt x="15486" y="4274"/>
                    <a:pt x="15454" y="4283"/>
                    <a:pt x="15424" y="4298"/>
                  </a:cubicBezTo>
                  <a:cubicBezTo>
                    <a:pt x="11336" y="7771"/>
                    <a:pt x="6598" y="9760"/>
                    <a:pt x="5645" y="10136"/>
                  </a:cubicBezTo>
                  <a:cubicBezTo>
                    <a:pt x="4692" y="4866"/>
                    <a:pt x="339" y="92"/>
                    <a:pt x="303" y="55"/>
                  </a:cubicBezTo>
                  <a:cubicBezTo>
                    <a:pt x="266" y="19"/>
                    <a:pt x="227" y="0"/>
                    <a:pt x="18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5938986" y="3511139"/>
              <a:ext cx="767172" cy="476672"/>
            </a:xfrm>
            <a:custGeom>
              <a:avLst/>
              <a:gdLst/>
              <a:ahLst/>
              <a:cxnLst/>
              <a:rect l="l" t="t" r="r" b="b"/>
              <a:pathLst>
                <a:path w="17303" h="10751" extrusionOk="0">
                  <a:moveTo>
                    <a:pt x="176" y="1"/>
                  </a:moveTo>
                  <a:cubicBezTo>
                    <a:pt x="138" y="1"/>
                    <a:pt x="102" y="19"/>
                    <a:pt x="83" y="56"/>
                  </a:cubicBezTo>
                  <a:cubicBezTo>
                    <a:pt x="1" y="92"/>
                    <a:pt x="1" y="211"/>
                    <a:pt x="47" y="248"/>
                  </a:cubicBezTo>
                  <a:cubicBezTo>
                    <a:pt x="83" y="285"/>
                    <a:pt x="3942" y="4638"/>
                    <a:pt x="4931" y="10631"/>
                  </a:cubicBezTo>
                  <a:cubicBezTo>
                    <a:pt x="4931" y="10714"/>
                    <a:pt x="5005" y="10750"/>
                    <a:pt x="5087" y="10750"/>
                  </a:cubicBezTo>
                  <a:cubicBezTo>
                    <a:pt x="5160" y="10750"/>
                    <a:pt x="12070" y="9797"/>
                    <a:pt x="17184" y="7387"/>
                  </a:cubicBezTo>
                  <a:cubicBezTo>
                    <a:pt x="17266" y="7350"/>
                    <a:pt x="17303" y="7240"/>
                    <a:pt x="17266" y="7158"/>
                  </a:cubicBezTo>
                  <a:cubicBezTo>
                    <a:pt x="17230" y="7085"/>
                    <a:pt x="17147" y="7085"/>
                    <a:pt x="17074" y="7085"/>
                  </a:cubicBezTo>
                  <a:cubicBezTo>
                    <a:pt x="12373" y="9339"/>
                    <a:pt x="6233" y="10292"/>
                    <a:pt x="5197" y="10448"/>
                  </a:cubicBezTo>
                  <a:cubicBezTo>
                    <a:pt x="4171" y="4445"/>
                    <a:pt x="313" y="92"/>
                    <a:pt x="276" y="56"/>
                  </a:cubicBezTo>
                  <a:cubicBezTo>
                    <a:pt x="253" y="19"/>
                    <a:pt x="214" y="1"/>
                    <a:pt x="176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6" name="Google Shape;1936;p37"/>
          <p:cNvGrpSpPr/>
          <p:nvPr/>
        </p:nvGrpSpPr>
        <p:grpSpPr>
          <a:xfrm rot="1461032" flipH="1">
            <a:off x="17771" y="3556251"/>
            <a:ext cx="917428" cy="1463203"/>
            <a:chOff x="2082700" y="2684302"/>
            <a:chExt cx="917468" cy="1463268"/>
          </a:xfrm>
        </p:grpSpPr>
        <p:sp>
          <p:nvSpPr>
            <p:cNvPr id="1937" name="Google Shape;1937;p37"/>
            <p:cNvSpPr/>
            <p:nvPr/>
          </p:nvSpPr>
          <p:spPr>
            <a:xfrm>
              <a:off x="2197665" y="2684302"/>
              <a:ext cx="391323" cy="450247"/>
            </a:xfrm>
            <a:custGeom>
              <a:avLst/>
              <a:gdLst/>
              <a:ahLst/>
              <a:cxnLst/>
              <a:rect l="l" t="t" r="r" b="b"/>
              <a:pathLst>
                <a:path w="8826" h="10155" extrusionOk="0">
                  <a:moveTo>
                    <a:pt x="303" y="1"/>
                  </a:moveTo>
                  <a:lnTo>
                    <a:pt x="303" y="1"/>
                  </a:lnTo>
                  <a:cubicBezTo>
                    <a:pt x="303" y="1"/>
                    <a:pt x="1" y="5224"/>
                    <a:pt x="2521" y="7744"/>
                  </a:cubicBezTo>
                  <a:cubicBezTo>
                    <a:pt x="4885" y="10118"/>
                    <a:pt x="7369" y="10154"/>
                    <a:pt x="7369" y="10154"/>
                  </a:cubicBezTo>
                  <a:cubicBezTo>
                    <a:pt x="7369" y="10154"/>
                    <a:pt x="8826" y="6791"/>
                    <a:pt x="6837" y="4354"/>
                  </a:cubicBezTo>
                  <a:cubicBezTo>
                    <a:pt x="4931" y="2017"/>
                    <a:pt x="1302" y="1788"/>
                    <a:pt x="303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2554843" y="2982112"/>
              <a:ext cx="430295" cy="299988"/>
            </a:xfrm>
            <a:custGeom>
              <a:avLst/>
              <a:gdLst/>
              <a:ahLst/>
              <a:cxnLst/>
              <a:rect l="l" t="t" r="r" b="b"/>
              <a:pathLst>
                <a:path w="9705" h="6766" extrusionOk="0">
                  <a:moveTo>
                    <a:pt x="9705" y="1"/>
                  </a:moveTo>
                  <a:lnTo>
                    <a:pt x="9705" y="1"/>
                  </a:lnTo>
                  <a:cubicBezTo>
                    <a:pt x="9705" y="1"/>
                    <a:pt x="5883" y="38"/>
                    <a:pt x="3171" y="2063"/>
                  </a:cubicBezTo>
                  <a:cubicBezTo>
                    <a:pt x="0" y="4464"/>
                    <a:pt x="1530" y="6608"/>
                    <a:pt x="1530" y="6608"/>
                  </a:cubicBezTo>
                  <a:cubicBezTo>
                    <a:pt x="1530" y="6608"/>
                    <a:pt x="1972" y="6766"/>
                    <a:pt x="2647" y="6766"/>
                  </a:cubicBezTo>
                  <a:cubicBezTo>
                    <a:pt x="3634" y="6766"/>
                    <a:pt x="5119" y="6430"/>
                    <a:pt x="6452" y="4775"/>
                  </a:cubicBezTo>
                  <a:cubicBezTo>
                    <a:pt x="8706" y="1944"/>
                    <a:pt x="7945" y="2099"/>
                    <a:pt x="9705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2082700" y="3172361"/>
              <a:ext cx="418147" cy="197612"/>
            </a:xfrm>
            <a:custGeom>
              <a:avLst/>
              <a:gdLst/>
              <a:ahLst/>
              <a:cxnLst/>
              <a:rect l="l" t="t" r="r" b="b"/>
              <a:pathLst>
                <a:path w="9431" h="4457" extrusionOk="0">
                  <a:moveTo>
                    <a:pt x="5223" y="0"/>
                  </a:moveTo>
                  <a:cubicBezTo>
                    <a:pt x="3668" y="0"/>
                    <a:pt x="2557" y="537"/>
                    <a:pt x="0" y="594"/>
                  </a:cubicBezTo>
                  <a:cubicBezTo>
                    <a:pt x="0" y="594"/>
                    <a:pt x="2255" y="3609"/>
                    <a:pt x="4692" y="4223"/>
                  </a:cubicBezTo>
                  <a:cubicBezTo>
                    <a:pt x="5343" y="4394"/>
                    <a:pt x="5973" y="4457"/>
                    <a:pt x="6548" y="4457"/>
                  </a:cubicBezTo>
                  <a:cubicBezTo>
                    <a:pt x="8169" y="4457"/>
                    <a:pt x="9357" y="3958"/>
                    <a:pt x="9357" y="3958"/>
                  </a:cubicBezTo>
                  <a:cubicBezTo>
                    <a:pt x="9238" y="3692"/>
                    <a:pt x="9430" y="677"/>
                    <a:pt x="6608" y="136"/>
                  </a:cubicBezTo>
                  <a:cubicBezTo>
                    <a:pt x="6090" y="39"/>
                    <a:pt x="5640" y="0"/>
                    <a:pt x="5223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2605609" y="3203973"/>
              <a:ext cx="394559" cy="445370"/>
            </a:xfrm>
            <a:custGeom>
              <a:avLst/>
              <a:gdLst/>
              <a:ahLst/>
              <a:cxnLst/>
              <a:rect l="l" t="t" r="r" b="b"/>
              <a:pathLst>
                <a:path w="8899" h="10045" extrusionOk="0">
                  <a:moveTo>
                    <a:pt x="8899" y="1"/>
                  </a:moveTo>
                  <a:lnTo>
                    <a:pt x="8899" y="1"/>
                  </a:lnTo>
                  <a:cubicBezTo>
                    <a:pt x="3437" y="2062"/>
                    <a:pt x="1" y="6415"/>
                    <a:pt x="999" y="10044"/>
                  </a:cubicBezTo>
                  <a:cubicBezTo>
                    <a:pt x="999" y="10044"/>
                    <a:pt x="4354" y="9586"/>
                    <a:pt x="6269" y="6984"/>
                  </a:cubicBezTo>
                  <a:cubicBezTo>
                    <a:pt x="8670" y="3630"/>
                    <a:pt x="7983" y="2172"/>
                    <a:pt x="8899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2138343" y="3440865"/>
              <a:ext cx="362503" cy="365696"/>
            </a:xfrm>
            <a:custGeom>
              <a:avLst/>
              <a:gdLst/>
              <a:ahLst/>
              <a:cxnLst/>
              <a:rect l="l" t="t" r="r" b="b"/>
              <a:pathLst>
                <a:path w="8176" h="8248" extrusionOk="0">
                  <a:moveTo>
                    <a:pt x="1" y="0"/>
                  </a:moveTo>
                  <a:cubicBezTo>
                    <a:pt x="1" y="1"/>
                    <a:pt x="917" y="8175"/>
                    <a:pt x="7827" y="8248"/>
                  </a:cubicBezTo>
                  <a:cubicBezTo>
                    <a:pt x="7827" y="8248"/>
                    <a:pt x="8175" y="5425"/>
                    <a:pt x="6269" y="3629"/>
                  </a:cubicBezTo>
                  <a:cubicBezTo>
                    <a:pt x="4354" y="1796"/>
                    <a:pt x="1531" y="1641"/>
                    <a:pt x="1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2352135" y="2874950"/>
              <a:ext cx="429852" cy="1272619"/>
            </a:xfrm>
            <a:custGeom>
              <a:avLst/>
              <a:gdLst/>
              <a:ahLst/>
              <a:cxnLst/>
              <a:rect l="l" t="t" r="r" b="b"/>
              <a:pathLst>
                <a:path w="9695" h="28703" extrusionOk="0">
                  <a:moveTo>
                    <a:pt x="117" y="1"/>
                  </a:moveTo>
                  <a:cubicBezTo>
                    <a:pt x="54" y="1"/>
                    <a:pt x="0" y="100"/>
                    <a:pt x="72" y="164"/>
                  </a:cubicBezTo>
                  <a:cubicBezTo>
                    <a:pt x="63" y="156"/>
                    <a:pt x="59" y="153"/>
                    <a:pt x="59" y="153"/>
                  </a:cubicBezTo>
                  <a:lnTo>
                    <a:pt x="59" y="153"/>
                  </a:lnTo>
                  <a:cubicBezTo>
                    <a:pt x="58" y="153"/>
                    <a:pt x="116" y="200"/>
                    <a:pt x="146" y="200"/>
                  </a:cubicBezTo>
                  <a:cubicBezTo>
                    <a:pt x="182" y="237"/>
                    <a:pt x="256" y="319"/>
                    <a:pt x="301" y="356"/>
                  </a:cubicBezTo>
                  <a:cubicBezTo>
                    <a:pt x="531" y="548"/>
                    <a:pt x="714" y="778"/>
                    <a:pt x="906" y="970"/>
                  </a:cubicBezTo>
                  <a:cubicBezTo>
                    <a:pt x="1594" y="1767"/>
                    <a:pt x="2171" y="2684"/>
                    <a:pt x="2666" y="3637"/>
                  </a:cubicBezTo>
                  <a:cubicBezTo>
                    <a:pt x="3280" y="4901"/>
                    <a:pt x="3811" y="6276"/>
                    <a:pt x="3967" y="7687"/>
                  </a:cubicBezTo>
                  <a:cubicBezTo>
                    <a:pt x="4114" y="9291"/>
                    <a:pt x="4077" y="10931"/>
                    <a:pt x="4114" y="12572"/>
                  </a:cubicBezTo>
                  <a:cubicBezTo>
                    <a:pt x="4150" y="15404"/>
                    <a:pt x="4306" y="18263"/>
                    <a:pt x="4838" y="21085"/>
                  </a:cubicBezTo>
                  <a:cubicBezTo>
                    <a:pt x="5149" y="22808"/>
                    <a:pt x="5608" y="24568"/>
                    <a:pt x="6487" y="26089"/>
                  </a:cubicBezTo>
                  <a:cubicBezTo>
                    <a:pt x="6790" y="26630"/>
                    <a:pt x="7175" y="27161"/>
                    <a:pt x="7633" y="27619"/>
                  </a:cubicBezTo>
                  <a:cubicBezTo>
                    <a:pt x="7816" y="27812"/>
                    <a:pt x="8009" y="28004"/>
                    <a:pt x="8238" y="28188"/>
                  </a:cubicBezTo>
                  <a:cubicBezTo>
                    <a:pt x="8467" y="28343"/>
                    <a:pt x="8696" y="28536"/>
                    <a:pt x="8962" y="28646"/>
                  </a:cubicBezTo>
                  <a:cubicBezTo>
                    <a:pt x="9035" y="28684"/>
                    <a:pt x="9113" y="28702"/>
                    <a:pt x="9188" y="28702"/>
                  </a:cubicBezTo>
                  <a:cubicBezTo>
                    <a:pt x="9349" y="28702"/>
                    <a:pt x="9501" y="28618"/>
                    <a:pt x="9576" y="28462"/>
                  </a:cubicBezTo>
                  <a:cubicBezTo>
                    <a:pt x="9649" y="28307"/>
                    <a:pt x="9695" y="28114"/>
                    <a:pt x="9576" y="27958"/>
                  </a:cubicBezTo>
                  <a:cubicBezTo>
                    <a:pt x="9466" y="27812"/>
                    <a:pt x="9273" y="27693"/>
                    <a:pt x="9117" y="27583"/>
                  </a:cubicBezTo>
                  <a:cubicBezTo>
                    <a:pt x="8733" y="27271"/>
                    <a:pt x="8393" y="26969"/>
                    <a:pt x="8091" y="26584"/>
                  </a:cubicBezTo>
                  <a:cubicBezTo>
                    <a:pt x="7477" y="25896"/>
                    <a:pt x="6982" y="25063"/>
                    <a:pt x="6597" y="24219"/>
                  </a:cubicBezTo>
                  <a:cubicBezTo>
                    <a:pt x="5718" y="22277"/>
                    <a:pt x="5259" y="20096"/>
                    <a:pt x="4994" y="17997"/>
                  </a:cubicBezTo>
                  <a:cubicBezTo>
                    <a:pt x="4728" y="15779"/>
                    <a:pt x="4728" y="13571"/>
                    <a:pt x="4691" y="11353"/>
                  </a:cubicBezTo>
                  <a:cubicBezTo>
                    <a:pt x="4691" y="9172"/>
                    <a:pt x="4654" y="7000"/>
                    <a:pt x="3921" y="4938"/>
                  </a:cubicBezTo>
                  <a:cubicBezTo>
                    <a:pt x="3280" y="3179"/>
                    <a:pt x="2171" y="1611"/>
                    <a:pt x="714" y="429"/>
                  </a:cubicBezTo>
                  <a:cubicBezTo>
                    <a:pt x="531" y="283"/>
                    <a:pt x="338" y="164"/>
                    <a:pt x="146" y="8"/>
                  </a:cubicBezTo>
                  <a:cubicBezTo>
                    <a:pt x="136" y="3"/>
                    <a:pt x="127" y="1"/>
                    <a:pt x="117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2246879" y="3079653"/>
              <a:ext cx="599310" cy="387199"/>
            </a:xfrm>
            <a:custGeom>
              <a:avLst/>
              <a:gdLst/>
              <a:ahLst/>
              <a:cxnLst/>
              <a:rect l="l" t="t" r="r" b="b"/>
              <a:pathLst>
                <a:path w="13517" h="8733" extrusionOk="0">
                  <a:moveTo>
                    <a:pt x="13349" y="0"/>
                  </a:moveTo>
                  <a:cubicBezTo>
                    <a:pt x="13329" y="0"/>
                    <a:pt x="13308" y="6"/>
                    <a:pt x="13288" y="19"/>
                  </a:cubicBezTo>
                  <a:cubicBezTo>
                    <a:pt x="11950" y="623"/>
                    <a:pt x="10767" y="1622"/>
                    <a:pt x="9778" y="2685"/>
                  </a:cubicBezTo>
                  <a:cubicBezTo>
                    <a:pt x="8742" y="3831"/>
                    <a:pt x="7826" y="5096"/>
                    <a:pt x="7212" y="6507"/>
                  </a:cubicBezTo>
                  <a:cubicBezTo>
                    <a:pt x="7027" y="6959"/>
                    <a:pt x="6860" y="7429"/>
                    <a:pt x="6751" y="7916"/>
                  </a:cubicBezTo>
                  <a:lnTo>
                    <a:pt x="6751" y="7916"/>
                  </a:lnTo>
                  <a:cubicBezTo>
                    <a:pt x="6413" y="7003"/>
                    <a:pt x="5878" y="6155"/>
                    <a:pt x="5196" y="5435"/>
                  </a:cubicBezTo>
                  <a:cubicBezTo>
                    <a:pt x="4353" y="4555"/>
                    <a:pt x="3317" y="3913"/>
                    <a:pt x="2171" y="3492"/>
                  </a:cubicBezTo>
                  <a:cubicBezTo>
                    <a:pt x="1530" y="3299"/>
                    <a:pt x="879" y="3144"/>
                    <a:pt x="192" y="3144"/>
                  </a:cubicBezTo>
                  <a:cubicBezTo>
                    <a:pt x="181" y="3142"/>
                    <a:pt x="171" y="3141"/>
                    <a:pt x="161" y="3141"/>
                  </a:cubicBezTo>
                  <a:cubicBezTo>
                    <a:pt x="0" y="3141"/>
                    <a:pt x="10" y="3412"/>
                    <a:pt x="192" y="3455"/>
                  </a:cubicBezTo>
                  <a:cubicBezTo>
                    <a:pt x="1337" y="3492"/>
                    <a:pt x="2483" y="3831"/>
                    <a:pt x="3436" y="4445"/>
                  </a:cubicBezTo>
                  <a:cubicBezTo>
                    <a:pt x="4426" y="5013"/>
                    <a:pt x="5306" y="5856"/>
                    <a:pt x="5883" y="6846"/>
                  </a:cubicBezTo>
                  <a:cubicBezTo>
                    <a:pt x="6222" y="7387"/>
                    <a:pt x="6488" y="7991"/>
                    <a:pt x="6644" y="8605"/>
                  </a:cubicBezTo>
                  <a:cubicBezTo>
                    <a:pt x="6677" y="8693"/>
                    <a:pt x="6742" y="8733"/>
                    <a:pt x="6803" y="8733"/>
                  </a:cubicBezTo>
                  <a:cubicBezTo>
                    <a:pt x="6877" y="8733"/>
                    <a:pt x="6946" y="8674"/>
                    <a:pt x="6946" y="8569"/>
                  </a:cubicBezTo>
                  <a:cubicBezTo>
                    <a:pt x="7028" y="7955"/>
                    <a:pt x="7175" y="7387"/>
                    <a:pt x="7441" y="6809"/>
                  </a:cubicBezTo>
                  <a:cubicBezTo>
                    <a:pt x="7716" y="6159"/>
                    <a:pt x="8055" y="5554"/>
                    <a:pt x="8440" y="4940"/>
                  </a:cubicBezTo>
                  <a:cubicBezTo>
                    <a:pt x="9237" y="3684"/>
                    <a:pt x="10273" y="2493"/>
                    <a:pt x="11455" y="1540"/>
                  </a:cubicBezTo>
                  <a:cubicBezTo>
                    <a:pt x="12069" y="1045"/>
                    <a:pt x="12710" y="587"/>
                    <a:pt x="13443" y="284"/>
                  </a:cubicBezTo>
                  <a:cubicBezTo>
                    <a:pt x="13517" y="248"/>
                    <a:pt x="13517" y="129"/>
                    <a:pt x="13480" y="92"/>
                  </a:cubicBezTo>
                  <a:cubicBezTo>
                    <a:pt x="13454" y="39"/>
                    <a:pt x="13403" y="0"/>
                    <a:pt x="13349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2181527" y="3513090"/>
              <a:ext cx="426394" cy="372657"/>
            </a:xfrm>
            <a:custGeom>
              <a:avLst/>
              <a:gdLst/>
              <a:ahLst/>
              <a:cxnLst/>
              <a:rect l="l" t="t" r="r" b="b"/>
              <a:pathLst>
                <a:path w="9617" h="8405" extrusionOk="0">
                  <a:moveTo>
                    <a:pt x="197" y="0"/>
                  </a:moveTo>
                  <a:cubicBezTo>
                    <a:pt x="48" y="0"/>
                    <a:pt x="0" y="245"/>
                    <a:pt x="172" y="277"/>
                  </a:cubicBezTo>
                  <a:cubicBezTo>
                    <a:pt x="1015" y="552"/>
                    <a:pt x="1813" y="928"/>
                    <a:pt x="2546" y="1469"/>
                  </a:cubicBezTo>
                  <a:cubicBezTo>
                    <a:pt x="3306" y="2037"/>
                    <a:pt x="3875" y="2761"/>
                    <a:pt x="4415" y="3567"/>
                  </a:cubicBezTo>
                  <a:cubicBezTo>
                    <a:pt x="4681" y="3943"/>
                    <a:pt x="4947" y="4365"/>
                    <a:pt x="5213" y="4786"/>
                  </a:cubicBezTo>
                  <a:cubicBezTo>
                    <a:pt x="5405" y="5052"/>
                    <a:pt x="5634" y="5363"/>
                    <a:pt x="5827" y="5629"/>
                  </a:cubicBezTo>
                  <a:cubicBezTo>
                    <a:pt x="6211" y="6087"/>
                    <a:pt x="6587" y="6546"/>
                    <a:pt x="7045" y="6921"/>
                  </a:cubicBezTo>
                  <a:cubicBezTo>
                    <a:pt x="7733" y="7499"/>
                    <a:pt x="8502" y="7957"/>
                    <a:pt x="9300" y="8379"/>
                  </a:cubicBezTo>
                  <a:cubicBezTo>
                    <a:pt x="9332" y="8397"/>
                    <a:pt x="9363" y="8405"/>
                    <a:pt x="9391" y="8405"/>
                  </a:cubicBezTo>
                  <a:cubicBezTo>
                    <a:pt x="9534" y="8405"/>
                    <a:pt x="9616" y="8204"/>
                    <a:pt x="9456" y="8113"/>
                  </a:cubicBezTo>
                  <a:cubicBezTo>
                    <a:pt x="8732" y="7728"/>
                    <a:pt x="8044" y="7343"/>
                    <a:pt x="7394" y="6811"/>
                  </a:cubicBezTo>
                  <a:cubicBezTo>
                    <a:pt x="6935" y="6427"/>
                    <a:pt x="6514" y="6005"/>
                    <a:pt x="6166" y="5510"/>
                  </a:cubicBezTo>
                  <a:cubicBezTo>
                    <a:pt x="5671" y="4905"/>
                    <a:pt x="5213" y="4218"/>
                    <a:pt x="4754" y="3531"/>
                  </a:cubicBezTo>
                  <a:cubicBezTo>
                    <a:pt x="4223" y="2761"/>
                    <a:pt x="3645" y="2000"/>
                    <a:pt x="2921" y="1386"/>
                  </a:cubicBezTo>
                  <a:cubicBezTo>
                    <a:pt x="2124" y="736"/>
                    <a:pt x="1208" y="277"/>
                    <a:pt x="255" y="12"/>
                  </a:cubicBezTo>
                  <a:cubicBezTo>
                    <a:pt x="234" y="4"/>
                    <a:pt x="215" y="0"/>
                    <a:pt x="197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2578785" y="3316677"/>
              <a:ext cx="335280" cy="503319"/>
            </a:xfrm>
            <a:custGeom>
              <a:avLst/>
              <a:gdLst/>
              <a:ahLst/>
              <a:cxnLst/>
              <a:rect l="l" t="t" r="r" b="b"/>
              <a:pathLst>
                <a:path w="7562" h="11352" extrusionOk="0">
                  <a:moveTo>
                    <a:pt x="7413" y="1"/>
                  </a:moveTo>
                  <a:cubicBezTo>
                    <a:pt x="7350" y="1"/>
                    <a:pt x="7286" y="35"/>
                    <a:pt x="7286" y="89"/>
                  </a:cubicBezTo>
                  <a:cubicBezTo>
                    <a:pt x="6911" y="895"/>
                    <a:pt x="6416" y="1656"/>
                    <a:pt x="5838" y="2343"/>
                  </a:cubicBezTo>
                  <a:cubicBezTo>
                    <a:pt x="5343" y="2957"/>
                    <a:pt x="4812" y="3525"/>
                    <a:pt x="4235" y="4103"/>
                  </a:cubicBezTo>
                  <a:cubicBezTo>
                    <a:pt x="3052" y="5321"/>
                    <a:pt x="1870" y="6659"/>
                    <a:pt x="1027" y="8144"/>
                  </a:cubicBezTo>
                  <a:cubicBezTo>
                    <a:pt x="532" y="9106"/>
                    <a:pt x="147" y="10133"/>
                    <a:pt x="37" y="11205"/>
                  </a:cubicBezTo>
                  <a:cubicBezTo>
                    <a:pt x="1" y="11315"/>
                    <a:pt x="111" y="11351"/>
                    <a:pt x="184" y="11351"/>
                  </a:cubicBezTo>
                  <a:cubicBezTo>
                    <a:pt x="266" y="11351"/>
                    <a:pt x="303" y="11315"/>
                    <a:pt x="340" y="11205"/>
                  </a:cubicBezTo>
                  <a:cubicBezTo>
                    <a:pt x="569" y="9335"/>
                    <a:pt x="1604" y="7612"/>
                    <a:pt x="2787" y="6164"/>
                  </a:cubicBezTo>
                  <a:cubicBezTo>
                    <a:pt x="3281" y="5550"/>
                    <a:pt x="3813" y="4982"/>
                    <a:pt x="4354" y="4405"/>
                  </a:cubicBezTo>
                  <a:cubicBezTo>
                    <a:pt x="4885" y="3873"/>
                    <a:pt x="5417" y="3333"/>
                    <a:pt x="5875" y="2765"/>
                  </a:cubicBezTo>
                  <a:cubicBezTo>
                    <a:pt x="6526" y="1958"/>
                    <a:pt x="7140" y="1161"/>
                    <a:pt x="7561" y="244"/>
                  </a:cubicBezTo>
                  <a:cubicBezTo>
                    <a:pt x="7561" y="171"/>
                    <a:pt x="7561" y="89"/>
                    <a:pt x="7479" y="15"/>
                  </a:cubicBezTo>
                  <a:cubicBezTo>
                    <a:pt x="7459" y="6"/>
                    <a:pt x="7436" y="1"/>
                    <a:pt x="7413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6" name="Google Shape;1946;p37"/>
          <p:cNvGrpSpPr/>
          <p:nvPr/>
        </p:nvGrpSpPr>
        <p:grpSpPr>
          <a:xfrm rot="-1461032">
            <a:off x="8208796" y="3662576"/>
            <a:ext cx="917428" cy="1463203"/>
            <a:chOff x="2082700" y="2684302"/>
            <a:chExt cx="917468" cy="1463268"/>
          </a:xfrm>
        </p:grpSpPr>
        <p:sp>
          <p:nvSpPr>
            <p:cNvPr id="1947" name="Google Shape;1947;p37"/>
            <p:cNvSpPr/>
            <p:nvPr/>
          </p:nvSpPr>
          <p:spPr>
            <a:xfrm>
              <a:off x="2197665" y="2684302"/>
              <a:ext cx="391323" cy="450247"/>
            </a:xfrm>
            <a:custGeom>
              <a:avLst/>
              <a:gdLst/>
              <a:ahLst/>
              <a:cxnLst/>
              <a:rect l="l" t="t" r="r" b="b"/>
              <a:pathLst>
                <a:path w="8826" h="10155" extrusionOk="0">
                  <a:moveTo>
                    <a:pt x="303" y="1"/>
                  </a:moveTo>
                  <a:lnTo>
                    <a:pt x="303" y="1"/>
                  </a:lnTo>
                  <a:cubicBezTo>
                    <a:pt x="303" y="1"/>
                    <a:pt x="1" y="5224"/>
                    <a:pt x="2521" y="7744"/>
                  </a:cubicBezTo>
                  <a:cubicBezTo>
                    <a:pt x="4885" y="10118"/>
                    <a:pt x="7369" y="10154"/>
                    <a:pt x="7369" y="10154"/>
                  </a:cubicBezTo>
                  <a:cubicBezTo>
                    <a:pt x="7369" y="10154"/>
                    <a:pt x="8826" y="6791"/>
                    <a:pt x="6837" y="4354"/>
                  </a:cubicBezTo>
                  <a:cubicBezTo>
                    <a:pt x="4931" y="2017"/>
                    <a:pt x="1302" y="1788"/>
                    <a:pt x="303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2554843" y="2982112"/>
              <a:ext cx="430295" cy="299988"/>
            </a:xfrm>
            <a:custGeom>
              <a:avLst/>
              <a:gdLst/>
              <a:ahLst/>
              <a:cxnLst/>
              <a:rect l="l" t="t" r="r" b="b"/>
              <a:pathLst>
                <a:path w="9705" h="6766" extrusionOk="0">
                  <a:moveTo>
                    <a:pt x="9705" y="1"/>
                  </a:moveTo>
                  <a:lnTo>
                    <a:pt x="9705" y="1"/>
                  </a:lnTo>
                  <a:cubicBezTo>
                    <a:pt x="9705" y="1"/>
                    <a:pt x="5883" y="38"/>
                    <a:pt x="3171" y="2063"/>
                  </a:cubicBezTo>
                  <a:cubicBezTo>
                    <a:pt x="0" y="4464"/>
                    <a:pt x="1530" y="6608"/>
                    <a:pt x="1530" y="6608"/>
                  </a:cubicBezTo>
                  <a:cubicBezTo>
                    <a:pt x="1530" y="6608"/>
                    <a:pt x="1972" y="6766"/>
                    <a:pt x="2647" y="6766"/>
                  </a:cubicBezTo>
                  <a:cubicBezTo>
                    <a:pt x="3634" y="6766"/>
                    <a:pt x="5119" y="6430"/>
                    <a:pt x="6452" y="4775"/>
                  </a:cubicBezTo>
                  <a:cubicBezTo>
                    <a:pt x="8706" y="1944"/>
                    <a:pt x="7945" y="2099"/>
                    <a:pt x="9705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2082700" y="3172361"/>
              <a:ext cx="418147" cy="197612"/>
            </a:xfrm>
            <a:custGeom>
              <a:avLst/>
              <a:gdLst/>
              <a:ahLst/>
              <a:cxnLst/>
              <a:rect l="l" t="t" r="r" b="b"/>
              <a:pathLst>
                <a:path w="9431" h="4457" extrusionOk="0">
                  <a:moveTo>
                    <a:pt x="5223" y="0"/>
                  </a:moveTo>
                  <a:cubicBezTo>
                    <a:pt x="3668" y="0"/>
                    <a:pt x="2557" y="537"/>
                    <a:pt x="0" y="594"/>
                  </a:cubicBezTo>
                  <a:cubicBezTo>
                    <a:pt x="0" y="594"/>
                    <a:pt x="2255" y="3609"/>
                    <a:pt x="4692" y="4223"/>
                  </a:cubicBezTo>
                  <a:cubicBezTo>
                    <a:pt x="5343" y="4394"/>
                    <a:pt x="5973" y="4457"/>
                    <a:pt x="6548" y="4457"/>
                  </a:cubicBezTo>
                  <a:cubicBezTo>
                    <a:pt x="8169" y="4457"/>
                    <a:pt x="9357" y="3958"/>
                    <a:pt x="9357" y="3958"/>
                  </a:cubicBezTo>
                  <a:cubicBezTo>
                    <a:pt x="9238" y="3692"/>
                    <a:pt x="9430" y="677"/>
                    <a:pt x="6608" y="136"/>
                  </a:cubicBezTo>
                  <a:cubicBezTo>
                    <a:pt x="6090" y="39"/>
                    <a:pt x="5640" y="0"/>
                    <a:pt x="5223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2605609" y="3203973"/>
              <a:ext cx="394559" cy="445370"/>
            </a:xfrm>
            <a:custGeom>
              <a:avLst/>
              <a:gdLst/>
              <a:ahLst/>
              <a:cxnLst/>
              <a:rect l="l" t="t" r="r" b="b"/>
              <a:pathLst>
                <a:path w="8899" h="10045" extrusionOk="0">
                  <a:moveTo>
                    <a:pt x="8899" y="1"/>
                  </a:moveTo>
                  <a:lnTo>
                    <a:pt x="8899" y="1"/>
                  </a:lnTo>
                  <a:cubicBezTo>
                    <a:pt x="3437" y="2062"/>
                    <a:pt x="1" y="6415"/>
                    <a:pt x="999" y="10044"/>
                  </a:cubicBezTo>
                  <a:cubicBezTo>
                    <a:pt x="999" y="10044"/>
                    <a:pt x="4354" y="9586"/>
                    <a:pt x="6269" y="6984"/>
                  </a:cubicBezTo>
                  <a:cubicBezTo>
                    <a:pt x="8670" y="3630"/>
                    <a:pt x="7983" y="2172"/>
                    <a:pt x="8899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2138343" y="3440865"/>
              <a:ext cx="362503" cy="365696"/>
            </a:xfrm>
            <a:custGeom>
              <a:avLst/>
              <a:gdLst/>
              <a:ahLst/>
              <a:cxnLst/>
              <a:rect l="l" t="t" r="r" b="b"/>
              <a:pathLst>
                <a:path w="8176" h="8248" extrusionOk="0">
                  <a:moveTo>
                    <a:pt x="1" y="0"/>
                  </a:moveTo>
                  <a:cubicBezTo>
                    <a:pt x="1" y="1"/>
                    <a:pt x="917" y="8175"/>
                    <a:pt x="7827" y="8248"/>
                  </a:cubicBezTo>
                  <a:cubicBezTo>
                    <a:pt x="7827" y="8248"/>
                    <a:pt x="8175" y="5425"/>
                    <a:pt x="6269" y="3629"/>
                  </a:cubicBezTo>
                  <a:cubicBezTo>
                    <a:pt x="4354" y="1796"/>
                    <a:pt x="1531" y="1641"/>
                    <a:pt x="1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2352135" y="2874950"/>
              <a:ext cx="429852" cy="1272619"/>
            </a:xfrm>
            <a:custGeom>
              <a:avLst/>
              <a:gdLst/>
              <a:ahLst/>
              <a:cxnLst/>
              <a:rect l="l" t="t" r="r" b="b"/>
              <a:pathLst>
                <a:path w="9695" h="28703" extrusionOk="0">
                  <a:moveTo>
                    <a:pt x="117" y="1"/>
                  </a:moveTo>
                  <a:cubicBezTo>
                    <a:pt x="54" y="1"/>
                    <a:pt x="0" y="100"/>
                    <a:pt x="72" y="164"/>
                  </a:cubicBezTo>
                  <a:cubicBezTo>
                    <a:pt x="63" y="156"/>
                    <a:pt x="59" y="153"/>
                    <a:pt x="59" y="153"/>
                  </a:cubicBezTo>
                  <a:lnTo>
                    <a:pt x="59" y="153"/>
                  </a:lnTo>
                  <a:cubicBezTo>
                    <a:pt x="58" y="153"/>
                    <a:pt x="116" y="200"/>
                    <a:pt x="146" y="200"/>
                  </a:cubicBezTo>
                  <a:cubicBezTo>
                    <a:pt x="182" y="237"/>
                    <a:pt x="256" y="319"/>
                    <a:pt x="301" y="356"/>
                  </a:cubicBezTo>
                  <a:cubicBezTo>
                    <a:pt x="531" y="548"/>
                    <a:pt x="714" y="778"/>
                    <a:pt x="906" y="970"/>
                  </a:cubicBezTo>
                  <a:cubicBezTo>
                    <a:pt x="1594" y="1767"/>
                    <a:pt x="2171" y="2684"/>
                    <a:pt x="2666" y="3637"/>
                  </a:cubicBezTo>
                  <a:cubicBezTo>
                    <a:pt x="3280" y="4901"/>
                    <a:pt x="3811" y="6276"/>
                    <a:pt x="3967" y="7687"/>
                  </a:cubicBezTo>
                  <a:cubicBezTo>
                    <a:pt x="4114" y="9291"/>
                    <a:pt x="4077" y="10931"/>
                    <a:pt x="4114" y="12572"/>
                  </a:cubicBezTo>
                  <a:cubicBezTo>
                    <a:pt x="4150" y="15404"/>
                    <a:pt x="4306" y="18263"/>
                    <a:pt x="4838" y="21085"/>
                  </a:cubicBezTo>
                  <a:cubicBezTo>
                    <a:pt x="5149" y="22808"/>
                    <a:pt x="5608" y="24568"/>
                    <a:pt x="6487" y="26089"/>
                  </a:cubicBezTo>
                  <a:cubicBezTo>
                    <a:pt x="6790" y="26630"/>
                    <a:pt x="7175" y="27161"/>
                    <a:pt x="7633" y="27619"/>
                  </a:cubicBezTo>
                  <a:cubicBezTo>
                    <a:pt x="7816" y="27812"/>
                    <a:pt x="8009" y="28004"/>
                    <a:pt x="8238" y="28188"/>
                  </a:cubicBezTo>
                  <a:cubicBezTo>
                    <a:pt x="8467" y="28343"/>
                    <a:pt x="8696" y="28536"/>
                    <a:pt x="8962" y="28646"/>
                  </a:cubicBezTo>
                  <a:cubicBezTo>
                    <a:pt x="9035" y="28684"/>
                    <a:pt x="9113" y="28702"/>
                    <a:pt x="9188" y="28702"/>
                  </a:cubicBezTo>
                  <a:cubicBezTo>
                    <a:pt x="9349" y="28702"/>
                    <a:pt x="9501" y="28618"/>
                    <a:pt x="9576" y="28462"/>
                  </a:cubicBezTo>
                  <a:cubicBezTo>
                    <a:pt x="9649" y="28307"/>
                    <a:pt x="9695" y="28114"/>
                    <a:pt x="9576" y="27958"/>
                  </a:cubicBezTo>
                  <a:cubicBezTo>
                    <a:pt x="9466" y="27812"/>
                    <a:pt x="9273" y="27693"/>
                    <a:pt x="9117" y="27583"/>
                  </a:cubicBezTo>
                  <a:cubicBezTo>
                    <a:pt x="8733" y="27271"/>
                    <a:pt x="8393" y="26969"/>
                    <a:pt x="8091" y="26584"/>
                  </a:cubicBezTo>
                  <a:cubicBezTo>
                    <a:pt x="7477" y="25896"/>
                    <a:pt x="6982" y="25063"/>
                    <a:pt x="6597" y="24219"/>
                  </a:cubicBezTo>
                  <a:cubicBezTo>
                    <a:pt x="5718" y="22277"/>
                    <a:pt x="5259" y="20096"/>
                    <a:pt x="4994" y="17997"/>
                  </a:cubicBezTo>
                  <a:cubicBezTo>
                    <a:pt x="4728" y="15779"/>
                    <a:pt x="4728" y="13571"/>
                    <a:pt x="4691" y="11353"/>
                  </a:cubicBezTo>
                  <a:cubicBezTo>
                    <a:pt x="4691" y="9172"/>
                    <a:pt x="4654" y="7000"/>
                    <a:pt x="3921" y="4938"/>
                  </a:cubicBezTo>
                  <a:cubicBezTo>
                    <a:pt x="3280" y="3179"/>
                    <a:pt x="2171" y="1611"/>
                    <a:pt x="714" y="429"/>
                  </a:cubicBezTo>
                  <a:cubicBezTo>
                    <a:pt x="531" y="283"/>
                    <a:pt x="338" y="164"/>
                    <a:pt x="146" y="8"/>
                  </a:cubicBezTo>
                  <a:cubicBezTo>
                    <a:pt x="136" y="3"/>
                    <a:pt x="127" y="1"/>
                    <a:pt x="117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2246879" y="3079653"/>
              <a:ext cx="599310" cy="387199"/>
            </a:xfrm>
            <a:custGeom>
              <a:avLst/>
              <a:gdLst/>
              <a:ahLst/>
              <a:cxnLst/>
              <a:rect l="l" t="t" r="r" b="b"/>
              <a:pathLst>
                <a:path w="13517" h="8733" extrusionOk="0">
                  <a:moveTo>
                    <a:pt x="13349" y="0"/>
                  </a:moveTo>
                  <a:cubicBezTo>
                    <a:pt x="13329" y="0"/>
                    <a:pt x="13308" y="6"/>
                    <a:pt x="13288" y="19"/>
                  </a:cubicBezTo>
                  <a:cubicBezTo>
                    <a:pt x="11950" y="623"/>
                    <a:pt x="10767" y="1622"/>
                    <a:pt x="9778" y="2685"/>
                  </a:cubicBezTo>
                  <a:cubicBezTo>
                    <a:pt x="8742" y="3831"/>
                    <a:pt x="7826" y="5096"/>
                    <a:pt x="7212" y="6507"/>
                  </a:cubicBezTo>
                  <a:cubicBezTo>
                    <a:pt x="7027" y="6959"/>
                    <a:pt x="6860" y="7429"/>
                    <a:pt x="6751" y="7916"/>
                  </a:cubicBezTo>
                  <a:lnTo>
                    <a:pt x="6751" y="7916"/>
                  </a:lnTo>
                  <a:cubicBezTo>
                    <a:pt x="6413" y="7003"/>
                    <a:pt x="5878" y="6155"/>
                    <a:pt x="5196" y="5435"/>
                  </a:cubicBezTo>
                  <a:cubicBezTo>
                    <a:pt x="4353" y="4555"/>
                    <a:pt x="3317" y="3913"/>
                    <a:pt x="2171" y="3492"/>
                  </a:cubicBezTo>
                  <a:cubicBezTo>
                    <a:pt x="1530" y="3299"/>
                    <a:pt x="879" y="3144"/>
                    <a:pt x="192" y="3144"/>
                  </a:cubicBezTo>
                  <a:cubicBezTo>
                    <a:pt x="181" y="3142"/>
                    <a:pt x="171" y="3141"/>
                    <a:pt x="161" y="3141"/>
                  </a:cubicBezTo>
                  <a:cubicBezTo>
                    <a:pt x="0" y="3141"/>
                    <a:pt x="10" y="3412"/>
                    <a:pt x="192" y="3455"/>
                  </a:cubicBezTo>
                  <a:cubicBezTo>
                    <a:pt x="1337" y="3492"/>
                    <a:pt x="2483" y="3831"/>
                    <a:pt x="3436" y="4445"/>
                  </a:cubicBezTo>
                  <a:cubicBezTo>
                    <a:pt x="4426" y="5013"/>
                    <a:pt x="5306" y="5856"/>
                    <a:pt x="5883" y="6846"/>
                  </a:cubicBezTo>
                  <a:cubicBezTo>
                    <a:pt x="6222" y="7387"/>
                    <a:pt x="6488" y="7991"/>
                    <a:pt x="6644" y="8605"/>
                  </a:cubicBezTo>
                  <a:cubicBezTo>
                    <a:pt x="6677" y="8693"/>
                    <a:pt x="6742" y="8733"/>
                    <a:pt x="6803" y="8733"/>
                  </a:cubicBezTo>
                  <a:cubicBezTo>
                    <a:pt x="6877" y="8733"/>
                    <a:pt x="6946" y="8674"/>
                    <a:pt x="6946" y="8569"/>
                  </a:cubicBezTo>
                  <a:cubicBezTo>
                    <a:pt x="7028" y="7955"/>
                    <a:pt x="7175" y="7387"/>
                    <a:pt x="7441" y="6809"/>
                  </a:cubicBezTo>
                  <a:cubicBezTo>
                    <a:pt x="7716" y="6159"/>
                    <a:pt x="8055" y="5554"/>
                    <a:pt x="8440" y="4940"/>
                  </a:cubicBezTo>
                  <a:cubicBezTo>
                    <a:pt x="9237" y="3684"/>
                    <a:pt x="10273" y="2493"/>
                    <a:pt x="11455" y="1540"/>
                  </a:cubicBezTo>
                  <a:cubicBezTo>
                    <a:pt x="12069" y="1045"/>
                    <a:pt x="12710" y="587"/>
                    <a:pt x="13443" y="284"/>
                  </a:cubicBezTo>
                  <a:cubicBezTo>
                    <a:pt x="13517" y="248"/>
                    <a:pt x="13517" y="129"/>
                    <a:pt x="13480" y="92"/>
                  </a:cubicBezTo>
                  <a:cubicBezTo>
                    <a:pt x="13454" y="39"/>
                    <a:pt x="13403" y="0"/>
                    <a:pt x="13349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2181527" y="3513090"/>
              <a:ext cx="426394" cy="372657"/>
            </a:xfrm>
            <a:custGeom>
              <a:avLst/>
              <a:gdLst/>
              <a:ahLst/>
              <a:cxnLst/>
              <a:rect l="l" t="t" r="r" b="b"/>
              <a:pathLst>
                <a:path w="9617" h="8405" extrusionOk="0">
                  <a:moveTo>
                    <a:pt x="197" y="0"/>
                  </a:moveTo>
                  <a:cubicBezTo>
                    <a:pt x="48" y="0"/>
                    <a:pt x="0" y="245"/>
                    <a:pt x="172" y="277"/>
                  </a:cubicBezTo>
                  <a:cubicBezTo>
                    <a:pt x="1015" y="552"/>
                    <a:pt x="1813" y="928"/>
                    <a:pt x="2546" y="1469"/>
                  </a:cubicBezTo>
                  <a:cubicBezTo>
                    <a:pt x="3306" y="2037"/>
                    <a:pt x="3875" y="2761"/>
                    <a:pt x="4415" y="3567"/>
                  </a:cubicBezTo>
                  <a:cubicBezTo>
                    <a:pt x="4681" y="3943"/>
                    <a:pt x="4947" y="4365"/>
                    <a:pt x="5213" y="4786"/>
                  </a:cubicBezTo>
                  <a:cubicBezTo>
                    <a:pt x="5405" y="5052"/>
                    <a:pt x="5634" y="5363"/>
                    <a:pt x="5827" y="5629"/>
                  </a:cubicBezTo>
                  <a:cubicBezTo>
                    <a:pt x="6211" y="6087"/>
                    <a:pt x="6587" y="6546"/>
                    <a:pt x="7045" y="6921"/>
                  </a:cubicBezTo>
                  <a:cubicBezTo>
                    <a:pt x="7733" y="7499"/>
                    <a:pt x="8502" y="7957"/>
                    <a:pt x="9300" y="8379"/>
                  </a:cubicBezTo>
                  <a:cubicBezTo>
                    <a:pt x="9332" y="8397"/>
                    <a:pt x="9363" y="8405"/>
                    <a:pt x="9391" y="8405"/>
                  </a:cubicBezTo>
                  <a:cubicBezTo>
                    <a:pt x="9534" y="8405"/>
                    <a:pt x="9616" y="8204"/>
                    <a:pt x="9456" y="8113"/>
                  </a:cubicBezTo>
                  <a:cubicBezTo>
                    <a:pt x="8732" y="7728"/>
                    <a:pt x="8044" y="7343"/>
                    <a:pt x="7394" y="6811"/>
                  </a:cubicBezTo>
                  <a:cubicBezTo>
                    <a:pt x="6935" y="6427"/>
                    <a:pt x="6514" y="6005"/>
                    <a:pt x="6166" y="5510"/>
                  </a:cubicBezTo>
                  <a:cubicBezTo>
                    <a:pt x="5671" y="4905"/>
                    <a:pt x="5213" y="4218"/>
                    <a:pt x="4754" y="3531"/>
                  </a:cubicBezTo>
                  <a:cubicBezTo>
                    <a:pt x="4223" y="2761"/>
                    <a:pt x="3645" y="2000"/>
                    <a:pt x="2921" y="1386"/>
                  </a:cubicBezTo>
                  <a:cubicBezTo>
                    <a:pt x="2124" y="736"/>
                    <a:pt x="1208" y="277"/>
                    <a:pt x="255" y="12"/>
                  </a:cubicBezTo>
                  <a:cubicBezTo>
                    <a:pt x="234" y="4"/>
                    <a:pt x="215" y="0"/>
                    <a:pt x="197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2578785" y="3316677"/>
              <a:ext cx="335280" cy="503319"/>
            </a:xfrm>
            <a:custGeom>
              <a:avLst/>
              <a:gdLst/>
              <a:ahLst/>
              <a:cxnLst/>
              <a:rect l="l" t="t" r="r" b="b"/>
              <a:pathLst>
                <a:path w="7562" h="11352" extrusionOk="0">
                  <a:moveTo>
                    <a:pt x="7413" y="1"/>
                  </a:moveTo>
                  <a:cubicBezTo>
                    <a:pt x="7350" y="1"/>
                    <a:pt x="7286" y="35"/>
                    <a:pt x="7286" y="89"/>
                  </a:cubicBezTo>
                  <a:cubicBezTo>
                    <a:pt x="6911" y="895"/>
                    <a:pt x="6416" y="1656"/>
                    <a:pt x="5838" y="2343"/>
                  </a:cubicBezTo>
                  <a:cubicBezTo>
                    <a:pt x="5343" y="2957"/>
                    <a:pt x="4812" y="3525"/>
                    <a:pt x="4235" y="4103"/>
                  </a:cubicBezTo>
                  <a:cubicBezTo>
                    <a:pt x="3052" y="5321"/>
                    <a:pt x="1870" y="6659"/>
                    <a:pt x="1027" y="8144"/>
                  </a:cubicBezTo>
                  <a:cubicBezTo>
                    <a:pt x="532" y="9106"/>
                    <a:pt x="147" y="10133"/>
                    <a:pt x="37" y="11205"/>
                  </a:cubicBezTo>
                  <a:cubicBezTo>
                    <a:pt x="1" y="11315"/>
                    <a:pt x="111" y="11351"/>
                    <a:pt x="184" y="11351"/>
                  </a:cubicBezTo>
                  <a:cubicBezTo>
                    <a:pt x="266" y="11351"/>
                    <a:pt x="303" y="11315"/>
                    <a:pt x="340" y="11205"/>
                  </a:cubicBezTo>
                  <a:cubicBezTo>
                    <a:pt x="569" y="9335"/>
                    <a:pt x="1604" y="7612"/>
                    <a:pt x="2787" y="6164"/>
                  </a:cubicBezTo>
                  <a:cubicBezTo>
                    <a:pt x="3281" y="5550"/>
                    <a:pt x="3813" y="4982"/>
                    <a:pt x="4354" y="4405"/>
                  </a:cubicBezTo>
                  <a:cubicBezTo>
                    <a:pt x="4885" y="3873"/>
                    <a:pt x="5417" y="3333"/>
                    <a:pt x="5875" y="2765"/>
                  </a:cubicBezTo>
                  <a:cubicBezTo>
                    <a:pt x="6526" y="1958"/>
                    <a:pt x="7140" y="1161"/>
                    <a:pt x="7561" y="244"/>
                  </a:cubicBezTo>
                  <a:cubicBezTo>
                    <a:pt x="7561" y="171"/>
                    <a:pt x="7561" y="89"/>
                    <a:pt x="7479" y="15"/>
                  </a:cubicBezTo>
                  <a:cubicBezTo>
                    <a:pt x="7459" y="6"/>
                    <a:pt x="7436" y="1"/>
                    <a:pt x="7413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6" name="Google Shape;1956;p37"/>
          <p:cNvGrpSpPr/>
          <p:nvPr/>
        </p:nvGrpSpPr>
        <p:grpSpPr>
          <a:xfrm rot="10800000">
            <a:off x="8039517" y="1120419"/>
            <a:ext cx="206929" cy="203212"/>
            <a:chOff x="1971300" y="3409475"/>
            <a:chExt cx="101600" cy="99775"/>
          </a:xfrm>
        </p:grpSpPr>
        <p:sp>
          <p:nvSpPr>
            <p:cNvPr id="1957" name="Google Shape;1957;p37"/>
            <p:cNvSpPr/>
            <p:nvPr/>
          </p:nvSpPr>
          <p:spPr>
            <a:xfrm>
              <a:off x="1971300" y="3409475"/>
              <a:ext cx="101600" cy="99775"/>
            </a:xfrm>
            <a:custGeom>
              <a:avLst/>
              <a:gdLst/>
              <a:ahLst/>
              <a:cxnLst/>
              <a:rect l="l" t="t" r="r" b="b"/>
              <a:pathLst>
                <a:path w="4064" h="3991" extrusionOk="0">
                  <a:moveTo>
                    <a:pt x="2060" y="1"/>
                  </a:moveTo>
                  <a:cubicBezTo>
                    <a:pt x="920" y="1"/>
                    <a:pt x="1" y="920"/>
                    <a:pt x="1" y="1986"/>
                  </a:cubicBezTo>
                  <a:cubicBezTo>
                    <a:pt x="1" y="3144"/>
                    <a:pt x="920" y="3990"/>
                    <a:pt x="2060" y="3990"/>
                  </a:cubicBezTo>
                  <a:cubicBezTo>
                    <a:pt x="3145" y="3990"/>
                    <a:pt x="4064" y="3144"/>
                    <a:pt x="4064" y="1986"/>
                  </a:cubicBezTo>
                  <a:cubicBezTo>
                    <a:pt x="4064" y="920"/>
                    <a:pt x="3145" y="1"/>
                    <a:pt x="2060" y="1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1974975" y="3409475"/>
              <a:ext cx="97925" cy="78625"/>
            </a:xfrm>
            <a:custGeom>
              <a:avLst/>
              <a:gdLst/>
              <a:ahLst/>
              <a:cxnLst/>
              <a:rect l="l" t="t" r="r" b="b"/>
              <a:pathLst>
                <a:path w="3917" h="3145" extrusionOk="0">
                  <a:moveTo>
                    <a:pt x="1913" y="1"/>
                  </a:moveTo>
                  <a:cubicBezTo>
                    <a:pt x="994" y="1"/>
                    <a:pt x="240" y="607"/>
                    <a:pt x="1" y="1380"/>
                  </a:cubicBezTo>
                  <a:cubicBezTo>
                    <a:pt x="313" y="846"/>
                    <a:pt x="920" y="534"/>
                    <a:pt x="1619" y="534"/>
                  </a:cubicBezTo>
                  <a:cubicBezTo>
                    <a:pt x="2759" y="534"/>
                    <a:pt x="3604" y="1453"/>
                    <a:pt x="3604" y="2519"/>
                  </a:cubicBezTo>
                  <a:cubicBezTo>
                    <a:pt x="3604" y="2758"/>
                    <a:pt x="3604" y="2979"/>
                    <a:pt x="3531" y="3144"/>
                  </a:cubicBezTo>
                  <a:cubicBezTo>
                    <a:pt x="3751" y="2832"/>
                    <a:pt x="3917" y="2446"/>
                    <a:pt x="3917" y="1986"/>
                  </a:cubicBezTo>
                  <a:cubicBezTo>
                    <a:pt x="3917" y="920"/>
                    <a:pt x="2998" y="1"/>
                    <a:pt x="1913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1979125" y="3434300"/>
              <a:ext cx="74475" cy="74950"/>
            </a:xfrm>
            <a:custGeom>
              <a:avLst/>
              <a:gdLst/>
              <a:ahLst/>
              <a:cxnLst/>
              <a:rect l="l" t="t" r="r" b="b"/>
              <a:pathLst>
                <a:path w="2979" h="2998" extrusionOk="0">
                  <a:moveTo>
                    <a:pt x="1453" y="0"/>
                  </a:moveTo>
                  <a:cubicBezTo>
                    <a:pt x="681" y="0"/>
                    <a:pt x="0" y="699"/>
                    <a:pt x="0" y="1526"/>
                  </a:cubicBezTo>
                  <a:cubicBezTo>
                    <a:pt x="0" y="2372"/>
                    <a:pt x="681" y="2997"/>
                    <a:pt x="1453" y="2997"/>
                  </a:cubicBezTo>
                  <a:cubicBezTo>
                    <a:pt x="2298" y="2997"/>
                    <a:pt x="2979" y="2372"/>
                    <a:pt x="2979" y="1526"/>
                  </a:cubicBezTo>
                  <a:cubicBezTo>
                    <a:pt x="2979" y="699"/>
                    <a:pt x="2298" y="0"/>
                    <a:pt x="1453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0" name="Google Shape;1960;p37"/>
          <p:cNvGrpSpPr/>
          <p:nvPr/>
        </p:nvGrpSpPr>
        <p:grpSpPr>
          <a:xfrm rot="10800000">
            <a:off x="8432847" y="1492924"/>
            <a:ext cx="206929" cy="203161"/>
            <a:chOff x="1655100" y="3332725"/>
            <a:chExt cx="101600" cy="99750"/>
          </a:xfrm>
        </p:grpSpPr>
        <p:sp>
          <p:nvSpPr>
            <p:cNvPr id="1961" name="Google Shape;1961;p37"/>
            <p:cNvSpPr/>
            <p:nvPr/>
          </p:nvSpPr>
          <p:spPr>
            <a:xfrm>
              <a:off x="1655100" y="3332725"/>
              <a:ext cx="101600" cy="99750"/>
            </a:xfrm>
            <a:custGeom>
              <a:avLst/>
              <a:gdLst/>
              <a:ahLst/>
              <a:cxnLst/>
              <a:rect l="l" t="t" r="r" b="b"/>
              <a:pathLst>
                <a:path w="4064" h="3990" extrusionOk="0">
                  <a:moveTo>
                    <a:pt x="2078" y="0"/>
                  </a:moveTo>
                  <a:cubicBezTo>
                    <a:pt x="920" y="0"/>
                    <a:pt x="0" y="846"/>
                    <a:pt x="0" y="2004"/>
                  </a:cubicBezTo>
                  <a:cubicBezTo>
                    <a:pt x="0" y="3071"/>
                    <a:pt x="920" y="3990"/>
                    <a:pt x="2078" y="3990"/>
                  </a:cubicBezTo>
                  <a:cubicBezTo>
                    <a:pt x="3144" y="3990"/>
                    <a:pt x="4063" y="3071"/>
                    <a:pt x="4063" y="2004"/>
                  </a:cubicBezTo>
                  <a:cubicBezTo>
                    <a:pt x="4063" y="846"/>
                    <a:pt x="3144" y="0"/>
                    <a:pt x="207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1659225" y="3332725"/>
              <a:ext cx="97475" cy="76775"/>
            </a:xfrm>
            <a:custGeom>
              <a:avLst/>
              <a:gdLst/>
              <a:ahLst/>
              <a:cxnLst/>
              <a:rect l="l" t="t" r="r" b="b"/>
              <a:pathLst>
                <a:path w="3899" h="3071" extrusionOk="0">
                  <a:moveTo>
                    <a:pt x="1913" y="0"/>
                  </a:moveTo>
                  <a:cubicBezTo>
                    <a:pt x="994" y="0"/>
                    <a:pt x="221" y="534"/>
                    <a:pt x="1" y="1306"/>
                  </a:cubicBezTo>
                  <a:cubicBezTo>
                    <a:pt x="295" y="846"/>
                    <a:pt x="920" y="460"/>
                    <a:pt x="1600" y="460"/>
                  </a:cubicBezTo>
                  <a:cubicBezTo>
                    <a:pt x="2758" y="460"/>
                    <a:pt x="3604" y="1379"/>
                    <a:pt x="3604" y="2464"/>
                  </a:cubicBezTo>
                  <a:cubicBezTo>
                    <a:pt x="3604" y="2685"/>
                    <a:pt x="3604" y="2924"/>
                    <a:pt x="3512" y="3071"/>
                  </a:cubicBezTo>
                  <a:cubicBezTo>
                    <a:pt x="3751" y="2758"/>
                    <a:pt x="3898" y="2372"/>
                    <a:pt x="3898" y="2004"/>
                  </a:cubicBezTo>
                  <a:cubicBezTo>
                    <a:pt x="3898" y="846"/>
                    <a:pt x="2979" y="0"/>
                    <a:pt x="1913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1662900" y="3357550"/>
              <a:ext cx="74950" cy="74925"/>
            </a:xfrm>
            <a:custGeom>
              <a:avLst/>
              <a:gdLst/>
              <a:ahLst/>
              <a:cxnLst/>
              <a:rect l="l" t="t" r="r" b="b"/>
              <a:pathLst>
                <a:path w="2998" h="2997" extrusionOk="0">
                  <a:moveTo>
                    <a:pt x="1453" y="0"/>
                  </a:moveTo>
                  <a:cubicBezTo>
                    <a:pt x="700" y="0"/>
                    <a:pt x="1" y="625"/>
                    <a:pt x="1" y="1471"/>
                  </a:cubicBezTo>
                  <a:cubicBezTo>
                    <a:pt x="1" y="2298"/>
                    <a:pt x="700" y="2997"/>
                    <a:pt x="1453" y="2997"/>
                  </a:cubicBezTo>
                  <a:cubicBezTo>
                    <a:pt x="2299" y="2997"/>
                    <a:pt x="2998" y="2298"/>
                    <a:pt x="2998" y="1471"/>
                  </a:cubicBezTo>
                  <a:cubicBezTo>
                    <a:pt x="2998" y="625"/>
                    <a:pt x="2299" y="0"/>
                    <a:pt x="1453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4" name="Google Shape;1964;p37"/>
          <p:cNvGrpSpPr/>
          <p:nvPr/>
        </p:nvGrpSpPr>
        <p:grpSpPr>
          <a:xfrm rot="10800000">
            <a:off x="834072" y="1061124"/>
            <a:ext cx="206929" cy="203161"/>
            <a:chOff x="1655100" y="3332725"/>
            <a:chExt cx="101600" cy="99750"/>
          </a:xfrm>
        </p:grpSpPr>
        <p:sp>
          <p:nvSpPr>
            <p:cNvPr id="1965" name="Google Shape;1965;p37"/>
            <p:cNvSpPr/>
            <p:nvPr/>
          </p:nvSpPr>
          <p:spPr>
            <a:xfrm>
              <a:off x="1655100" y="3332725"/>
              <a:ext cx="101600" cy="99750"/>
            </a:xfrm>
            <a:custGeom>
              <a:avLst/>
              <a:gdLst/>
              <a:ahLst/>
              <a:cxnLst/>
              <a:rect l="l" t="t" r="r" b="b"/>
              <a:pathLst>
                <a:path w="4064" h="3990" extrusionOk="0">
                  <a:moveTo>
                    <a:pt x="2078" y="0"/>
                  </a:moveTo>
                  <a:cubicBezTo>
                    <a:pt x="920" y="0"/>
                    <a:pt x="0" y="846"/>
                    <a:pt x="0" y="2004"/>
                  </a:cubicBezTo>
                  <a:cubicBezTo>
                    <a:pt x="0" y="3071"/>
                    <a:pt x="920" y="3990"/>
                    <a:pt x="2078" y="3990"/>
                  </a:cubicBezTo>
                  <a:cubicBezTo>
                    <a:pt x="3144" y="3990"/>
                    <a:pt x="4063" y="3071"/>
                    <a:pt x="4063" y="2004"/>
                  </a:cubicBezTo>
                  <a:cubicBezTo>
                    <a:pt x="4063" y="846"/>
                    <a:pt x="3144" y="0"/>
                    <a:pt x="207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1659225" y="3332725"/>
              <a:ext cx="97475" cy="76775"/>
            </a:xfrm>
            <a:custGeom>
              <a:avLst/>
              <a:gdLst/>
              <a:ahLst/>
              <a:cxnLst/>
              <a:rect l="l" t="t" r="r" b="b"/>
              <a:pathLst>
                <a:path w="3899" h="3071" extrusionOk="0">
                  <a:moveTo>
                    <a:pt x="1913" y="0"/>
                  </a:moveTo>
                  <a:cubicBezTo>
                    <a:pt x="994" y="0"/>
                    <a:pt x="221" y="534"/>
                    <a:pt x="1" y="1306"/>
                  </a:cubicBezTo>
                  <a:cubicBezTo>
                    <a:pt x="295" y="846"/>
                    <a:pt x="920" y="460"/>
                    <a:pt x="1600" y="460"/>
                  </a:cubicBezTo>
                  <a:cubicBezTo>
                    <a:pt x="2758" y="460"/>
                    <a:pt x="3604" y="1379"/>
                    <a:pt x="3604" y="2464"/>
                  </a:cubicBezTo>
                  <a:cubicBezTo>
                    <a:pt x="3604" y="2685"/>
                    <a:pt x="3604" y="2924"/>
                    <a:pt x="3512" y="3071"/>
                  </a:cubicBezTo>
                  <a:cubicBezTo>
                    <a:pt x="3751" y="2758"/>
                    <a:pt x="3898" y="2372"/>
                    <a:pt x="3898" y="2004"/>
                  </a:cubicBezTo>
                  <a:cubicBezTo>
                    <a:pt x="3898" y="846"/>
                    <a:pt x="2979" y="0"/>
                    <a:pt x="1913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1662900" y="3357550"/>
              <a:ext cx="74950" cy="74925"/>
            </a:xfrm>
            <a:custGeom>
              <a:avLst/>
              <a:gdLst/>
              <a:ahLst/>
              <a:cxnLst/>
              <a:rect l="l" t="t" r="r" b="b"/>
              <a:pathLst>
                <a:path w="2998" h="2997" extrusionOk="0">
                  <a:moveTo>
                    <a:pt x="1453" y="0"/>
                  </a:moveTo>
                  <a:cubicBezTo>
                    <a:pt x="700" y="0"/>
                    <a:pt x="1" y="625"/>
                    <a:pt x="1" y="1471"/>
                  </a:cubicBezTo>
                  <a:cubicBezTo>
                    <a:pt x="1" y="2298"/>
                    <a:pt x="700" y="2997"/>
                    <a:pt x="1453" y="2997"/>
                  </a:cubicBezTo>
                  <a:cubicBezTo>
                    <a:pt x="2299" y="2997"/>
                    <a:pt x="2998" y="2298"/>
                    <a:pt x="2998" y="1471"/>
                  </a:cubicBezTo>
                  <a:cubicBezTo>
                    <a:pt x="2998" y="625"/>
                    <a:pt x="2299" y="0"/>
                    <a:pt x="1453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8" name="Google Shape;1968;p37"/>
          <p:cNvGrpSpPr/>
          <p:nvPr/>
        </p:nvGrpSpPr>
        <p:grpSpPr>
          <a:xfrm rot="4553522">
            <a:off x="271498" y="2393240"/>
            <a:ext cx="246049" cy="241639"/>
            <a:chOff x="1971300" y="3409475"/>
            <a:chExt cx="101600" cy="99775"/>
          </a:xfrm>
        </p:grpSpPr>
        <p:sp>
          <p:nvSpPr>
            <p:cNvPr id="1969" name="Google Shape;1969;p37"/>
            <p:cNvSpPr/>
            <p:nvPr/>
          </p:nvSpPr>
          <p:spPr>
            <a:xfrm>
              <a:off x="1971300" y="3409475"/>
              <a:ext cx="101600" cy="99775"/>
            </a:xfrm>
            <a:custGeom>
              <a:avLst/>
              <a:gdLst/>
              <a:ahLst/>
              <a:cxnLst/>
              <a:rect l="l" t="t" r="r" b="b"/>
              <a:pathLst>
                <a:path w="4064" h="3991" extrusionOk="0">
                  <a:moveTo>
                    <a:pt x="2060" y="1"/>
                  </a:moveTo>
                  <a:cubicBezTo>
                    <a:pt x="920" y="1"/>
                    <a:pt x="1" y="920"/>
                    <a:pt x="1" y="1986"/>
                  </a:cubicBezTo>
                  <a:cubicBezTo>
                    <a:pt x="1" y="3144"/>
                    <a:pt x="920" y="3990"/>
                    <a:pt x="2060" y="3990"/>
                  </a:cubicBezTo>
                  <a:cubicBezTo>
                    <a:pt x="3145" y="3990"/>
                    <a:pt x="4064" y="3144"/>
                    <a:pt x="4064" y="1986"/>
                  </a:cubicBezTo>
                  <a:cubicBezTo>
                    <a:pt x="4064" y="920"/>
                    <a:pt x="3145" y="1"/>
                    <a:pt x="2060" y="1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1974975" y="3409475"/>
              <a:ext cx="97925" cy="78625"/>
            </a:xfrm>
            <a:custGeom>
              <a:avLst/>
              <a:gdLst/>
              <a:ahLst/>
              <a:cxnLst/>
              <a:rect l="l" t="t" r="r" b="b"/>
              <a:pathLst>
                <a:path w="3917" h="3145" extrusionOk="0">
                  <a:moveTo>
                    <a:pt x="1913" y="1"/>
                  </a:moveTo>
                  <a:cubicBezTo>
                    <a:pt x="994" y="1"/>
                    <a:pt x="240" y="607"/>
                    <a:pt x="1" y="1380"/>
                  </a:cubicBezTo>
                  <a:cubicBezTo>
                    <a:pt x="313" y="846"/>
                    <a:pt x="920" y="534"/>
                    <a:pt x="1619" y="534"/>
                  </a:cubicBezTo>
                  <a:cubicBezTo>
                    <a:pt x="2759" y="534"/>
                    <a:pt x="3604" y="1453"/>
                    <a:pt x="3604" y="2519"/>
                  </a:cubicBezTo>
                  <a:cubicBezTo>
                    <a:pt x="3604" y="2758"/>
                    <a:pt x="3604" y="2979"/>
                    <a:pt x="3531" y="3144"/>
                  </a:cubicBezTo>
                  <a:cubicBezTo>
                    <a:pt x="3751" y="2832"/>
                    <a:pt x="3917" y="2446"/>
                    <a:pt x="3917" y="1986"/>
                  </a:cubicBezTo>
                  <a:cubicBezTo>
                    <a:pt x="3917" y="920"/>
                    <a:pt x="2998" y="1"/>
                    <a:pt x="1913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1979125" y="3434300"/>
              <a:ext cx="74475" cy="74950"/>
            </a:xfrm>
            <a:custGeom>
              <a:avLst/>
              <a:gdLst/>
              <a:ahLst/>
              <a:cxnLst/>
              <a:rect l="l" t="t" r="r" b="b"/>
              <a:pathLst>
                <a:path w="2979" h="2998" extrusionOk="0">
                  <a:moveTo>
                    <a:pt x="1453" y="0"/>
                  </a:moveTo>
                  <a:cubicBezTo>
                    <a:pt x="681" y="0"/>
                    <a:pt x="0" y="699"/>
                    <a:pt x="0" y="1526"/>
                  </a:cubicBezTo>
                  <a:cubicBezTo>
                    <a:pt x="0" y="2372"/>
                    <a:pt x="681" y="2997"/>
                    <a:pt x="1453" y="2997"/>
                  </a:cubicBezTo>
                  <a:cubicBezTo>
                    <a:pt x="2298" y="2997"/>
                    <a:pt x="2979" y="2372"/>
                    <a:pt x="2979" y="1526"/>
                  </a:cubicBezTo>
                  <a:cubicBezTo>
                    <a:pt x="2979" y="699"/>
                    <a:pt x="2298" y="0"/>
                    <a:pt x="1453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2" name="Google Shape;1972;p37"/>
          <p:cNvGrpSpPr/>
          <p:nvPr/>
        </p:nvGrpSpPr>
        <p:grpSpPr>
          <a:xfrm flipH="1">
            <a:off x="8828457" y="1152275"/>
            <a:ext cx="142077" cy="139500"/>
            <a:chOff x="1655100" y="3332725"/>
            <a:chExt cx="101600" cy="99750"/>
          </a:xfrm>
        </p:grpSpPr>
        <p:sp>
          <p:nvSpPr>
            <p:cNvPr id="1973" name="Google Shape;1973;p37"/>
            <p:cNvSpPr/>
            <p:nvPr/>
          </p:nvSpPr>
          <p:spPr>
            <a:xfrm>
              <a:off x="1655100" y="3332725"/>
              <a:ext cx="101600" cy="99750"/>
            </a:xfrm>
            <a:custGeom>
              <a:avLst/>
              <a:gdLst/>
              <a:ahLst/>
              <a:cxnLst/>
              <a:rect l="l" t="t" r="r" b="b"/>
              <a:pathLst>
                <a:path w="4064" h="3990" extrusionOk="0">
                  <a:moveTo>
                    <a:pt x="2078" y="0"/>
                  </a:moveTo>
                  <a:cubicBezTo>
                    <a:pt x="920" y="0"/>
                    <a:pt x="0" y="846"/>
                    <a:pt x="0" y="2004"/>
                  </a:cubicBezTo>
                  <a:cubicBezTo>
                    <a:pt x="0" y="3071"/>
                    <a:pt x="920" y="3990"/>
                    <a:pt x="2078" y="3990"/>
                  </a:cubicBezTo>
                  <a:cubicBezTo>
                    <a:pt x="3144" y="3990"/>
                    <a:pt x="4063" y="3071"/>
                    <a:pt x="4063" y="2004"/>
                  </a:cubicBezTo>
                  <a:cubicBezTo>
                    <a:pt x="4063" y="846"/>
                    <a:pt x="3144" y="0"/>
                    <a:pt x="207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1659225" y="3332725"/>
              <a:ext cx="97475" cy="76775"/>
            </a:xfrm>
            <a:custGeom>
              <a:avLst/>
              <a:gdLst/>
              <a:ahLst/>
              <a:cxnLst/>
              <a:rect l="l" t="t" r="r" b="b"/>
              <a:pathLst>
                <a:path w="3899" h="3071" extrusionOk="0">
                  <a:moveTo>
                    <a:pt x="1913" y="0"/>
                  </a:moveTo>
                  <a:cubicBezTo>
                    <a:pt x="994" y="0"/>
                    <a:pt x="221" y="534"/>
                    <a:pt x="1" y="1306"/>
                  </a:cubicBezTo>
                  <a:cubicBezTo>
                    <a:pt x="295" y="846"/>
                    <a:pt x="920" y="460"/>
                    <a:pt x="1600" y="460"/>
                  </a:cubicBezTo>
                  <a:cubicBezTo>
                    <a:pt x="2758" y="460"/>
                    <a:pt x="3604" y="1379"/>
                    <a:pt x="3604" y="2464"/>
                  </a:cubicBezTo>
                  <a:cubicBezTo>
                    <a:pt x="3604" y="2685"/>
                    <a:pt x="3604" y="2924"/>
                    <a:pt x="3512" y="3071"/>
                  </a:cubicBezTo>
                  <a:cubicBezTo>
                    <a:pt x="3751" y="2758"/>
                    <a:pt x="3898" y="2372"/>
                    <a:pt x="3898" y="2004"/>
                  </a:cubicBezTo>
                  <a:cubicBezTo>
                    <a:pt x="3898" y="846"/>
                    <a:pt x="2979" y="0"/>
                    <a:pt x="1913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1662900" y="3357550"/>
              <a:ext cx="74950" cy="74925"/>
            </a:xfrm>
            <a:custGeom>
              <a:avLst/>
              <a:gdLst/>
              <a:ahLst/>
              <a:cxnLst/>
              <a:rect l="l" t="t" r="r" b="b"/>
              <a:pathLst>
                <a:path w="2998" h="2997" extrusionOk="0">
                  <a:moveTo>
                    <a:pt x="1453" y="0"/>
                  </a:moveTo>
                  <a:cubicBezTo>
                    <a:pt x="700" y="0"/>
                    <a:pt x="1" y="625"/>
                    <a:pt x="1" y="1471"/>
                  </a:cubicBezTo>
                  <a:cubicBezTo>
                    <a:pt x="1" y="2298"/>
                    <a:pt x="700" y="2997"/>
                    <a:pt x="1453" y="2997"/>
                  </a:cubicBezTo>
                  <a:cubicBezTo>
                    <a:pt x="2299" y="2997"/>
                    <a:pt x="2998" y="2298"/>
                    <a:pt x="2998" y="1471"/>
                  </a:cubicBezTo>
                  <a:cubicBezTo>
                    <a:pt x="2998" y="625"/>
                    <a:pt x="2299" y="0"/>
                    <a:pt x="1453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6" name="Google Shape;1976;p37"/>
          <p:cNvGrpSpPr/>
          <p:nvPr/>
        </p:nvGrpSpPr>
        <p:grpSpPr>
          <a:xfrm flipH="1">
            <a:off x="800432" y="2278487"/>
            <a:ext cx="142077" cy="139500"/>
            <a:chOff x="1655100" y="3332725"/>
            <a:chExt cx="101600" cy="99750"/>
          </a:xfrm>
        </p:grpSpPr>
        <p:sp>
          <p:nvSpPr>
            <p:cNvPr id="1977" name="Google Shape;1977;p37"/>
            <p:cNvSpPr/>
            <p:nvPr/>
          </p:nvSpPr>
          <p:spPr>
            <a:xfrm>
              <a:off x="1655100" y="3332725"/>
              <a:ext cx="101600" cy="99750"/>
            </a:xfrm>
            <a:custGeom>
              <a:avLst/>
              <a:gdLst/>
              <a:ahLst/>
              <a:cxnLst/>
              <a:rect l="l" t="t" r="r" b="b"/>
              <a:pathLst>
                <a:path w="4064" h="3990" extrusionOk="0">
                  <a:moveTo>
                    <a:pt x="2078" y="0"/>
                  </a:moveTo>
                  <a:cubicBezTo>
                    <a:pt x="920" y="0"/>
                    <a:pt x="0" y="846"/>
                    <a:pt x="0" y="2004"/>
                  </a:cubicBezTo>
                  <a:cubicBezTo>
                    <a:pt x="0" y="3071"/>
                    <a:pt x="920" y="3990"/>
                    <a:pt x="2078" y="3990"/>
                  </a:cubicBezTo>
                  <a:cubicBezTo>
                    <a:pt x="3144" y="3990"/>
                    <a:pt x="4063" y="3071"/>
                    <a:pt x="4063" y="2004"/>
                  </a:cubicBezTo>
                  <a:cubicBezTo>
                    <a:pt x="4063" y="846"/>
                    <a:pt x="3144" y="0"/>
                    <a:pt x="207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659225" y="3332725"/>
              <a:ext cx="97475" cy="76775"/>
            </a:xfrm>
            <a:custGeom>
              <a:avLst/>
              <a:gdLst/>
              <a:ahLst/>
              <a:cxnLst/>
              <a:rect l="l" t="t" r="r" b="b"/>
              <a:pathLst>
                <a:path w="3899" h="3071" extrusionOk="0">
                  <a:moveTo>
                    <a:pt x="1913" y="0"/>
                  </a:moveTo>
                  <a:cubicBezTo>
                    <a:pt x="994" y="0"/>
                    <a:pt x="221" y="534"/>
                    <a:pt x="1" y="1306"/>
                  </a:cubicBezTo>
                  <a:cubicBezTo>
                    <a:pt x="295" y="846"/>
                    <a:pt x="920" y="460"/>
                    <a:pt x="1600" y="460"/>
                  </a:cubicBezTo>
                  <a:cubicBezTo>
                    <a:pt x="2758" y="460"/>
                    <a:pt x="3604" y="1379"/>
                    <a:pt x="3604" y="2464"/>
                  </a:cubicBezTo>
                  <a:cubicBezTo>
                    <a:pt x="3604" y="2685"/>
                    <a:pt x="3604" y="2924"/>
                    <a:pt x="3512" y="3071"/>
                  </a:cubicBezTo>
                  <a:cubicBezTo>
                    <a:pt x="3751" y="2758"/>
                    <a:pt x="3898" y="2372"/>
                    <a:pt x="3898" y="2004"/>
                  </a:cubicBezTo>
                  <a:cubicBezTo>
                    <a:pt x="3898" y="846"/>
                    <a:pt x="2979" y="0"/>
                    <a:pt x="1913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1662900" y="3357550"/>
              <a:ext cx="74950" cy="74925"/>
            </a:xfrm>
            <a:custGeom>
              <a:avLst/>
              <a:gdLst/>
              <a:ahLst/>
              <a:cxnLst/>
              <a:rect l="l" t="t" r="r" b="b"/>
              <a:pathLst>
                <a:path w="2998" h="2997" extrusionOk="0">
                  <a:moveTo>
                    <a:pt x="1453" y="0"/>
                  </a:moveTo>
                  <a:cubicBezTo>
                    <a:pt x="700" y="0"/>
                    <a:pt x="1" y="625"/>
                    <a:pt x="1" y="1471"/>
                  </a:cubicBezTo>
                  <a:cubicBezTo>
                    <a:pt x="1" y="2298"/>
                    <a:pt x="700" y="2997"/>
                    <a:pt x="1453" y="2997"/>
                  </a:cubicBezTo>
                  <a:cubicBezTo>
                    <a:pt x="2299" y="2997"/>
                    <a:pt x="2998" y="2298"/>
                    <a:pt x="2998" y="1471"/>
                  </a:cubicBezTo>
                  <a:cubicBezTo>
                    <a:pt x="2998" y="625"/>
                    <a:pt x="2299" y="0"/>
                    <a:pt x="1453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redoka One"/>
              <a:buNone/>
              <a:defRPr sz="3000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8" r:id="rId5"/>
    <p:sldLayoutId id="2147483659" r:id="rId6"/>
    <p:sldLayoutId id="2147483661" r:id="rId7"/>
    <p:sldLayoutId id="2147483682" r:id="rId8"/>
    <p:sldLayoutId id="2147483683" r:id="rId9"/>
    <p:sldLayoutId id="214748368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11" Type="http://schemas.openxmlformats.org/officeDocument/2006/relationships/image" Target="../media/image20.sv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2" name="Google Shape;2112;p41"/>
          <p:cNvGrpSpPr/>
          <p:nvPr/>
        </p:nvGrpSpPr>
        <p:grpSpPr>
          <a:xfrm>
            <a:off x="1063938" y="2893118"/>
            <a:ext cx="132029" cy="132029"/>
            <a:chOff x="1806775" y="3580000"/>
            <a:chExt cx="64825" cy="64825"/>
          </a:xfrm>
        </p:grpSpPr>
        <p:sp>
          <p:nvSpPr>
            <p:cNvPr id="2113" name="Google Shape;2113;p41"/>
            <p:cNvSpPr/>
            <p:nvPr/>
          </p:nvSpPr>
          <p:spPr>
            <a:xfrm>
              <a:off x="1806775" y="3580000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1287" y="0"/>
                  </a:moveTo>
                  <a:cubicBezTo>
                    <a:pt x="533" y="0"/>
                    <a:pt x="0" y="607"/>
                    <a:pt x="0" y="1306"/>
                  </a:cubicBezTo>
                  <a:cubicBezTo>
                    <a:pt x="0" y="1986"/>
                    <a:pt x="533" y="2593"/>
                    <a:pt x="1287" y="2593"/>
                  </a:cubicBezTo>
                  <a:cubicBezTo>
                    <a:pt x="1986" y="2593"/>
                    <a:pt x="2592" y="1986"/>
                    <a:pt x="2592" y="1306"/>
                  </a:cubicBezTo>
                  <a:cubicBezTo>
                    <a:pt x="2592" y="607"/>
                    <a:pt x="1986" y="0"/>
                    <a:pt x="1287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1"/>
            <p:cNvSpPr/>
            <p:nvPr/>
          </p:nvSpPr>
          <p:spPr>
            <a:xfrm>
              <a:off x="1808600" y="3580000"/>
              <a:ext cx="63000" cy="51500"/>
            </a:xfrm>
            <a:custGeom>
              <a:avLst/>
              <a:gdLst/>
              <a:ahLst/>
              <a:cxnLst/>
              <a:rect l="l" t="t" r="r" b="b"/>
              <a:pathLst>
                <a:path w="2520" h="2060" extrusionOk="0">
                  <a:moveTo>
                    <a:pt x="1214" y="0"/>
                  </a:moveTo>
                  <a:cubicBezTo>
                    <a:pt x="607" y="0"/>
                    <a:pt x="148" y="386"/>
                    <a:pt x="1" y="920"/>
                  </a:cubicBezTo>
                  <a:cubicBezTo>
                    <a:pt x="221" y="533"/>
                    <a:pt x="607" y="294"/>
                    <a:pt x="1067" y="294"/>
                  </a:cubicBezTo>
                  <a:cubicBezTo>
                    <a:pt x="1766" y="294"/>
                    <a:pt x="2299" y="920"/>
                    <a:pt x="2299" y="1600"/>
                  </a:cubicBezTo>
                  <a:lnTo>
                    <a:pt x="2299" y="2059"/>
                  </a:lnTo>
                  <a:cubicBezTo>
                    <a:pt x="2372" y="1839"/>
                    <a:pt x="2519" y="1600"/>
                    <a:pt x="2519" y="1306"/>
                  </a:cubicBezTo>
                  <a:cubicBezTo>
                    <a:pt x="2519" y="607"/>
                    <a:pt x="1913" y="0"/>
                    <a:pt x="1214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1"/>
            <p:cNvSpPr/>
            <p:nvPr/>
          </p:nvSpPr>
          <p:spPr>
            <a:xfrm>
              <a:off x="1810450" y="3597000"/>
              <a:ext cx="47825" cy="47825"/>
            </a:xfrm>
            <a:custGeom>
              <a:avLst/>
              <a:gdLst/>
              <a:ahLst/>
              <a:cxnLst/>
              <a:rect l="l" t="t" r="r" b="b"/>
              <a:pathLst>
                <a:path w="1913" h="1913" extrusionOk="0">
                  <a:moveTo>
                    <a:pt x="993" y="1"/>
                  </a:moveTo>
                  <a:cubicBezTo>
                    <a:pt x="460" y="1"/>
                    <a:pt x="0" y="387"/>
                    <a:pt x="0" y="920"/>
                  </a:cubicBezTo>
                  <a:cubicBezTo>
                    <a:pt x="0" y="1453"/>
                    <a:pt x="460" y="1913"/>
                    <a:pt x="993" y="1913"/>
                  </a:cubicBezTo>
                  <a:cubicBezTo>
                    <a:pt x="1526" y="1913"/>
                    <a:pt x="1912" y="1453"/>
                    <a:pt x="1912" y="920"/>
                  </a:cubicBezTo>
                  <a:cubicBezTo>
                    <a:pt x="1912" y="387"/>
                    <a:pt x="1526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6" name="Google Shape;2116;p41"/>
          <p:cNvGrpSpPr/>
          <p:nvPr/>
        </p:nvGrpSpPr>
        <p:grpSpPr>
          <a:xfrm>
            <a:off x="1399026" y="2545810"/>
            <a:ext cx="206929" cy="203212"/>
            <a:chOff x="1971300" y="3409475"/>
            <a:chExt cx="101600" cy="99775"/>
          </a:xfrm>
        </p:grpSpPr>
        <p:sp>
          <p:nvSpPr>
            <p:cNvPr id="2117" name="Google Shape;2117;p41"/>
            <p:cNvSpPr/>
            <p:nvPr/>
          </p:nvSpPr>
          <p:spPr>
            <a:xfrm>
              <a:off x="1971300" y="3409475"/>
              <a:ext cx="101600" cy="99775"/>
            </a:xfrm>
            <a:custGeom>
              <a:avLst/>
              <a:gdLst/>
              <a:ahLst/>
              <a:cxnLst/>
              <a:rect l="l" t="t" r="r" b="b"/>
              <a:pathLst>
                <a:path w="4064" h="3991" extrusionOk="0">
                  <a:moveTo>
                    <a:pt x="2060" y="1"/>
                  </a:moveTo>
                  <a:cubicBezTo>
                    <a:pt x="920" y="1"/>
                    <a:pt x="1" y="920"/>
                    <a:pt x="1" y="1986"/>
                  </a:cubicBezTo>
                  <a:cubicBezTo>
                    <a:pt x="1" y="3144"/>
                    <a:pt x="920" y="3990"/>
                    <a:pt x="2060" y="3990"/>
                  </a:cubicBezTo>
                  <a:cubicBezTo>
                    <a:pt x="3145" y="3990"/>
                    <a:pt x="4064" y="3144"/>
                    <a:pt x="4064" y="1986"/>
                  </a:cubicBezTo>
                  <a:cubicBezTo>
                    <a:pt x="4064" y="920"/>
                    <a:pt x="3145" y="1"/>
                    <a:pt x="2060" y="1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1"/>
            <p:cNvSpPr/>
            <p:nvPr/>
          </p:nvSpPr>
          <p:spPr>
            <a:xfrm>
              <a:off x="1974975" y="3409475"/>
              <a:ext cx="97925" cy="78625"/>
            </a:xfrm>
            <a:custGeom>
              <a:avLst/>
              <a:gdLst/>
              <a:ahLst/>
              <a:cxnLst/>
              <a:rect l="l" t="t" r="r" b="b"/>
              <a:pathLst>
                <a:path w="3917" h="3145" extrusionOk="0">
                  <a:moveTo>
                    <a:pt x="1913" y="1"/>
                  </a:moveTo>
                  <a:cubicBezTo>
                    <a:pt x="994" y="1"/>
                    <a:pt x="240" y="607"/>
                    <a:pt x="1" y="1380"/>
                  </a:cubicBezTo>
                  <a:cubicBezTo>
                    <a:pt x="313" y="846"/>
                    <a:pt x="920" y="534"/>
                    <a:pt x="1619" y="534"/>
                  </a:cubicBezTo>
                  <a:cubicBezTo>
                    <a:pt x="2759" y="534"/>
                    <a:pt x="3604" y="1453"/>
                    <a:pt x="3604" y="2519"/>
                  </a:cubicBezTo>
                  <a:cubicBezTo>
                    <a:pt x="3604" y="2758"/>
                    <a:pt x="3604" y="2979"/>
                    <a:pt x="3531" y="3144"/>
                  </a:cubicBezTo>
                  <a:cubicBezTo>
                    <a:pt x="3751" y="2832"/>
                    <a:pt x="3917" y="2446"/>
                    <a:pt x="3917" y="1986"/>
                  </a:cubicBezTo>
                  <a:cubicBezTo>
                    <a:pt x="3917" y="920"/>
                    <a:pt x="2998" y="1"/>
                    <a:pt x="1913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1"/>
            <p:cNvSpPr/>
            <p:nvPr/>
          </p:nvSpPr>
          <p:spPr>
            <a:xfrm>
              <a:off x="1979125" y="3434300"/>
              <a:ext cx="74475" cy="74950"/>
            </a:xfrm>
            <a:custGeom>
              <a:avLst/>
              <a:gdLst/>
              <a:ahLst/>
              <a:cxnLst/>
              <a:rect l="l" t="t" r="r" b="b"/>
              <a:pathLst>
                <a:path w="2979" h="2998" extrusionOk="0">
                  <a:moveTo>
                    <a:pt x="1453" y="0"/>
                  </a:moveTo>
                  <a:cubicBezTo>
                    <a:pt x="681" y="0"/>
                    <a:pt x="0" y="699"/>
                    <a:pt x="0" y="1526"/>
                  </a:cubicBezTo>
                  <a:cubicBezTo>
                    <a:pt x="0" y="2372"/>
                    <a:pt x="681" y="2997"/>
                    <a:pt x="1453" y="2997"/>
                  </a:cubicBezTo>
                  <a:cubicBezTo>
                    <a:pt x="2298" y="2997"/>
                    <a:pt x="2979" y="2372"/>
                    <a:pt x="2979" y="1526"/>
                  </a:cubicBezTo>
                  <a:cubicBezTo>
                    <a:pt x="2979" y="699"/>
                    <a:pt x="2298" y="0"/>
                    <a:pt x="1453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0" name="Google Shape;2120;p41"/>
          <p:cNvGrpSpPr/>
          <p:nvPr/>
        </p:nvGrpSpPr>
        <p:grpSpPr>
          <a:xfrm>
            <a:off x="755022" y="2389493"/>
            <a:ext cx="206929" cy="203161"/>
            <a:chOff x="1655100" y="3332725"/>
            <a:chExt cx="101600" cy="99750"/>
          </a:xfrm>
        </p:grpSpPr>
        <p:sp>
          <p:nvSpPr>
            <p:cNvPr id="2121" name="Google Shape;2121;p41"/>
            <p:cNvSpPr/>
            <p:nvPr/>
          </p:nvSpPr>
          <p:spPr>
            <a:xfrm>
              <a:off x="1655100" y="3332725"/>
              <a:ext cx="101600" cy="99750"/>
            </a:xfrm>
            <a:custGeom>
              <a:avLst/>
              <a:gdLst/>
              <a:ahLst/>
              <a:cxnLst/>
              <a:rect l="l" t="t" r="r" b="b"/>
              <a:pathLst>
                <a:path w="4064" h="3990" extrusionOk="0">
                  <a:moveTo>
                    <a:pt x="2078" y="0"/>
                  </a:moveTo>
                  <a:cubicBezTo>
                    <a:pt x="920" y="0"/>
                    <a:pt x="0" y="846"/>
                    <a:pt x="0" y="2004"/>
                  </a:cubicBezTo>
                  <a:cubicBezTo>
                    <a:pt x="0" y="3071"/>
                    <a:pt x="920" y="3990"/>
                    <a:pt x="2078" y="3990"/>
                  </a:cubicBezTo>
                  <a:cubicBezTo>
                    <a:pt x="3144" y="3990"/>
                    <a:pt x="4063" y="3071"/>
                    <a:pt x="4063" y="2004"/>
                  </a:cubicBezTo>
                  <a:cubicBezTo>
                    <a:pt x="4063" y="846"/>
                    <a:pt x="3144" y="0"/>
                    <a:pt x="207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1"/>
            <p:cNvSpPr/>
            <p:nvPr/>
          </p:nvSpPr>
          <p:spPr>
            <a:xfrm>
              <a:off x="1659225" y="3332725"/>
              <a:ext cx="97475" cy="76775"/>
            </a:xfrm>
            <a:custGeom>
              <a:avLst/>
              <a:gdLst/>
              <a:ahLst/>
              <a:cxnLst/>
              <a:rect l="l" t="t" r="r" b="b"/>
              <a:pathLst>
                <a:path w="3899" h="3071" extrusionOk="0">
                  <a:moveTo>
                    <a:pt x="1913" y="0"/>
                  </a:moveTo>
                  <a:cubicBezTo>
                    <a:pt x="994" y="0"/>
                    <a:pt x="221" y="534"/>
                    <a:pt x="1" y="1306"/>
                  </a:cubicBezTo>
                  <a:cubicBezTo>
                    <a:pt x="295" y="846"/>
                    <a:pt x="920" y="460"/>
                    <a:pt x="1600" y="460"/>
                  </a:cubicBezTo>
                  <a:cubicBezTo>
                    <a:pt x="2758" y="460"/>
                    <a:pt x="3604" y="1379"/>
                    <a:pt x="3604" y="2464"/>
                  </a:cubicBezTo>
                  <a:cubicBezTo>
                    <a:pt x="3604" y="2685"/>
                    <a:pt x="3604" y="2924"/>
                    <a:pt x="3512" y="3071"/>
                  </a:cubicBezTo>
                  <a:cubicBezTo>
                    <a:pt x="3751" y="2758"/>
                    <a:pt x="3898" y="2372"/>
                    <a:pt x="3898" y="2004"/>
                  </a:cubicBezTo>
                  <a:cubicBezTo>
                    <a:pt x="3898" y="846"/>
                    <a:pt x="2979" y="0"/>
                    <a:pt x="1913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1"/>
            <p:cNvSpPr/>
            <p:nvPr/>
          </p:nvSpPr>
          <p:spPr>
            <a:xfrm>
              <a:off x="1662900" y="3357550"/>
              <a:ext cx="74950" cy="74925"/>
            </a:xfrm>
            <a:custGeom>
              <a:avLst/>
              <a:gdLst/>
              <a:ahLst/>
              <a:cxnLst/>
              <a:rect l="l" t="t" r="r" b="b"/>
              <a:pathLst>
                <a:path w="2998" h="2997" extrusionOk="0">
                  <a:moveTo>
                    <a:pt x="1453" y="0"/>
                  </a:moveTo>
                  <a:cubicBezTo>
                    <a:pt x="700" y="0"/>
                    <a:pt x="1" y="625"/>
                    <a:pt x="1" y="1471"/>
                  </a:cubicBezTo>
                  <a:cubicBezTo>
                    <a:pt x="1" y="2298"/>
                    <a:pt x="700" y="2997"/>
                    <a:pt x="1453" y="2997"/>
                  </a:cubicBezTo>
                  <a:cubicBezTo>
                    <a:pt x="2299" y="2997"/>
                    <a:pt x="2998" y="2298"/>
                    <a:pt x="2998" y="1471"/>
                  </a:cubicBezTo>
                  <a:cubicBezTo>
                    <a:pt x="2998" y="625"/>
                    <a:pt x="2299" y="0"/>
                    <a:pt x="1453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4" name="Google Shape;2124;p41"/>
          <p:cNvGrpSpPr/>
          <p:nvPr/>
        </p:nvGrpSpPr>
        <p:grpSpPr>
          <a:xfrm>
            <a:off x="6954001" y="462710"/>
            <a:ext cx="206929" cy="203212"/>
            <a:chOff x="1971300" y="3409475"/>
            <a:chExt cx="101600" cy="99775"/>
          </a:xfrm>
        </p:grpSpPr>
        <p:sp>
          <p:nvSpPr>
            <p:cNvPr id="2125" name="Google Shape;2125;p41"/>
            <p:cNvSpPr/>
            <p:nvPr/>
          </p:nvSpPr>
          <p:spPr>
            <a:xfrm>
              <a:off x="1971300" y="3409475"/>
              <a:ext cx="101600" cy="99775"/>
            </a:xfrm>
            <a:custGeom>
              <a:avLst/>
              <a:gdLst/>
              <a:ahLst/>
              <a:cxnLst/>
              <a:rect l="l" t="t" r="r" b="b"/>
              <a:pathLst>
                <a:path w="4064" h="3991" extrusionOk="0">
                  <a:moveTo>
                    <a:pt x="2060" y="1"/>
                  </a:moveTo>
                  <a:cubicBezTo>
                    <a:pt x="920" y="1"/>
                    <a:pt x="1" y="920"/>
                    <a:pt x="1" y="1986"/>
                  </a:cubicBezTo>
                  <a:cubicBezTo>
                    <a:pt x="1" y="3144"/>
                    <a:pt x="920" y="3990"/>
                    <a:pt x="2060" y="3990"/>
                  </a:cubicBezTo>
                  <a:cubicBezTo>
                    <a:pt x="3145" y="3990"/>
                    <a:pt x="4064" y="3144"/>
                    <a:pt x="4064" y="1986"/>
                  </a:cubicBezTo>
                  <a:cubicBezTo>
                    <a:pt x="4064" y="920"/>
                    <a:pt x="3145" y="1"/>
                    <a:pt x="2060" y="1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1"/>
            <p:cNvSpPr/>
            <p:nvPr/>
          </p:nvSpPr>
          <p:spPr>
            <a:xfrm>
              <a:off x="1974975" y="3409475"/>
              <a:ext cx="97925" cy="78625"/>
            </a:xfrm>
            <a:custGeom>
              <a:avLst/>
              <a:gdLst/>
              <a:ahLst/>
              <a:cxnLst/>
              <a:rect l="l" t="t" r="r" b="b"/>
              <a:pathLst>
                <a:path w="3917" h="3145" extrusionOk="0">
                  <a:moveTo>
                    <a:pt x="1913" y="1"/>
                  </a:moveTo>
                  <a:cubicBezTo>
                    <a:pt x="994" y="1"/>
                    <a:pt x="240" y="607"/>
                    <a:pt x="1" y="1380"/>
                  </a:cubicBezTo>
                  <a:cubicBezTo>
                    <a:pt x="313" y="846"/>
                    <a:pt x="920" y="534"/>
                    <a:pt x="1619" y="534"/>
                  </a:cubicBezTo>
                  <a:cubicBezTo>
                    <a:pt x="2759" y="534"/>
                    <a:pt x="3604" y="1453"/>
                    <a:pt x="3604" y="2519"/>
                  </a:cubicBezTo>
                  <a:cubicBezTo>
                    <a:pt x="3604" y="2758"/>
                    <a:pt x="3604" y="2979"/>
                    <a:pt x="3531" y="3144"/>
                  </a:cubicBezTo>
                  <a:cubicBezTo>
                    <a:pt x="3751" y="2832"/>
                    <a:pt x="3917" y="2446"/>
                    <a:pt x="3917" y="1986"/>
                  </a:cubicBezTo>
                  <a:cubicBezTo>
                    <a:pt x="3917" y="920"/>
                    <a:pt x="2998" y="1"/>
                    <a:pt x="1913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1"/>
            <p:cNvSpPr/>
            <p:nvPr/>
          </p:nvSpPr>
          <p:spPr>
            <a:xfrm>
              <a:off x="1979125" y="3434300"/>
              <a:ext cx="74475" cy="74950"/>
            </a:xfrm>
            <a:custGeom>
              <a:avLst/>
              <a:gdLst/>
              <a:ahLst/>
              <a:cxnLst/>
              <a:rect l="l" t="t" r="r" b="b"/>
              <a:pathLst>
                <a:path w="2979" h="2998" extrusionOk="0">
                  <a:moveTo>
                    <a:pt x="1453" y="0"/>
                  </a:moveTo>
                  <a:cubicBezTo>
                    <a:pt x="681" y="0"/>
                    <a:pt x="0" y="699"/>
                    <a:pt x="0" y="1526"/>
                  </a:cubicBezTo>
                  <a:cubicBezTo>
                    <a:pt x="0" y="2372"/>
                    <a:pt x="681" y="2997"/>
                    <a:pt x="1453" y="2997"/>
                  </a:cubicBezTo>
                  <a:cubicBezTo>
                    <a:pt x="2298" y="2997"/>
                    <a:pt x="2979" y="2372"/>
                    <a:pt x="2979" y="1526"/>
                  </a:cubicBezTo>
                  <a:cubicBezTo>
                    <a:pt x="2979" y="699"/>
                    <a:pt x="2298" y="0"/>
                    <a:pt x="1453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8" name="Google Shape;2128;p41"/>
          <p:cNvGrpSpPr/>
          <p:nvPr/>
        </p:nvGrpSpPr>
        <p:grpSpPr>
          <a:xfrm>
            <a:off x="8129522" y="3083868"/>
            <a:ext cx="206929" cy="203161"/>
            <a:chOff x="1655100" y="3332725"/>
            <a:chExt cx="101600" cy="99750"/>
          </a:xfrm>
        </p:grpSpPr>
        <p:sp>
          <p:nvSpPr>
            <p:cNvPr id="2129" name="Google Shape;2129;p41"/>
            <p:cNvSpPr/>
            <p:nvPr/>
          </p:nvSpPr>
          <p:spPr>
            <a:xfrm>
              <a:off x="1655100" y="3332725"/>
              <a:ext cx="101600" cy="99750"/>
            </a:xfrm>
            <a:custGeom>
              <a:avLst/>
              <a:gdLst/>
              <a:ahLst/>
              <a:cxnLst/>
              <a:rect l="l" t="t" r="r" b="b"/>
              <a:pathLst>
                <a:path w="4064" h="3990" extrusionOk="0">
                  <a:moveTo>
                    <a:pt x="2078" y="0"/>
                  </a:moveTo>
                  <a:cubicBezTo>
                    <a:pt x="920" y="0"/>
                    <a:pt x="0" y="846"/>
                    <a:pt x="0" y="2004"/>
                  </a:cubicBezTo>
                  <a:cubicBezTo>
                    <a:pt x="0" y="3071"/>
                    <a:pt x="920" y="3990"/>
                    <a:pt x="2078" y="3990"/>
                  </a:cubicBezTo>
                  <a:cubicBezTo>
                    <a:pt x="3144" y="3990"/>
                    <a:pt x="4063" y="3071"/>
                    <a:pt x="4063" y="2004"/>
                  </a:cubicBezTo>
                  <a:cubicBezTo>
                    <a:pt x="4063" y="846"/>
                    <a:pt x="3144" y="0"/>
                    <a:pt x="207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1"/>
            <p:cNvSpPr/>
            <p:nvPr/>
          </p:nvSpPr>
          <p:spPr>
            <a:xfrm>
              <a:off x="1659225" y="3332725"/>
              <a:ext cx="97475" cy="76775"/>
            </a:xfrm>
            <a:custGeom>
              <a:avLst/>
              <a:gdLst/>
              <a:ahLst/>
              <a:cxnLst/>
              <a:rect l="l" t="t" r="r" b="b"/>
              <a:pathLst>
                <a:path w="3899" h="3071" extrusionOk="0">
                  <a:moveTo>
                    <a:pt x="1913" y="0"/>
                  </a:moveTo>
                  <a:cubicBezTo>
                    <a:pt x="994" y="0"/>
                    <a:pt x="221" y="534"/>
                    <a:pt x="1" y="1306"/>
                  </a:cubicBezTo>
                  <a:cubicBezTo>
                    <a:pt x="295" y="846"/>
                    <a:pt x="920" y="460"/>
                    <a:pt x="1600" y="460"/>
                  </a:cubicBezTo>
                  <a:cubicBezTo>
                    <a:pt x="2758" y="460"/>
                    <a:pt x="3604" y="1379"/>
                    <a:pt x="3604" y="2464"/>
                  </a:cubicBezTo>
                  <a:cubicBezTo>
                    <a:pt x="3604" y="2685"/>
                    <a:pt x="3604" y="2924"/>
                    <a:pt x="3512" y="3071"/>
                  </a:cubicBezTo>
                  <a:cubicBezTo>
                    <a:pt x="3751" y="2758"/>
                    <a:pt x="3898" y="2372"/>
                    <a:pt x="3898" y="2004"/>
                  </a:cubicBezTo>
                  <a:cubicBezTo>
                    <a:pt x="3898" y="846"/>
                    <a:pt x="2979" y="0"/>
                    <a:pt x="1913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1"/>
            <p:cNvSpPr/>
            <p:nvPr/>
          </p:nvSpPr>
          <p:spPr>
            <a:xfrm>
              <a:off x="1662900" y="3357550"/>
              <a:ext cx="74950" cy="74925"/>
            </a:xfrm>
            <a:custGeom>
              <a:avLst/>
              <a:gdLst/>
              <a:ahLst/>
              <a:cxnLst/>
              <a:rect l="l" t="t" r="r" b="b"/>
              <a:pathLst>
                <a:path w="2998" h="2997" extrusionOk="0">
                  <a:moveTo>
                    <a:pt x="1453" y="0"/>
                  </a:moveTo>
                  <a:cubicBezTo>
                    <a:pt x="700" y="0"/>
                    <a:pt x="1" y="625"/>
                    <a:pt x="1" y="1471"/>
                  </a:cubicBezTo>
                  <a:cubicBezTo>
                    <a:pt x="1" y="2298"/>
                    <a:pt x="700" y="2997"/>
                    <a:pt x="1453" y="2997"/>
                  </a:cubicBezTo>
                  <a:cubicBezTo>
                    <a:pt x="2299" y="2997"/>
                    <a:pt x="2998" y="2298"/>
                    <a:pt x="2998" y="1471"/>
                  </a:cubicBezTo>
                  <a:cubicBezTo>
                    <a:pt x="2998" y="625"/>
                    <a:pt x="2299" y="0"/>
                    <a:pt x="1453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2" name="Google Shape;2132;p41"/>
          <p:cNvGrpSpPr/>
          <p:nvPr/>
        </p:nvGrpSpPr>
        <p:grpSpPr>
          <a:xfrm>
            <a:off x="6509613" y="700693"/>
            <a:ext cx="132029" cy="132029"/>
            <a:chOff x="1806775" y="3580000"/>
            <a:chExt cx="64825" cy="64825"/>
          </a:xfrm>
        </p:grpSpPr>
        <p:sp>
          <p:nvSpPr>
            <p:cNvPr id="2133" name="Google Shape;2133;p41"/>
            <p:cNvSpPr/>
            <p:nvPr/>
          </p:nvSpPr>
          <p:spPr>
            <a:xfrm>
              <a:off x="1806775" y="3580000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1287" y="0"/>
                  </a:moveTo>
                  <a:cubicBezTo>
                    <a:pt x="533" y="0"/>
                    <a:pt x="0" y="607"/>
                    <a:pt x="0" y="1306"/>
                  </a:cubicBezTo>
                  <a:cubicBezTo>
                    <a:pt x="0" y="1986"/>
                    <a:pt x="533" y="2593"/>
                    <a:pt x="1287" y="2593"/>
                  </a:cubicBezTo>
                  <a:cubicBezTo>
                    <a:pt x="1986" y="2593"/>
                    <a:pt x="2592" y="1986"/>
                    <a:pt x="2592" y="1306"/>
                  </a:cubicBezTo>
                  <a:cubicBezTo>
                    <a:pt x="2592" y="607"/>
                    <a:pt x="1986" y="0"/>
                    <a:pt x="1287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1"/>
            <p:cNvSpPr/>
            <p:nvPr/>
          </p:nvSpPr>
          <p:spPr>
            <a:xfrm>
              <a:off x="1808600" y="3580000"/>
              <a:ext cx="63000" cy="51500"/>
            </a:xfrm>
            <a:custGeom>
              <a:avLst/>
              <a:gdLst/>
              <a:ahLst/>
              <a:cxnLst/>
              <a:rect l="l" t="t" r="r" b="b"/>
              <a:pathLst>
                <a:path w="2520" h="2060" extrusionOk="0">
                  <a:moveTo>
                    <a:pt x="1214" y="0"/>
                  </a:moveTo>
                  <a:cubicBezTo>
                    <a:pt x="607" y="0"/>
                    <a:pt x="148" y="386"/>
                    <a:pt x="1" y="920"/>
                  </a:cubicBezTo>
                  <a:cubicBezTo>
                    <a:pt x="221" y="533"/>
                    <a:pt x="607" y="294"/>
                    <a:pt x="1067" y="294"/>
                  </a:cubicBezTo>
                  <a:cubicBezTo>
                    <a:pt x="1766" y="294"/>
                    <a:pt x="2299" y="920"/>
                    <a:pt x="2299" y="1600"/>
                  </a:cubicBezTo>
                  <a:lnTo>
                    <a:pt x="2299" y="2059"/>
                  </a:lnTo>
                  <a:cubicBezTo>
                    <a:pt x="2372" y="1839"/>
                    <a:pt x="2519" y="1600"/>
                    <a:pt x="2519" y="1306"/>
                  </a:cubicBezTo>
                  <a:cubicBezTo>
                    <a:pt x="2519" y="607"/>
                    <a:pt x="1913" y="0"/>
                    <a:pt x="1214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1"/>
            <p:cNvSpPr/>
            <p:nvPr/>
          </p:nvSpPr>
          <p:spPr>
            <a:xfrm>
              <a:off x="1810450" y="3597000"/>
              <a:ext cx="47825" cy="47825"/>
            </a:xfrm>
            <a:custGeom>
              <a:avLst/>
              <a:gdLst/>
              <a:ahLst/>
              <a:cxnLst/>
              <a:rect l="l" t="t" r="r" b="b"/>
              <a:pathLst>
                <a:path w="1913" h="1913" extrusionOk="0">
                  <a:moveTo>
                    <a:pt x="993" y="1"/>
                  </a:moveTo>
                  <a:cubicBezTo>
                    <a:pt x="460" y="1"/>
                    <a:pt x="0" y="387"/>
                    <a:pt x="0" y="920"/>
                  </a:cubicBezTo>
                  <a:cubicBezTo>
                    <a:pt x="0" y="1453"/>
                    <a:pt x="460" y="1913"/>
                    <a:pt x="993" y="1913"/>
                  </a:cubicBezTo>
                  <a:cubicBezTo>
                    <a:pt x="1526" y="1913"/>
                    <a:pt x="1912" y="1453"/>
                    <a:pt x="1912" y="920"/>
                  </a:cubicBezTo>
                  <a:cubicBezTo>
                    <a:pt x="1912" y="387"/>
                    <a:pt x="1526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9F8364C2-81C9-53CE-1FD1-BFE9652BF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34388" y="108255"/>
            <a:ext cx="3705225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Google Shape;2225;p44"/>
          <p:cNvSpPr/>
          <p:nvPr/>
        </p:nvSpPr>
        <p:spPr>
          <a:xfrm>
            <a:off x="2237000" y="1399713"/>
            <a:ext cx="700800" cy="700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6" name="Google Shape;2226;p44"/>
          <p:cNvSpPr/>
          <p:nvPr/>
        </p:nvSpPr>
        <p:spPr>
          <a:xfrm>
            <a:off x="2209200" y="2955025"/>
            <a:ext cx="700800" cy="700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7" name="Google Shape;2227;p44"/>
          <p:cNvSpPr/>
          <p:nvPr/>
        </p:nvSpPr>
        <p:spPr>
          <a:xfrm>
            <a:off x="6227200" y="1399713"/>
            <a:ext cx="700800" cy="700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8" name="Google Shape;2228;p44"/>
          <p:cNvSpPr/>
          <p:nvPr/>
        </p:nvSpPr>
        <p:spPr>
          <a:xfrm>
            <a:off x="6227200" y="2955025"/>
            <a:ext cx="700800" cy="700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9" name="Google Shape;2229;p44"/>
          <p:cNvSpPr txBox="1">
            <a:spLocks noGrp="1"/>
          </p:cNvSpPr>
          <p:nvPr>
            <p:ph type="title" idx="2"/>
          </p:nvPr>
        </p:nvSpPr>
        <p:spPr>
          <a:xfrm>
            <a:off x="2209046" y="1430829"/>
            <a:ext cx="7008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30" name="Google Shape;2230;p44"/>
          <p:cNvSpPr txBox="1">
            <a:spLocks noGrp="1"/>
          </p:cNvSpPr>
          <p:nvPr>
            <p:ph type="title"/>
          </p:nvPr>
        </p:nvSpPr>
        <p:spPr>
          <a:xfrm>
            <a:off x="1949100" y="540000"/>
            <a:ext cx="5245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Content: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232" name="Google Shape;2232;p44"/>
          <p:cNvSpPr txBox="1">
            <a:spLocks noGrp="1"/>
          </p:cNvSpPr>
          <p:nvPr>
            <p:ph type="title" idx="6"/>
          </p:nvPr>
        </p:nvSpPr>
        <p:spPr>
          <a:xfrm>
            <a:off x="2209101" y="3002447"/>
            <a:ext cx="7008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34" name="Google Shape;2234;p44"/>
          <p:cNvSpPr txBox="1">
            <a:spLocks noGrp="1"/>
          </p:cNvSpPr>
          <p:nvPr>
            <p:ph type="title" idx="8"/>
          </p:nvPr>
        </p:nvSpPr>
        <p:spPr>
          <a:xfrm>
            <a:off x="6227015" y="3002448"/>
            <a:ext cx="7011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236" name="Google Shape;2236;p44"/>
          <p:cNvSpPr txBox="1">
            <a:spLocks noGrp="1"/>
          </p:cNvSpPr>
          <p:nvPr>
            <p:ph type="title" idx="4"/>
          </p:nvPr>
        </p:nvSpPr>
        <p:spPr>
          <a:xfrm>
            <a:off x="6226953" y="1430779"/>
            <a:ext cx="7011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38" name="Google Shape;2238;p44"/>
          <p:cNvSpPr txBox="1">
            <a:spLocks noGrp="1"/>
          </p:cNvSpPr>
          <p:nvPr>
            <p:ph type="subTitle" idx="9"/>
          </p:nvPr>
        </p:nvSpPr>
        <p:spPr>
          <a:xfrm>
            <a:off x="713134" y="2185197"/>
            <a:ext cx="36924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sp>
        <p:nvSpPr>
          <p:cNvPr id="2239" name="Google Shape;2239;p44"/>
          <p:cNvSpPr txBox="1">
            <a:spLocks noGrp="1"/>
          </p:cNvSpPr>
          <p:nvPr>
            <p:ph type="subTitle" idx="13"/>
          </p:nvPr>
        </p:nvSpPr>
        <p:spPr>
          <a:xfrm>
            <a:off x="4731075" y="2185197"/>
            <a:ext cx="36927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goal</a:t>
            </a:r>
          </a:p>
        </p:txBody>
      </p:sp>
      <p:sp>
        <p:nvSpPr>
          <p:cNvPr id="2240" name="Google Shape;2240;p44"/>
          <p:cNvSpPr txBox="1">
            <a:spLocks noGrp="1"/>
          </p:cNvSpPr>
          <p:nvPr>
            <p:ph type="subTitle" idx="14"/>
          </p:nvPr>
        </p:nvSpPr>
        <p:spPr>
          <a:xfrm>
            <a:off x="713349" y="3770306"/>
            <a:ext cx="36924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Stages of Realization</a:t>
            </a:r>
            <a:endParaRPr dirty="0"/>
          </a:p>
        </p:txBody>
      </p:sp>
      <p:sp>
        <p:nvSpPr>
          <p:cNvPr id="2241" name="Google Shape;2241;p44"/>
          <p:cNvSpPr txBox="1">
            <a:spLocks noGrp="1"/>
          </p:cNvSpPr>
          <p:nvPr>
            <p:ph type="subTitle" idx="15"/>
          </p:nvPr>
        </p:nvSpPr>
        <p:spPr>
          <a:xfrm>
            <a:off x="4731290" y="3770304"/>
            <a:ext cx="36927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Used Technologies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" name="Google Shape;2363;p47"/>
          <p:cNvSpPr txBox="1">
            <a:spLocks noGrp="1"/>
          </p:cNvSpPr>
          <p:nvPr>
            <p:ph type="title"/>
          </p:nvPr>
        </p:nvSpPr>
        <p:spPr>
          <a:xfrm>
            <a:off x="720000" y="401018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team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6063F7-8A68-D5F1-9D4D-652E16912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155" y="122894"/>
            <a:ext cx="1332281" cy="1182739"/>
          </a:xfrm>
          <a:prstGeom prst="rect">
            <a:avLst/>
          </a:prstGeom>
        </p:spPr>
      </p:pic>
      <p:sp>
        <p:nvSpPr>
          <p:cNvPr id="6" name="Google Shape;2366;p47">
            <a:extLst>
              <a:ext uri="{FF2B5EF4-FFF2-40B4-BE49-F238E27FC236}">
                <a16:creationId xmlns:a16="http://schemas.microsoft.com/office/drawing/2014/main" id="{EAF3B1EA-C8BF-DA6A-8E0E-F0FDDF234A86}"/>
              </a:ext>
            </a:extLst>
          </p:cNvPr>
          <p:cNvSpPr txBox="1">
            <a:spLocks/>
          </p:cNvSpPr>
          <p:nvPr/>
        </p:nvSpPr>
        <p:spPr>
          <a:xfrm>
            <a:off x="2322286" y="3785248"/>
            <a:ext cx="1985503" cy="631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bg-BG" dirty="0"/>
              <a:t>Валерия</a:t>
            </a:r>
            <a:r>
              <a:rPr lang="en-US" dirty="0"/>
              <a:t>  </a:t>
            </a:r>
            <a:r>
              <a:rPr lang="bg-BG" dirty="0"/>
              <a:t>Чавдарова</a:t>
            </a:r>
            <a:r>
              <a:rPr lang="en-US" dirty="0"/>
              <a:t> </a:t>
            </a:r>
          </a:p>
        </p:txBody>
      </p:sp>
      <p:sp>
        <p:nvSpPr>
          <p:cNvPr id="7" name="Google Shape;2366;p47">
            <a:extLst>
              <a:ext uri="{FF2B5EF4-FFF2-40B4-BE49-F238E27FC236}">
                <a16:creationId xmlns:a16="http://schemas.microsoft.com/office/drawing/2014/main" id="{C9843F47-C427-32BE-8672-66F55C6E173E}"/>
              </a:ext>
            </a:extLst>
          </p:cNvPr>
          <p:cNvSpPr txBox="1">
            <a:spLocks/>
          </p:cNvSpPr>
          <p:nvPr/>
        </p:nvSpPr>
        <p:spPr>
          <a:xfrm>
            <a:off x="4634827" y="3917765"/>
            <a:ext cx="192718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bg-BG" dirty="0"/>
              <a:t>Антония Танева</a:t>
            </a:r>
            <a:r>
              <a:rPr lang="en-US" dirty="0"/>
              <a:t> 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9A5D256-53F6-2814-BFF3-47C8E1B66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" r="-49" b="20846"/>
          <a:stretch/>
        </p:blipFill>
        <p:spPr bwMode="auto">
          <a:xfrm>
            <a:off x="6851668" y="1271879"/>
            <a:ext cx="2088175" cy="22038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0913340-2813-97FD-85C9-0E852D072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492" y="1271879"/>
            <a:ext cx="2205857" cy="22038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BD4E737-0BC0-AE51-219C-A1D7BEDB87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6" t="7890"/>
          <a:stretch/>
        </p:blipFill>
        <p:spPr bwMode="auto">
          <a:xfrm>
            <a:off x="2079239" y="1279650"/>
            <a:ext cx="2228550" cy="2196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picture containing person, wall, indoor, posing&#10;&#10;Description automatically generated">
            <a:extLst>
              <a:ext uri="{FF2B5EF4-FFF2-40B4-BE49-F238E27FC236}">
                <a16:creationId xmlns:a16="http://schemas.microsoft.com/office/drawing/2014/main" id="{9EF8A039-CCDD-6EC7-E51A-F114D1C451E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279" t="3848" r="15277" b="8047"/>
          <a:stretch/>
        </p:blipFill>
        <p:spPr>
          <a:xfrm>
            <a:off x="168241" y="1265664"/>
            <a:ext cx="1717375" cy="225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9513E6-6F28-07A0-894B-7D95ABDAAC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204" y="4063492"/>
            <a:ext cx="1247949" cy="936679"/>
          </a:xfrm>
          <a:prstGeom prst="rect">
            <a:avLst/>
          </a:prstGeom>
        </p:spPr>
      </p:pic>
      <p:sp>
        <p:nvSpPr>
          <p:cNvPr id="2366" name="Google Shape;2366;p47"/>
          <p:cNvSpPr txBox="1">
            <a:spLocks noGrp="1"/>
          </p:cNvSpPr>
          <p:nvPr>
            <p:ph type="subTitle" idx="3"/>
          </p:nvPr>
        </p:nvSpPr>
        <p:spPr>
          <a:xfrm>
            <a:off x="-148750" y="3628858"/>
            <a:ext cx="2555699" cy="12268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Надежда</a:t>
            </a:r>
            <a:r>
              <a:rPr lang="en-US" dirty="0"/>
              <a:t> </a:t>
            </a:r>
            <a:r>
              <a:rPr lang="bg-BG" dirty="0"/>
              <a:t> </a:t>
            </a:r>
            <a:r>
              <a:rPr lang="en-US" dirty="0"/>
              <a:t>   </a:t>
            </a:r>
            <a:r>
              <a:rPr lang="bg-BG" dirty="0"/>
              <a:t>Иванова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Scrum Trainer</a:t>
            </a:r>
            <a:r>
              <a:rPr lang="en" dirty="0"/>
              <a:t> </a:t>
            </a:r>
            <a:endParaRPr dirty="0"/>
          </a:p>
        </p:txBody>
      </p:sp>
      <p:sp>
        <p:nvSpPr>
          <p:cNvPr id="12" name="Google Shape;2366;p47">
            <a:extLst>
              <a:ext uri="{FF2B5EF4-FFF2-40B4-BE49-F238E27FC236}">
                <a16:creationId xmlns:a16="http://schemas.microsoft.com/office/drawing/2014/main" id="{EF9526D3-CA5E-D3C4-9CDB-E5607F525A53}"/>
              </a:ext>
            </a:extLst>
          </p:cNvPr>
          <p:cNvSpPr txBox="1">
            <a:spLocks/>
          </p:cNvSpPr>
          <p:nvPr/>
        </p:nvSpPr>
        <p:spPr>
          <a:xfrm>
            <a:off x="1625370" y="4749334"/>
            <a:ext cx="3322884" cy="439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dirty="0"/>
              <a:t>Back-end </a:t>
            </a:r>
          </a:p>
          <a:p>
            <a:pPr marL="0" indent="0"/>
            <a:r>
              <a:rPr lang="en-US" dirty="0"/>
              <a:t>developer</a:t>
            </a:r>
          </a:p>
        </p:txBody>
      </p:sp>
      <p:sp>
        <p:nvSpPr>
          <p:cNvPr id="17" name="Google Shape;2366;p47">
            <a:extLst>
              <a:ext uri="{FF2B5EF4-FFF2-40B4-BE49-F238E27FC236}">
                <a16:creationId xmlns:a16="http://schemas.microsoft.com/office/drawing/2014/main" id="{5CBA81F1-82F6-88C1-5E01-D8AE414FFAF4}"/>
              </a:ext>
            </a:extLst>
          </p:cNvPr>
          <p:cNvSpPr txBox="1">
            <a:spLocks/>
          </p:cNvSpPr>
          <p:nvPr/>
        </p:nvSpPr>
        <p:spPr>
          <a:xfrm>
            <a:off x="4634827" y="4665900"/>
            <a:ext cx="192718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dirty="0"/>
              <a:t>Front-end </a:t>
            </a:r>
          </a:p>
          <a:p>
            <a:pPr marL="0" indent="0"/>
            <a:r>
              <a:rPr lang="en-US" dirty="0"/>
              <a:t>developer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37A7287-847C-5450-BF44-E119B5057D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00025" y="4139556"/>
            <a:ext cx="1247949" cy="936679"/>
          </a:xfrm>
          <a:prstGeom prst="rect">
            <a:avLst/>
          </a:prstGeom>
        </p:spPr>
      </p:pic>
      <p:sp>
        <p:nvSpPr>
          <p:cNvPr id="2367" name="Google Shape;2367;p47"/>
          <p:cNvSpPr txBox="1">
            <a:spLocks noGrp="1"/>
          </p:cNvSpPr>
          <p:nvPr>
            <p:ph type="subTitle" idx="4"/>
          </p:nvPr>
        </p:nvSpPr>
        <p:spPr>
          <a:xfrm>
            <a:off x="6988270" y="3942944"/>
            <a:ext cx="1695907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Атанас Атанасов</a:t>
            </a:r>
            <a:endParaRPr dirty="0"/>
          </a:p>
        </p:txBody>
      </p:sp>
      <p:sp>
        <p:nvSpPr>
          <p:cNvPr id="18" name="Google Shape;2367;p47">
            <a:extLst>
              <a:ext uri="{FF2B5EF4-FFF2-40B4-BE49-F238E27FC236}">
                <a16:creationId xmlns:a16="http://schemas.microsoft.com/office/drawing/2014/main" id="{7E9B82CA-AC9F-9858-5380-49D0209B8DED}"/>
              </a:ext>
            </a:extLst>
          </p:cNvPr>
          <p:cNvSpPr txBox="1">
            <a:spLocks/>
          </p:cNvSpPr>
          <p:nvPr/>
        </p:nvSpPr>
        <p:spPr>
          <a:xfrm>
            <a:off x="6790229" y="4426193"/>
            <a:ext cx="2124981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dirty="0"/>
              <a:t>QA engineer</a:t>
            </a:r>
            <a:endParaRPr lang="bg-BG" dirty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8" name="Google Shape;2758;p54"/>
          <p:cNvSpPr txBox="1">
            <a:spLocks noGrp="1"/>
          </p:cNvSpPr>
          <p:nvPr>
            <p:ph type="title"/>
          </p:nvPr>
        </p:nvSpPr>
        <p:spPr>
          <a:xfrm>
            <a:off x="720010" y="539496"/>
            <a:ext cx="7704000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Our goal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2760" name="Google Shape;2760;p54"/>
          <p:cNvGrpSpPr/>
          <p:nvPr/>
        </p:nvGrpSpPr>
        <p:grpSpPr>
          <a:xfrm flipH="1">
            <a:off x="8225330" y="4255506"/>
            <a:ext cx="132029" cy="132029"/>
            <a:chOff x="1806775" y="3580000"/>
            <a:chExt cx="64825" cy="64825"/>
          </a:xfrm>
        </p:grpSpPr>
        <p:sp>
          <p:nvSpPr>
            <p:cNvPr id="2761" name="Google Shape;2761;p54"/>
            <p:cNvSpPr/>
            <p:nvPr/>
          </p:nvSpPr>
          <p:spPr>
            <a:xfrm>
              <a:off x="1806775" y="3580000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1287" y="0"/>
                  </a:moveTo>
                  <a:cubicBezTo>
                    <a:pt x="533" y="0"/>
                    <a:pt x="0" y="607"/>
                    <a:pt x="0" y="1306"/>
                  </a:cubicBezTo>
                  <a:cubicBezTo>
                    <a:pt x="0" y="1986"/>
                    <a:pt x="533" y="2593"/>
                    <a:pt x="1287" y="2593"/>
                  </a:cubicBezTo>
                  <a:cubicBezTo>
                    <a:pt x="1986" y="2593"/>
                    <a:pt x="2592" y="1986"/>
                    <a:pt x="2592" y="1306"/>
                  </a:cubicBezTo>
                  <a:cubicBezTo>
                    <a:pt x="2592" y="607"/>
                    <a:pt x="1986" y="0"/>
                    <a:pt x="1287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4"/>
            <p:cNvSpPr/>
            <p:nvPr/>
          </p:nvSpPr>
          <p:spPr>
            <a:xfrm>
              <a:off x="1808600" y="3580000"/>
              <a:ext cx="63000" cy="51500"/>
            </a:xfrm>
            <a:custGeom>
              <a:avLst/>
              <a:gdLst/>
              <a:ahLst/>
              <a:cxnLst/>
              <a:rect l="l" t="t" r="r" b="b"/>
              <a:pathLst>
                <a:path w="2520" h="2060" extrusionOk="0">
                  <a:moveTo>
                    <a:pt x="1214" y="0"/>
                  </a:moveTo>
                  <a:cubicBezTo>
                    <a:pt x="607" y="0"/>
                    <a:pt x="148" y="386"/>
                    <a:pt x="1" y="920"/>
                  </a:cubicBezTo>
                  <a:cubicBezTo>
                    <a:pt x="221" y="533"/>
                    <a:pt x="607" y="294"/>
                    <a:pt x="1067" y="294"/>
                  </a:cubicBezTo>
                  <a:cubicBezTo>
                    <a:pt x="1766" y="294"/>
                    <a:pt x="2299" y="920"/>
                    <a:pt x="2299" y="1600"/>
                  </a:cubicBezTo>
                  <a:lnTo>
                    <a:pt x="2299" y="2059"/>
                  </a:lnTo>
                  <a:cubicBezTo>
                    <a:pt x="2372" y="1839"/>
                    <a:pt x="2519" y="1600"/>
                    <a:pt x="2519" y="1306"/>
                  </a:cubicBezTo>
                  <a:cubicBezTo>
                    <a:pt x="2519" y="607"/>
                    <a:pt x="1913" y="0"/>
                    <a:pt x="1214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4"/>
            <p:cNvSpPr/>
            <p:nvPr/>
          </p:nvSpPr>
          <p:spPr>
            <a:xfrm>
              <a:off x="1810450" y="3597000"/>
              <a:ext cx="47825" cy="47825"/>
            </a:xfrm>
            <a:custGeom>
              <a:avLst/>
              <a:gdLst/>
              <a:ahLst/>
              <a:cxnLst/>
              <a:rect l="l" t="t" r="r" b="b"/>
              <a:pathLst>
                <a:path w="1913" h="1913" extrusionOk="0">
                  <a:moveTo>
                    <a:pt x="993" y="1"/>
                  </a:moveTo>
                  <a:cubicBezTo>
                    <a:pt x="460" y="1"/>
                    <a:pt x="0" y="387"/>
                    <a:pt x="0" y="920"/>
                  </a:cubicBezTo>
                  <a:cubicBezTo>
                    <a:pt x="0" y="1453"/>
                    <a:pt x="460" y="1913"/>
                    <a:pt x="993" y="1913"/>
                  </a:cubicBezTo>
                  <a:cubicBezTo>
                    <a:pt x="1526" y="1913"/>
                    <a:pt x="1912" y="1453"/>
                    <a:pt x="1912" y="920"/>
                  </a:cubicBezTo>
                  <a:cubicBezTo>
                    <a:pt x="1912" y="387"/>
                    <a:pt x="1526" y="1"/>
                    <a:pt x="9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4" name="Google Shape;2764;p54"/>
          <p:cNvGrpSpPr/>
          <p:nvPr/>
        </p:nvGrpSpPr>
        <p:grpSpPr>
          <a:xfrm flipH="1">
            <a:off x="7942017" y="3693473"/>
            <a:ext cx="206929" cy="203212"/>
            <a:chOff x="1971300" y="3409475"/>
            <a:chExt cx="101600" cy="99775"/>
          </a:xfrm>
        </p:grpSpPr>
        <p:sp>
          <p:nvSpPr>
            <p:cNvPr id="2765" name="Google Shape;2765;p54"/>
            <p:cNvSpPr/>
            <p:nvPr/>
          </p:nvSpPr>
          <p:spPr>
            <a:xfrm>
              <a:off x="1971300" y="3409475"/>
              <a:ext cx="101600" cy="99775"/>
            </a:xfrm>
            <a:custGeom>
              <a:avLst/>
              <a:gdLst/>
              <a:ahLst/>
              <a:cxnLst/>
              <a:rect l="l" t="t" r="r" b="b"/>
              <a:pathLst>
                <a:path w="4064" h="3991" extrusionOk="0">
                  <a:moveTo>
                    <a:pt x="2060" y="1"/>
                  </a:moveTo>
                  <a:cubicBezTo>
                    <a:pt x="920" y="1"/>
                    <a:pt x="1" y="920"/>
                    <a:pt x="1" y="1986"/>
                  </a:cubicBezTo>
                  <a:cubicBezTo>
                    <a:pt x="1" y="3144"/>
                    <a:pt x="920" y="3990"/>
                    <a:pt x="2060" y="3990"/>
                  </a:cubicBezTo>
                  <a:cubicBezTo>
                    <a:pt x="3145" y="3990"/>
                    <a:pt x="4064" y="3144"/>
                    <a:pt x="4064" y="1986"/>
                  </a:cubicBezTo>
                  <a:cubicBezTo>
                    <a:pt x="4064" y="920"/>
                    <a:pt x="3145" y="1"/>
                    <a:pt x="2060" y="1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4"/>
            <p:cNvSpPr/>
            <p:nvPr/>
          </p:nvSpPr>
          <p:spPr>
            <a:xfrm>
              <a:off x="1974975" y="3409475"/>
              <a:ext cx="97925" cy="78625"/>
            </a:xfrm>
            <a:custGeom>
              <a:avLst/>
              <a:gdLst/>
              <a:ahLst/>
              <a:cxnLst/>
              <a:rect l="l" t="t" r="r" b="b"/>
              <a:pathLst>
                <a:path w="3917" h="3145" extrusionOk="0">
                  <a:moveTo>
                    <a:pt x="1913" y="1"/>
                  </a:moveTo>
                  <a:cubicBezTo>
                    <a:pt x="994" y="1"/>
                    <a:pt x="240" y="607"/>
                    <a:pt x="1" y="1380"/>
                  </a:cubicBezTo>
                  <a:cubicBezTo>
                    <a:pt x="313" y="846"/>
                    <a:pt x="920" y="534"/>
                    <a:pt x="1619" y="534"/>
                  </a:cubicBezTo>
                  <a:cubicBezTo>
                    <a:pt x="2759" y="534"/>
                    <a:pt x="3604" y="1453"/>
                    <a:pt x="3604" y="2519"/>
                  </a:cubicBezTo>
                  <a:cubicBezTo>
                    <a:pt x="3604" y="2758"/>
                    <a:pt x="3604" y="2979"/>
                    <a:pt x="3531" y="3144"/>
                  </a:cubicBezTo>
                  <a:cubicBezTo>
                    <a:pt x="3751" y="2832"/>
                    <a:pt x="3917" y="2446"/>
                    <a:pt x="3917" y="1986"/>
                  </a:cubicBezTo>
                  <a:cubicBezTo>
                    <a:pt x="3917" y="920"/>
                    <a:pt x="2998" y="1"/>
                    <a:pt x="1913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4"/>
            <p:cNvSpPr/>
            <p:nvPr/>
          </p:nvSpPr>
          <p:spPr>
            <a:xfrm>
              <a:off x="1979125" y="3434300"/>
              <a:ext cx="74475" cy="74950"/>
            </a:xfrm>
            <a:custGeom>
              <a:avLst/>
              <a:gdLst/>
              <a:ahLst/>
              <a:cxnLst/>
              <a:rect l="l" t="t" r="r" b="b"/>
              <a:pathLst>
                <a:path w="2979" h="2998" extrusionOk="0">
                  <a:moveTo>
                    <a:pt x="1453" y="0"/>
                  </a:moveTo>
                  <a:cubicBezTo>
                    <a:pt x="681" y="0"/>
                    <a:pt x="0" y="699"/>
                    <a:pt x="0" y="1526"/>
                  </a:cubicBezTo>
                  <a:cubicBezTo>
                    <a:pt x="0" y="2372"/>
                    <a:pt x="681" y="2997"/>
                    <a:pt x="1453" y="2997"/>
                  </a:cubicBezTo>
                  <a:cubicBezTo>
                    <a:pt x="2298" y="2997"/>
                    <a:pt x="2979" y="2372"/>
                    <a:pt x="2979" y="1526"/>
                  </a:cubicBezTo>
                  <a:cubicBezTo>
                    <a:pt x="2979" y="699"/>
                    <a:pt x="2298" y="0"/>
                    <a:pt x="1453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8" name="Google Shape;2768;p54"/>
          <p:cNvGrpSpPr/>
          <p:nvPr/>
        </p:nvGrpSpPr>
        <p:grpSpPr>
          <a:xfrm flipH="1">
            <a:off x="8309522" y="3363581"/>
            <a:ext cx="206929" cy="203161"/>
            <a:chOff x="1655100" y="3332725"/>
            <a:chExt cx="101600" cy="99750"/>
          </a:xfrm>
        </p:grpSpPr>
        <p:sp>
          <p:nvSpPr>
            <p:cNvPr id="2769" name="Google Shape;2769;p54"/>
            <p:cNvSpPr/>
            <p:nvPr/>
          </p:nvSpPr>
          <p:spPr>
            <a:xfrm>
              <a:off x="1655100" y="3332725"/>
              <a:ext cx="101600" cy="99750"/>
            </a:xfrm>
            <a:custGeom>
              <a:avLst/>
              <a:gdLst/>
              <a:ahLst/>
              <a:cxnLst/>
              <a:rect l="l" t="t" r="r" b="b"/>
              <a:pathLst>
                <a:path w="4064" h="3990" extrusionOk="0">
                  <a:moveTo>
                    <a:pt x="2078" y="0"/>
                  </a:moveTo>
                  <a:cubicBezTo>
                    <a:pt x="920" y="0"/>
                    <a:pt x="0" y="846"/>
                    <a:pt x="0" y="2004"/>
                  </a:cubicBezTo>
                  <a:cubicBezTo>
                    <a:pt x="0" y="3071"/>
                    <a:pt x="920" y="3990"/>
                    <a:pt x="2078" y="3990"/>
                  </a:cubicBezTo>
                  <a:cubicBezTo>
                    <a:pt x="3144" y="3990"/>
                    <a:pt x="4063" y="3071"/>
                    <a:pt x="4063" y="2004"/>
                  </a:cubicBezTo>
                  <a:cubicBezTo>
                    <a:pt x="4063" y="846"/>
                    <a:pt x="3144" y="0"/>
                    <a:pt x="207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4"/>
            <p:cNvSpPr/>
            <p:nvPr/>
          </p:nvSpPr>
          <p:spPr>
            <a:xfrm>
              <a:off x="1659225" y="3332725"/>
              <a:ext cx="97475" cy="76775"/>
            </a:xfrm>
            <a:custGeom>
              <a:avLst/>
              <a:gdLst/>
              <a:ahLst/>
              <a:cxnLst/>
              <a:rect l="l" t="t" r="r" b="b"/>
              <a:pathLst>
                <a:path w="3899" h="3071" extrusionOk="0">
                  <a:moveTo>
                    <a:pt x="1913" y="0"/>
                  </a:moveTo>
                  <a:cubicBezTo>
                    <a:pt x="994" y="0"/>
                    <a:pt x="221" y="534"/>
                    <a:pt x="1" y="1306"/>
                  </a:cubicBezTo>
                  <a:cubicBezTo>
                    <a:pt x="295" y="846"/>
                    <a:pt x="920" y="460"/>
                    <a:pt x="1600" y="460"/>
                  </a:cubicBezTo>
                  <a:cubicBezTo>
                    <a:pt x="2758" y="460"/>
                    <a:pt x="3604" y="1379"/>
                    <a:pt x="3604" y="2464"/>
                  </a:cubicBezTo>
                  <a:cubicBezTo>
                    <a:pt x="3604" y="2685"/>
                    <a:pt x="3604" y="2924"/>
                    <a:pt x="3512" y="3071"/>
                  </a:cubicBezTo>
                  <a:cubicBezTo>
                    <a:pt x="3751" y="2758"/>
                    <a:pt x="3898" y="2372"/>
                    <a:pt x="3898" y="2004"/>
                  </a:cubicBezTo>
                  <a:cubicBezTo>
                    <a:pt x="3898" y="846"/>
                    <a:pt x="2979" y="0"/>
                    <a:pt x="1913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4"/>
            <p:cNvSpPr/>
            <p:nvPr/>
          </p:nvSpPr>
          <p:spPr>
            <a:xfrm>
              <a:off x="1662900" y="3357550"/>
              <a:ext cx="74950" cy="74925"/>
            </a:xfrm>
            <a:custGeom>
              <a:avLst/>
              <a:gdLst/>
              <a:ahLst/>
              <a:cxnLst/>
              <a:rect l="l" t="t" r="r" b="b"/>
              <a:pathLst>
                <a:path w="2998" h="2997" extrusionOk="0">
                  <a:moveTo>
                    <a:pt x="1453" y="0"/>
                  </a:moveTo>
                  <a:cubicBezTo>
                    <a:pt x="700" y="0"/>
                    <a:pt x="1" y="625"/>
                    <a:pt x="1" y="1471"/>
                  </a:cubicBezTo>
                  <a:cubicBezTo>
                    <a:pt x="1" y="2298"/>
                    <a:pt x="700" y="2997"/>
                    <a:pt x="1453" y="2997"/>
                  </a:cubicBezTo>
                  <a:cubicBezTo>
                    <a:pt x="2299" y="2997"/>
                    <a:pt x="2998" y="2298"/>
                    <a:pt x="2998" y="1471"/>
                  </a:cubicBezTo>
                  <a:cubicBezTo>
                    <a:pt x="2998" y="625"/>
                    <a:pt x="2299" y="0"/>
                    <a:pt x="1453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2" name="Google Shape;2772;p54"/>
          <p:cNvGrpSpPr/>
          <p:nvPr/>
        </p:nvGrpSpPr>
        <p:grpSpPr>
          <a:xfrm flipH="1">
            <a:off x="1145422" y="2836443"/>
            <a:ext cx="206929" cy="203161"/>
            <a:chOff x="1655100" y="3332725"/>
            <a:chExt cx="101600" cy="99750"/>
          </a:xfrm>
        </p:grpSpPr>
        <p:sp>
          <p:nvSpPr>
            <p:cNvPr id="2773" name="Google Shape;2773;p54"/>
            <p:cNvSpPr/>
            <p:nvPr/>
          </p:nvSpPr>
          <p:spPr>
            <a:xfrm>
              <a:off x="1655100" y="3332725"/>
              <a:ext cx="101600" cy="99750"/>
            </a:xfrm>
            <a:custGeom>
              <a:avLst/>
              <a:gdLst/>
              <a:ahLst/>
              <a:cxnLst/>
              <a:rect l="l" t="t" r="r" b="b"/>
              <a:pathLst>
                <a:path w="4064" h="3990" extrusionOk="0">
                  <a:moveTo>
                    <a:pt x="2078" y="0"/>
                  </a:moveTo>
                  <a:cubicBezTo>
                    <a:pt x="920" y="0"/>
                    <a:pt x="0" y="846"/>
                    <a:pt x="0" y="2004"/>
                  </a:cubicBezTo>
                  <a:cubicBezTo>
                    <a:pt x="0" y="3071"/>
                    <a:pt x="920" y="3990"/>
                    <a:pt x="2078" y="3990"/>
                  </a:cubicBezTo>
                  <a:cubicBezTo>
                    <a:pt x="3144" y="3990"/>
                    <a:pt x="4063" y="3071"/>
                    <a:pt x="4063" y="2004"/>
                  </a:cubicBezTo>
                  <a:cubicBezTo>
                    <a:pt x="4063" y="846"/>
                    <a:pt x="3144" y="0"/>
                    <a:pt x="207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4"/>
            <p:cNvSpPr/>
            <p:nvPr/>
          </p:nvSpPr>
          <p:spPr>
            <a:xfrm>
              <a:off x="1659225" y="3332725"/>
              <a:ext cx="97475" cy="76775"/>
            </a:xfrm>
            <a:custGeom>
              <a:avLst/>
              <a:gdLst/>
              <a:ahLst/>
              <a:cxnLst/>
              <a:rect l="l" t="t" r="r" b="b"/>
              <a:pathLst>
                <a:path w="3899" h="3071" extrusionOk="0">
                  <a:moveTo>
                    <a:pt x="1913" y="0"/>
                  </a:moveTo>
                  <a:cubicBezTo>
                    <a:pt x="994" y="0"/>
                    <a:pt x="221" y="534"/>
                    <a:pt x="1" y="1306"/>
                  </a:cubicBezTo>
                  <a:cubicBezTo>
                    <a:pt x="295" y="846"/>
                    <a:pt x="920" y="460"/>
                    <a:pt x="1600" y="460"/>
                  </a:cubicBezTo>
                  <a:cubicBezTo>
                    <a:pt x="2758" y="460"/>
                    <a:pt x="3604" y="1379"/>
                    <a:pt x="3604" y="2464"/>
                  </a:cubicBezTo>
                  <a:cubicBezTo>
                    <a:pt x="3604" y="2685"/>
                    <a:pt x="3604" y="2924"/>
                    <a:pt x="3512" y="3071"/>
                  </a:cubicBezTo>
                  <a:cubicBezTo>
                    <a:pt x="3751" y="2758"/>
                    <a:pt x="3898" y="2372"/>
                    <a:pt x="3898" y="2004"/>
                  </a:cubicBezTo>
                  <a:cubicBezTo>
                    <a:pt x="3898" y="846"/>
                    <a:pt x="2979" y="0"/>
                    <a:pt x="1913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54"/>
            <p:cNvSpPr/>
            <p:nvPr/>
          </p:nvSpPr>
          <p:spPr>
            <a:xfrm>
              <a:off x="1662900" y="3357550"/>
              <a:ext cx="74950" cy="74925"/>
            </a:xfrm>
            <a:custGeom>
              <a:avLst/>
              <a:gdLst/>
              <a:ahLst/>
              <a:cxnLst/>
              <a:rect l="l" t="t" r="r" b="b"/>
              <a:pathLst>
                <a:path w="2998" h="2997" extrusionOk="0">
                  <a:moveTo>
                    <a:pt x="1453" y="0"/>
                  </a:moveTo>
                  <a:cubicBezTo>
                    <a:pt x="700" y="0"/>
                    <a:pt x="1" y="625"/>
                    <a:pt x="1" y="1471"/>
                  </a:cubicBezTo>
                  <a:cubicBezTo>
                    <a:pt x="1" y="2298"/>
                    <a:pt x="700" y="2997"/>
                    <a:pt x="1453" y="2997"/>
                  </a:cubicBezTo>
                  <a:cubicBezTo>
                    <a:pt x="2299" y="2997"/>
                    <a:pt x="2998" y="2298"/>
                    <a:pt x="2998" y="1471"/>
                  </a:cubicBezTo>
                  <a:cubicBezTo>
                    <a:pt x="2998" y="625"/>
                    <a:pt x="2299" y="0"/>
                    <a:pt x="1453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776" name="Google Shape;2776;p54"/>
          <p:cNvGrpSpPr/>
          <p:nvPr/>
        </p:nvGrpSpPr>
        <p:grpSpPr>
          <a:xfrm rot="6246560" flipH="1">
            <a:off x="969091" y="3751953"/>
            <a:ext cx="212475" cy="208675"/>
            <a:chOff x="1971300" y="3409475"/>
            <a:chExt cx="101600" cy="99775"/>
          </a:xfrm>
        </p:grpSpPr>
        <p:sp>
          <p:nvSpPr>
            <p:cNvPr id="2777" name="Google Shape;2777;p54"/>
            <p:cNvSpPr/>
            <p:nvPr/>
          </p:nvSpPr>
          <p:spPr>
            <a:xfrm>
              <a:off x="1971300" y="3409475"/>
              <a:ext cx="101600" cy="99775"/>
            </a:xfrm>
            <a:custGeom>
              <a:avLst/>
              <a:gdLst/>
              <a:ahLst/>
              <a:cxnLst/>
              <a:rect l="l" t="t" r="r" b="b"/>
              <a:pathLst>
                <a:path w="4064" h="3991" extrusionOk="0">
                  <a:moveTo>
                    <a:pt x="2060" y="1"/>
                  </a:moveTo>
                  <a:cubicBezTo>
                    <a:pt x="920" y="1"/>
                    <a:pt x="1" y="920"/>
                    <a:pt x="1" y="1986"/>
                  </a:cubicBezTo>
                  <a:cubicBezTo>
                    <a:pt x="1" y="3144"/>
                    <a:pt x="920" y="3990"/>
                    <a:pt x="2060" y="3990"/>
                  </a:cubicBezTo>
                  <a:cubicBezTo>
                    <a:pt x="3145" y="3990"/>
                    <a:pt x="4064" y="3144"/>
                    <a:pt x="4064" y="1986"/>
                  </a:cubicBezTo>
                  <a:cubicBezTo>
                    <a:pt x="4064" y="920"/>
                    <a:pt x="3145" y="1"/>
                    <a:pt x="2060" y="1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54"/>
            <p:cNvSpPr/>
            <p:nvPr/>
          </p:nvSpPr>
          <p:spPr>
            <a:xfrm>
              <a:off x="1974975" y="3409475"/>
              <a:ext cx="97925" cy="78625"/>
            </a:xfrm>
            <a:custGeom>
              <a:avLst/>
              <a:gdLst/>
              <a:ahLst/>
              <a:cxnLst/>
              <a:rect l="l" t="t" r="r" b="b"/>
              <a:pathLst>
                <a:path w="3917" h="3145" extrusionOk="0">
                  <a:moveTo>
                    <a:pt x="1913" y="1"/>
                  </a:moveTo>
                  <a:cubicBezTo>
                    <a:pt x="994" y="1"/>
                    <a:pt x="240" y="607"/>
                    <a:pt x="1" y="1380"/>
                  </a:cubicBezTo>
                  <a:cubicBezTo>
                    <a:pt x="313" y="846"/>
                    <a:pt x="920" y="534"/>
                    <a:pt x="1619" y="534"/>
                  </a:cubicBezTo>
                  <a:cubicBezTo>
                    <a:pt x="2759" y="534"/>
                    <a:pt x="3604" y="1453"/>
                    <a:pt x="3604" y="2519"/>
                  </a:cubicBezTo>
                  <a:cubicBezTo>
                    <a:pt x="3604" y="2758"/>
                    <a:pt x="3604" y="2979"/>
                    <a:pt x="3531" y="3144"/>
                  </a:cubicBezTo>
                  <a:cubicBezTo>
                    <a:pt x="3751" y="2832"/>
                    <a:pt x="3917" y="2446"/>
                    <a:pt x="3917" y="1986"/>
                  </a:cubicBezTo>
                  <a:cubicBezTo>
                    <a:pt x="3917" y="920"/>
                    <a:pt x="2998" y="1"/>
                    <a:pt x="1913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4"/>
            <p:cNvSpPr/>
            <p:nvPr/>
          </p:nvSpPr>
          <p:spPr>
            <a:xfrm>
              <a:off x="1979125" y="3434300"/>
              <a:ext cx="74475" cy="74950"/>
            </a:xfrm>
            <a:custGeom>
              <a:avLst/>
              <a:gdLst/>
              <a:ahLst/>
              <a:cxnLst/>
              <a:rect l="l" t="t" r="r" b="b"/>
              <a:pathLst>
                <a:path w="2979" h="2998" extrusionOk="0">
                  <a:moveTo>
                    <a:pt x="1453" y="0"/>
                  </a:moveTo>
                  <a:cubicBezTo>
                    <a:pt x="681" y="0"/>
                    <a:pt x="0" y="699"/>
                    <a:pt x="0" y="1526"/>
                  </a:cubicBezTo>
                  <a:cubicBezTo>
                    <a:pt x="0" y="2372"/>
                    <a:pt x="681" y="2997"/>
                    <a:pt x="1453" y="2997"/>
                  </a:cubicBezTo>
                  <a:cubicBezTo>
                    <a:pt x="2298" y="2997"/>
                    <a:pt x="2979" y="2372"/>
                    <a:pt x="2979" y="1526"/>
                  </a:cubicBezTo>
                  <a:cubicBezTo>
                    <a:pt x="2979" y="699"/>
                    <a:pt x="2298" y="0"/>
                    <a:pt x="1453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0" name="Google Shape;2780;p54"/>
          <p:cNvGrpSpPr/>
          <p:nvPr/>
        </p:nvGrpSpPr>
        <p:grpSpPr>
          <a:xfrm rot="3614234" flipH="1">
            <a:off x="1866887" y="4370262"/>
            <a:ext cx="133178" cy="130762"/>
            <a:chOff x="1655100" y="3332725"/>
            <a:chExt cx="101600" cy="99750"/>
          </a:xfrm>
        </p:grpSpPr>
        <p:sp>
          <p:nvSpPr>
            <p:cNvPr id="2781" name="Google Shape;2781;p54"/>
            <p:cNvSpPr/>
            <p:nvPr/>
          </p:nvSpPr>
          <p:spPr>
            <a:xfrm>
              <a:off x="1655100" y="3332725"/>
              <a:ext cx="101600" cy="99750"/>
            </a:xfrm>
            <a:custGeom>
              <a:avLst/>
              <a:gdLst/>
              <a:ahLst/>
              <a:cxnLst/>
              <a:rect l="l" t="t" r="r" b="b"/>
              <a:pathLst>
                <a:path w="4064" h="3990" extrusionOk="0">
                  <a:moveTo>
                    <a:pt x="2078" y="0"/>
                  </a:moveTo>
                  <a:cubicBezTo>
                    <a:pt x="920" y="0"/>
                    <a:pt x="0" y="846"/>
                    <a:pt x="0" y="2004"/>
                  </a:cubicBezTo>
                  <a:cubicBezTo>
                    <a:pt x="0" y="3071"/>
                    <a:pt x="920" y="3990"/>
                    <a:pt x="2078" y="3990"/>
                  </a:cubicBezTo>
                  <a:cubicBezTo>
                    <a:pt x="3144" y="3990"/>
                    <a:pt x="4063" y="3071"/>
                    <a:pt x="4063" y="2004"/>
                  </a:cubicBezTo>
                  <a:cubicBezTo>
                    <a:pt x="4063" y="846"/>
                    <a:pt x="3144" y="0"/>
                    <a:pt x="207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4"/>
            <p:cNvSpPr/>
            <p:nvPr/>
          </p:nvSpPr>
          <p:spPr>
            <a:xfrm>
              <a:off x="1659225" y="3332725"/>
              <a:ext cx="97475" cy="76775"/>
            </a:xfrm>
            <a:custGeom>
              <a:avLst/>
              <a:gdLst/>
              <a:ahLst/>
              <a:cxnLst/>
              <a:rect l="l" t="t" r="r" b="b"/>
              <a:pathLst>
                <a:path w="3899" h="3071" extrusionOk="0">
                  <a:moveTo>
                    <a:pt x="1913" y="0"/>
                  </a:moveTo>
                  <a:cubicBezTo>
                    <a:pt x="994" y="0"/>
                    <a:pt x="221" y="534"/>
                    <a:pt x="1" y="1306"/>
                  </a:cubicBezTo>
                  <a:cubicBezTo>
                    <a:pt x="295" y="846"/>
                    <a:pt x="920" y="460"/>
                    <a:pt x="1600" y="460"/>
                  </a:cubicBezTo>
                  <a:cubicBezTo>
                    <a:pt x="2758" y="460"/>
                    <a:pt x="3604" y="1379"/>
                    <a:pt x="3604" y="2464"/>
                  </a:cubicBezTo>
                  <a:cubicBezTo>
                    <a:pt x="3604" y="2685"/>
                    <a:pt x="3604" y="2924"/>
                    <a:pt x="3512" y="3071"/>
                  </a:cubicBezTo>
                  <a:cubicBezTo>
                    <a:pt x="3751" y="2758"/>
                    <a:pt x="3898" y="2372"/>
                    <a:pt x="3898" y="2004"/>
                  </a:cubicBezTo>
                  <a:cubicBezTo>
                    <a:pt x="3898" y="846"/>
                    <a:pt x="2979" y="0"/>
                    <a:pt x="1913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4"/>
            <p:cNvSpPr/>
            <p:nvPr/>
          </p:nvSpPr>
          <p:spPr>
            <a:xfrm>
              <a:off x="1662900" y="3357550"/>
              <a:ext cx="74950" cy="74925"/>
            </a:xfrm>
            <a:custGeom>
              <a:avLst/>
              <a:gdLst/>
              <a:ahLst/>
              <a:cxnLst/>
              <a:rect l="l" t="t" r="r" b="b"/>
              <a:pathLst>
                <a:path w="2998" h="2997" extrusionOk="0">
                  <a:moveTo>
                    <a:pt x="1453" y="0"/>
                  </a:moveTo>
                  <a:cubicBezTo>
                    <a:pt x="700" y="0"/>
                    <a:pt x="1" y="625"/>
                    <a:pt x="1" y="1471"/>
                  </a:cubicBezTo>
                  <a:cubicBezTo>
                    <a:pt x="1" y="2298"/>
                    <a:pt x="700" y="2997"/>
                    <a:pt x="1453" y="2997"/>
                  </a:cubicBezTo>
                  <a:cubicBezTo>
                    <a:pt x="2299" y="2997"/>
                    <a:pt x="2998" y="2298"/>
                    <a:pt x="2998" y="1471"/>
                  </a:cubicBezTo>
                  <a:cubicBezTo>
                    <a:pt x="2998" y="625"/>
                    <a:pt x="2299" y="0"/>
                    <a:pt x="1453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4" name="Google Shape;2784;p54"/>
          <p:cNvGrpSpPr/>
          <p:nvPr/>
        </p:nvGrpSpPr>
        <p:grpSpPr>
          <a:xfrm>
            <a:off x="1383233" y="1787217"/>
            <a:ext cx="1079426" cy="2271975"/>
            <a:chOff x="4921325" y="2285138"/>
            <a:chExt cx="953725" cy="2007400"/>
          </a:xfrm>
        </p:grpSpPr>
        <p:sp>
          <p:nvSpPr>
            <p:cNvPr id="2785" name="Google Shape;2785;p54"/>
            <p:cNvSpPr/>
            <p:nvPr/>
          </p:nvSpPr>
          <p:spPr>
            <a:xfrm>
              <a:off x="5266025" y="2285138"/>
              <a:ext cx="609025" cy="2007400"/>
            </a:xfrm>
            <a:custGeom>
              <a:avLst/>
              <a:gdLst/>
              <a:ahLst/>
              <a:cxnLst/>
              <a:rect l="l" t="t" r="r" b="b"/>
              <a:pathLst>
                <a:path w="24361" h="80296" extrusionOk="0">
                  <a:moveTo>
                    <a:pt x="20683" y="0"/>
                  </a:moveTo>
                  <a:cubicBezTo>
                    <a:pt x="19452" y="74"/>
                    <a:pt x="17852" y="2133"/>
                    <a:pt x="19764" y="4817"/>
                  </a:cubicBezTo>
                  <a:cubicBezTo>
                    <a:pt x="19764" y="4817"/>
                    <a:pt x="19764" y="6509"/>
                    <a:pt x="18459" y="6803"/>
                  </a:cubicBezTo>
                  <a:cubicBezTo>
                    <a:pt x="17080" y="7115"/>
                    <a:pt x="1527" y="13403"/>
                    <a:pt x="148" y="66184"/>
                  </a:cubicBezTo>
                  <a:cubicBezTo>
                    <a:pt x="148" y="66184"/>
                    <a:pt x="1" y="72453"/>
                    <a:pt x="3917" y="77050"/>
                  </a:cubicBezTo>
                  <a:cubicBezTo>
                    <a:pt x="3917" y="77050"/>
                    <a:pt x="5204" y="78741"/>
                    <a:pt x="5902" y="80046"/>
                  </a:cubicBezTo>
                  <a:cubicBezTo>
                    <a:pt x="6001" y="80218"/>
                    <a:pt x="6179" y="80295"/>
                    <a:pt x="6360" y="80295"/>
                  </a:cubicBezTo>
                  <a:cubicBezTo>
                    <a:pt x="6585" y="80295"/>
                    <a:pt x="6814" y="80176"/>
                    <a:pt x="6895" y="79973"/>
                  </a:cubicBezTo>
                  <a:cubicBezTo>
                    <a:pt x="7888" y="77289"/>
                    <a:pt x="10351" y="70394"/>
                    <a:pt x="10884" y="64566"/>
                  </a:cubicBezTo>
                  <a:cubicBezTo>
                    <a:pt x="11565" y="57213"/>
                    <a:pt x="14635" y="40060"/>
                    <a:pt x="17779" y="32853"/>
                  </a:cubicBezTo>
                  <a:cubicBezTo>
                    <a:pt x="20996" y="25739"/>
                    <a:pt x="22062" y="17999"/>
                    <a:pt x="20610" y="9873"/>
                  </a:cubicBezTo>
                  <a:cubicBezTo>
                    <a:pt x="20610" y="9873"/>
                    <a:pt x="20757" y="8494"/>
                    <a:pt x="22595" y="6122"/>
                  </a:cubicBezTo>
                  <a:cubicBezTo>
                    <a:pt x="23441" y="5056"/>
                    <a:pt x="24360" y="2832"/>
                    <a:pt x="22595" y="993"/>
                  </a:cubicBezTo>
                  <a:cubicBezTo>
                    <a:pt x="22209" y="607"/>
                    <a:pt x="21217" y="0"/>
                    <a:pt x="20683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4"/>
            <p:cNvSpPr/>
            <p:nvPr/>
          </p:nvSpPr>
          <p:spPr>
            <a:xfrm>
              <a:off x="5285325" y="2459338"/>
              <a:ext cx="518950" cy="1760825"/>
            </a:xfrm>
            <a:custGeom>
              <a:avLst/>
              <a:gdLst/>
              <a:ahLst/>
              <a:cxnLst/>
              <a:rect l="l" t="t" r="r" b="b"/>
              <a:pathLst>
                <a:path w="20758" h="70433" extrusionOk="0">
                  <a:moveTo>
                    <a:pt x="17301" y="0"/>
                  </a:moveTo>
                  <a:lnTo>
                    <a:pt x="16473" y="1140"/>
                  </a:lnTo>
                  <a:lnTo>
                    <a:pt x="17393" y="3052"/>
                  </a:lnTo>
                  <a:cubicBezTo>
                    <a:pt x="17393" y="3052"/>
                    <a:pt x="15003" y="4817"/>
                    <a:pt x="16621" y="7041"/>
                  </a:cubicBezTo>
                  <a:cubicBezTo>
                    <a:pt x="16621" y="7041"/>
                    <a:pt x="16621" y="8494"/>
                    <a:pt x="15462" y="8806"/>
                  </a:cubicBezTo>
                  <a:cubicBezTo>
                    <a:pt x="14396" y="9027"/>
                    <a:pt x="1306" y="14322"/>
                    <a:pt x="148" y="58591"/>
                  </a:cubicBezTo>
                  <a:cubicBezTo>
                    <a:pt x="148" y="58591"/>
                    <a:pt x="1" y="63886"/>
                    <a:pt x="3292" y="67710"/>
                  </a:cubicBezTo>
                  <a:cubicBezTo>
                    <a:pt x="3292" y="67710"/>
                    <a:pt x="4358" y="69089"/>
                    <a:pt x="4983" y="70247"/>
                  </a:cubicBezTo>
                  <a:cubicBezTo>
                    <a:pt x="5079" y="70374"/>
                    <a:pt x="5219" y="70433"/>
                    <a:pt x="5353" y="70433"/>
                  </a:cubicBezTo>
                  <a:cubicBezTo>
                    <a:pt x="5529" y="70433"/>
                    <a:pt x="5695" y="70332"/>
                    <a:pt x="5737" y="70155"/>
                  </a:cubicBezTo>
                  <a:cubicBezTo>
                    <a:pt x="6656" y="67949"/>
                    <a:pt x="8734" y="62121"/>
                    <a:pt x="9193" y="57286"/>
                  </a:cubicBezTo>
                  <a:cubicBezTo>
                    <a:pt x="9726" y="51090"/>
                    <a:pt x="12337" y="36695"/>
                    <a:pt x="14929" y="30629"/>
                  </a:cubicBezTo>
                  <a:cubicBezTo>
                    <a:pt x="17613" y="24654"/>
                    <a:pt x="18533" y="18146"/>
                    <a:pt x="17301" y="11325"/>
                  </a:cubicBezTo>
                  <a:cubicBezTo>
                    <a:pt x="17301" y="11325"/>
                    <a:pt x="17227" y="9946"/>
                    <a:pt x="19231" y="8420"/>
                  </a:cubicBezTo>
                  <a:cubicBezTo>
                    <a:pt x="19231" y="8420"/>
                    <a:pt x="20757" y="7648"/>
                    <a:pt x="18992" y="3898"/>
                  </a:cubicBezTo>
                  <a:lnTo>
                    <a:pt x="17301" y="0"/>
                  </a:ln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4"/>
            <p:cNvSpPr/>
            <p:nvPr/>
          </p:nvSpPr>
          <p:spPr>
            <a:xfrm>
              <a:off x="5313825" y="3929313"/>
              <a:ext cx="166875" cy="155125"/>
            </a:xfrm>
            <a:custGeom>
              <a:avLst/>
              <a:gdLst/>
              <a:ahLst/>
              <a:cxnLst/>
              <a:rect l="l" t="t" r="r" b="b"/>
              <a:pathLst>
                <a:path w="6675" h="6205" extrusionOk="0">
                  <a:moveTo>
                    <a:pt x="3276" y="0"/>
                  </a:moveTo>
                  <a:cubicBezTo>
                    <a:pt x="3129" y="0"/>
                    <a:pt x="2981" y="10"/>
                    <a:pt x="2832" y="31"/>
                  </a:cubicBezTo>
                  <a:cubicBezTo>
                    <a:pt x="1159" y="325"/>
                    <a:pt x="1" y="1943"/>
                    <a:pt x="240" y="3635"/>
                  </a:cubicBezTo>
                  <a:cubicBezTo>
                    <a:pt x="502" y="5123"/>
                    <a:pt x="1811" y="6204"/>
                    <a:pt x="3288" y="6204"/>
                  </a:cubicBezTo>
                  <a:cubicBezTo>
                    <a:pt x="3471" y="6204"/>
                    <a:pt x="3657" y="6188"/>
                    <a:pt x="3843" y="6153"/>
                  </a:cubicBezTo>
                  <a:cubicBezTo>
                    <a:pt x="5516" y="5933"/>
                    <a:pt x="6674" y="4315"/>
                    <a:pt x="6435" y="2623"/>
                  </a:cubicBezTo>
                  <a:cubicBezTo>
                    <a:pt x="6167" y="1098"/>
                    <a:pt x="4798" y="0"/>
                    <a:pt x="3276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54"/>
            <p:cNvSpPr/>
            <p:nvPr/>
          </p:nvSpPr>
          <p:spPr>
            <a:xfrm>
              <a:off x="5327150" y="3953063"/>
              <a:ext cx="153550" cy="131275"/>
            </a:xfrm>
            <a:custGeom>
              <a:avLst/>
              <a:gdLst/>
              <a:ahLst/>
              <a:cxnLst/>
              <a:rect l="l" t="t" r="r" b="b"/>
              <a:pathLst>
                <a:path w="6142" h="5251" extrusionOk="0">
                  <a:moveTo>
                    <a:pt x="5057" y="0"/>
                  </a:moveTo>
                  <a:lnTo>
                    <a:pt x="5057" y="0"/>
                  </a:lnTo>
                  <a:cubicBezTo>
                    <a:pt x="5222" y="295"/>
                    <a:pt x="5296" y="607"/>
                    <a:pt x="5369" y="993"/>
                  </a:cubicBezTo>
                  <a:cubicBezTo>
                    <a:pt x="5682" y="2685"/>
                    <a:pt x="4450" y="4284"/>
                    <a:pt x="2759" y="4523"/>
                  </a:cubicBezTo>
                  <a:cubicBezTo>
                    <a:pt x="2617" y="4544"/>
                    <a:pt x="2474" y="4554"/>
                    <a:pt x="2331" y="4554"/>
                  </a:cubicBezTo>
                  <a:cubicBezTo>
                    <a:pt x="1469" y="4554"/>
                    <a:pt x="600" y="4187"/>
                    <a:pt x="1" y="3604"/>
                  </a:cubicBezTo>
                  <a:lnTo>
                    <a:pt x="1" y="3604"/>
                  </a:lnTo>
                  <a:cubicBezTo>
                    <a:pt x="543" y="4593"/>
                    <a:pt x="1598" y="5250"/>
                    <a:pt x="2769" y="5250"/>
                  </a:cubicBezTo>
                  <a:cubicBezTo>
                    <a:pt x="2947" y="5250"/>
                    <a:pt x="3128" y="5235"/>
                    <a:pt x="3310" y="5203"/>
                  </a:cubicBezTo>
                  <a:cubicBezTo>
                    <a:pt x="4983" y="4983"/>
                    <a:pt x="6141" y="3365"/>
                    <a:pt x="5902" y="1673"/>
                  </a:cubicBezTo>
                  <a:cubicBezTo>
                    <a:pt x="5755" y="1067"/>
                    <a:pt x="5443" y="460"/>
                    <a:pt x="5057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54"/>
            <p:cNvSpPr/>
            <p:nvPr/>
          </p:nvSpPr>
          <p:spPr>
            <a:xfrm>
              <a:off x="5321650" y="3930963"/>
              <a:ext cx="126425" cy="116700"/>
            </a:xfrm>
            <a:custGeom>
              <a:avLst/>
              <a:gdLst/>
              <a:ahLst/>
              <a:cxnLst/>
              <a:rect l="l" t="t" r="r" b="b"/>
              <a:pathLst>
                <a:path w="5057" h="4668" extrusionOk="0">
                  <a:moveTo>
                    <a:pt x="2560" y="1"/>
                  </a:moveTo>
                  <a:cubicBezTo>
                    <a:pt x="2426" y="1"/>
                    <a:pt x="2290" y="13"/>
                    <a:pt x="2151" y="39"/>
                  </a:cubicBezTo>
                  <a:cubicBezTo>
                    <a:pt x="846" y="259"/>
                    <a:pt x="0" y="1418"/>
                    <a:pt x="221" y="2723"/>
                  </a:cubicBezTo>
                  <a:cubicBezTo>
                    <a:pt x="436" y="3814"/>
                    <a:pt x="1380" y="4668"/>
                    <a:pt x="2517" y="4668"/>
                  </a:cubicBezTo>
                  <a:cubicBezTo>
                    <a:pt x="2644" y="4668"/>
                    <a:pt x="2774" y="4657"/>
                    <a:pt x="2905" y="4635"/>
                  </a:cubicBezTo>
                  <a:cubicBezTo>
                    <a:pt x="4137" y="4396"/>
                    <a:pt x="5056" y="3256"/>
                    <a:pt x="4817" y="1951"/>
                  </a:cubicBezTo>
                  <a:cubicBezTo>
                    <a:pt x="4620" y="851"/>
                    <a:pt x="3676" y="1"/>
                    <a:pt x="2560" y="1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54"/>
            <p:cNvSpPr/>
            <p:nvPr/>
          </p:nvSpPr>
          <p:spPr>
            <a:xfrm>
              <a:off x="5313825" y="3772213"/>
              <a:ext cx="166875" cy="155050"/>
            </a:xfrm>
            <a:custGeom>
              <a:avLst/>
              <a:gdLst/>
              <a:ahLst/>
              <a:cxnLst/>
              <a:rect l="l" t="t" r="r" b="b"/>
              <a:pathLst>
                <a:path w="6675" h="6202" extrusionOk="0">
                  <a:moveTo>
                    <a:pt x="3252" y="1"/>
                  </a:moveTo>
                  <a:cubicBezTo>
                    <a:pt x="3113" y="1"/>
                    <a:pt x="2973" y="9"/>
                    <a:pt x="2832" y="28"/>
                  </a:cubicBezTo>
                  <a:cubicBezTo>
                    <a:pt x="1159" y="340"/>
                    <a:pt x="1" y="1940"/>
                    <a:pt x="240" y="3631"/>
                  </a:cubicBezTo>
                  <a:cubicBezTo>
                    <a:pt x="501" y="5134"/>
                    <a:pt x="1808" y="6201"/>
                    <a:pt x="3282" y="6201"/>
                  </a:cubicBezTo>
                  <a:cubicBezTo>
                    <a:pt x="3467" y="6201"/>
                    <a:pt x="3655" y="6185"/>
                    <a:pt x="3843" y="6150"/>
                  </a:cubicBezTo>
                  <a:cubicBezTo>
                    <a:pt x="5516" y="5929"/>
                    <a:pt x="6674" y="4311"/>
                    <a:pt x="6362" y="2638"/>
                  </a:cubicBezTo>
                  <a:cubicBezTo>
                    <a:pt x="6160" y="1088"/>
                    <a:pt x="4783" y="1"/>
                    <a:pt x="3252" y="1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4"/>
            <p:cNvSpPr/>
            <p:nvPr/>
          </p:nvSpPr>
          <p:spPr>
            <a:xfrm>
              <a:off x="5327150" y="3795863"/>
              <a:ext cx="153550" cy="131275"/>
            </a:xfrm>
            <a:custGeom>
              <a:avLst/>
              <a:gdLst/>
              <a:ahLst/>
              <a:cxnLst/>
              <a:rect l="l" t="t" r="r" b="b"/>
              <a:pathLst>
                <a:path w="6142" h="5251" extrusionOk="0">
                  <a:moveTo>
                    <a:pt x="5057" y="1"/>
                  </a:moveTo>
                  <a:lnTo>
                    <a:pt x="5057" y="1"/>
                  </a:lnTo>
                  <a:cubicBezTo>
                    <a:pt x="5222" y="314"/>
                    <a:pt x="5296" y="608"/>
                    <a:pt x="5369" y="920"/>
                  </a:cubicBezTo>
                  <a:cubicBezTo>
                    <a:pt x="5608" y="2685"/>
                    <a:pt x="4450" y="4211"/>
                    <a:pt x="2759" y="4524"/>
                  </a:cubicBezTo>
                  <a:cubicBezTo>
                    <a:pt x="2607" y="4545"/>
                    <a:pt x="2456" y="4555"/>
                    <a:pt x="2308" y="4555"/>
                  </a:cubicBezTo>
                  <a:cubicBezTo>
                    <a:pt x="1415" y="4555"/>
                    <a:pt x="600" y="4188"/>
                    <a:pt x="1" y="3604"/>
                  </a:cubicBezTo>
                  <a:lnTo>
                    <a:pt x="1" y="3604"/>
                  </a:lnTo>
                  <a:cubicBezTo>
                    <a:pt x="543" y="4594"/>
                    <a:pt x="1598" y="5251"/>
                    <a:pt x="2769" y="5251"/>
                  </a:cubicBezTo>
                  <a:cubicBezTo>
                    <a:pt x="2947" y="5251"/>
                    <a:pt x="3128" y="5235"/>
                    <a:pt x="3310" y="5204"/>
                  </a:cubicBezTo>
                  <a:cubicBezTo>
                    <a:pt x="4983" y="4983"/>
                    <a:pt x="6141" y="3365"/>
                    <a:pt x="5829" y="1692"/>
                  </a:cubicBezTo>
                  <a:cubicBezTo>
                    <a:pt x="5755" y="994"/>
                    <a:pt x="5443" y="461"/>
                    <a:pt x="5057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4"/>
            <p:cNvSpPr/>
            <p:nvPr/>
          </p:nvSpPr>
          <p:spPr>
            <a:xfrm>
              <a:off x="5321650" y="3773863"/>
              <a:ext cx="124575" cy="116750"/>
            </a:xfrm>
            <a:custGeom>
              <a:avLst/>
              <a:gdLst/>
              <a:ahLst/>
              <a:cxnLst/>
              <a:rect l="l" t="t" r="r" b="b"/>
              <a:pathLst>
                <a:path w="4983" h="4670" extrusionOk="0">
                  <a:moveTo>
                    <a:pt x="2539" y="0"/>
                  </a:moveTo>
                  <a:cubicBezTo>
                    <a:pt x="2411" y="0"/>
                    <a:pt x="2281" y="12"/>
                    <a:pt x="2151" y="35"/>
                  </a:cubicBezTo>
                  <a:cubicBezTo>
                    <a:pt x="846" y="274"/>
                    <a:pt x="0" y="1414"/>
                    <a:pt x="221" y="2719"/>
                  </a:cubicBezTo>
                  <a:cubicBezTo>
                    <a:pt x="369" y="3819"/>
                    <a:pt x="1351" y="4669"/>
                    <a:pt x="2489" y="4669"/>
                  </a:cubicBezTo>
                  <a:cubicBezTo>
                    <a:pt x="2626" y="4669"/>
                    <a:pt x="2765" y="4657"/>
                    <a:pt x="2905" y="4631"/>
                  </a:cubicBezTo>
                  <a:cubicBezTo>
                    <a:pt x="4137" y="4411"/>
                    <a:pt x="4983" y="3253"/>
                    <a:pt x="4817" y="1947"/>
                  </a:cubicBezTo>
                  <a:cubicBezTo>
                    <a:pt x="4620" y="798"/>
                    <a:pt x="3616" y="0"/>
                    <a:pt x="2539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4"/>
            <p:cNvSpPr/>
            <p:nvPr/>
          </p:nvSpPr>
          <p:spPr>
            <a:xfrm>
              <a:off x="5329450" y="3620463"/>
              <a:ext cx="168250" cy="155575"/>
            </a:xfrm>
            <a:custGeom>
              <a:avLst/>
              <a:gdLst/>
              <a:ahLst/>
              <a:cxnLst/>
              <a:rect l="l" t="t" r="r" b="b"/>
              <a:pathLst>
                <a:path w="6730" h="6223" extrusionOk="0">
                  <a:moveTo>
                    <a:pt x="3379" y="1"/>
                  </a:moveTo>
                  <a:cubicBezTo>
                    <a:pt x="3200" y="1"/>
                    <a:pt x="3018" y="16"/>
                    <a:pt x="2832" y="49"/>
                  </a:cubicBezTo>
                  <a:cubicBezTo>
                    <a:pt x="1141" y="362"/>
                    <a:pt x="1" y="1888"/>
                    <a:pt x="295" y="3653"/>
                  </a:cubicBezTo>
                  <a:cubicBezTo>
                    <a:pt x="508" y="5141"/>
                    <a:pt x="1797" y="6222"/>
                    <a:pt x="3271" y="6222"/>
                  </a:cubicBezTo>
                  <a:cubicBezTo>
                    <a:pt x="3453" y="6222"/>
                    <a:pt x="3638" y="6206"/>
                    <a:pt x="3825" y="6171"/>
                  </a:cubicBezTo>
                  <a:cubicBezTo>
                    <a:pt x="5516" y="5951"/>
                    <a:pt x="6730" y="4333"/>
                    <a:pt x="6435" y="2660"/>
                  </a:cubicBezTo>
                  <a:cubicBezTo>
                    <a:pt x="6156" y="1146"/>
                    <a:pt x="4904" y="1"/>
                    <a:pt x="3379" y="1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54"/>
            <p:cNvSpPr/>
            <p:nvPr/>
          </p:nvSpPr>
          <p:spPr>
            <a:xfrm>
              <a:off x="5344625" y="3644663"/>
              <a:ext cx="153075" cy="131275"/>
            </a:xfrm>
            <a:custGeom>
              <a:avLst/>
              <a:gdLst/>
              <a:ahLst/>
              <a:cxnLst/>
              <a:rect l="l" t="t" r="r" b="b"/>
              <a:pathLst>
                <a:path w="6123" h="5251" extrusionOk="0">
                  <a:moveTo>
                    <a:pt x="4983" y="1"/>
                  </a:moveTo>
                  <a:cubicBezTo>
                    <a:pt x="5130" y="313"/>
                    <a:pt x="5277" y="607"/>
                    <a:pt x="5277" y="920"/>
                  </a:cubicBezTo>
                  <a:cubicBezTo>
                    <a:pt x="5589" y="2685"/>
                    <a:pt x="4450" y="4211"/>
                    <a:pt x="2758" y="4523"/>
                  </a:cubicBezTo>
                  <a:cubicBezTo>
                    <a:pt x="2606" y="4544"/>
                    <a:pt x="2456" y="4554"/>
                    <a:pt x="2307" y="4554"/>
                  </a:cubicBezTo>
                  <a:cubicBezTo>
                    <a:pt x="1411" y="4554"/>
                    <a:pt x="584" y="4187"/>
                    <a:pt x="1" y="3604"/>
                  </a:cubicBezTo>
                  <a:lnTo>
                    <a:pt x="1" y="3604"/>
                  </a:lnTo>
                  <a:cubicBezTo>
                    <a:pt x="527" y="4593"/>
                    <a:pt x="1580" y="5250"/>
                    <a:pt x="2702" y="5250"/>
                  </a:cubicBezTo>
                  <a:cubicBezTo>
                    <a:pt x="2873" y="5250"/>
                    <a:pt x="3045" y="5235"/>
                    <a:pt x="3218" y="5203"/>
                  </a:cubicBezTo>
                  <a:cubicBezTo>
                    <a:pt x="4909" y="4983"/>
                    <a:pt x="6123" y="3365"/>
                    <a:pt x="5828" y="1692"/>
                  </a:cubicBezTo>
                  <a:cubicBezTo>
                    <a:pt x="5737" y="993"/>
                    <a:pt x="5442" y="460"/>
                    <a:pt x="4983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54"/>
            <p:cNvSpPr/>
            <p:nvPr/>
          </p:nvSpPr>
          <p:spPr>
            <a:xfrm>
              <a:off x="5338650" y="3622638"/>
              <a:ext cx="124575" cy="116225"/>
            </a:xfrm>
            <a:custGeom>
              <a:avLst/>
              <a:gdLst/>
              <a:ahLst/>
              <a:cxnLst/>
              <a:rect l="l" t="t" r="r" b="b"/>
              <a:pathLst>
                <a:path w="4983" h="4649" extrusionOk="0">
                  <a:moveTo>
                    <a:pt x="2498" y="0"/>
                  </a:moveTo>
                  <a:cubicBezTo>
                    <a:pt x="2360" y="0"/>
                    <a:pt x="2220" y="12"/>
                    <a:pt x="2078" y="36"/>
                  </a:cubicBezTo>
                  <a:cubicBezTo>
                    <a:pt x="846" y="275"/>
                    <a:pt x="1" y="1415"/>
                    <a:pt x="166" y="2720"/>
                  </a:cubicBezTo>
                  <a:cubicBezTo>
                    <a:pt x="370" y="3857"/>
                    <a:pt x="1434" y="4649"/>
                    <a:pt x="2565" y="4649"/>
                  </a:cubicBezTo>
                  <a:cubicBezTo>
                    <a:pt x="2660" y="4649"/>
                    <a:pt x="2755" y="4643"/>
                    <a:pt x="2850" y="4632"/>
                  </a:cubicBezTo>
                  <a:cubicBezTo>
                    <a:pt x="4137" y="4411"/>
                    <a:pt x="4983" y="3253"/>
                    <a:pt x="4762" y="1948"/>
                  </a:cubicBezTo>
                  <a:cubicBezTo>
                    <a:pt x="4615" y="784"/>
                    <a:pt x="3634" y="0"/>
                    <a:pt x="2498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4"/>
            <p:cNvSpPr/>
            <p:nvPr/>
          </p:nvSpPr>
          <p:spPr>
            <a:xfrm>
              <a:off x="5352450" y="3459538"/>
              <a:ext cx="168225" cy="155625"/>
            </a:xfrm>
            <a:custGeom>
              <a:avLst/>
              <a:gdLst/>
              <a:ahLst/>
              <a:cxnLst/>
              <a:rect l="l" t="t" r="r" b="b"/>
              <a:pathLst>
                <a:path w="6729" h="6225" extrusionOk="0">
                  <a:moveTo>
                    <a:pt x="3405" y="1"/>
                  </a:moveTo>
                  <a:cubicBezTo>
                    <a:pt x="3217" y="1"/>
                    <a:pt x="3026" y="17"/>
                    <a:pt x="2831" y="52"/>
                  </a:cubicBezTo>
                  <a:cubicBezTo>
                    <a:pt x="1140" y="272"/>
                    <a:pt x="0" y="1890"/>
                    <a:pt x="294" y="3582"/>
                  </a:cubicBezTo>
                  <a:cubicBezTo>
                    <a:pt x="507" y="5136"/>
                    <a:pt x="1798" y="6225"/>
                    <a:pt x="3272" y="6225"/>
                  </a:cubicBezTo>
                  <a:cubicBezTo>
                    <a:pt x="3454" y="6225"/>
                    <a:pt x="3638" y="6208"/>
                    <a:pt x="3824" y="6174"/>
                  </a:cubicBezTo>
                  <a:cubicBezTo>
                    <a:pt x="5589" y="5880"/>
                    <a:pt x="6729" y="4335"/>
                    <a:pt x="6435" y="2570"/>
                  </a:cubicBezTo>
                  <a:cubicBezTo>
                    <a:pt x="6157" y="1082"/>
                    <a:pt x="4918" y="1"/>
                    <a:pt x="3405" y="1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4"/>
            <p:cNvSpPr/>
            <p:nvPr/>
          </p:nvSpPr>
          <p:spPr>
            <a:xfrm>
              <a:off x="5367600" y="3483788"/>
              <a:ext cx="153075" cy="131275"/>
            </a:xfrm>
            <a:custGeom>
              <a:avLst/>
              <a:gdLst/>
              <a:ahLst/>
              <a:cxnLst/>
              <a:rect l="l" t="t" r="r" b="b"/>
              <a:pathLst>
                <a:path w="6123" h="5251" extrusionOk="0">
                  <a:moveTo>
                    <a:pt x="4983" y="1"/>
                  </a:moveTo>
                  <a:cubicBezTo>
                    <a:pt x="5130" y="314"/>
                    <a:pt x="5277" y="608"/>
                    <a:pt x="5277" y="920"/>
                  </a:cubicBezTo>
                  <a:cubicBezTo>
                    <a:pt x="5590" y="2612"/>
                    <a:pt x="4450" y="4211"/>
                    <a:pt x="2758" y="4524"/>
                  </a:cubicBezTo>
                  <a:cubicBezTo>
                    <a:pt x="2607" y="4545"/>
                    <a:pt x="2456" y="4555"/>
                    <a:pt x="2307" y="4555"/>
                  </a:cubicBezTo>
                  <a:cubicBezTo>
                    <a:pt x="1411" y="4555"/>
                    <a:pt x="584" y="4188"/>
                    <a:pt x="1" y="3604"/>
                  </a:cubicBezTo>
                  <a:lnTo>
                    <a:pt x="1" y="3604"/>
                  </a:lnTo>
                  <a:cubicBezTo>
                    <a:pt x="527" y="4594"/>
                    <a:pt x="1580" y="5251"/>
                    <a:pt x="2703" y="5251"/>
                  </a:cubicBezTo>
                  <a:cubicBezTo>
                    <a:pt x="2873" y="5251"/>
                    <a:pt x="3046" y="5235"/>
                    <a:pt x="3218" y="5204"/>
                  </a:cubicBezTo>
                  <a:cubicBezTo>
                    <a:pt x="4983" y="4910"/>
                    <a:pt x="6123" y="3365"/>
                    <a:pt x="5829" y="1600"/>
                  </a:cubicBezTo>
                  <a:cubicBezTo>
                    <a:pt x="5737" y="994"/>
                    <a:pt x="5443" y="461"/>
                    <a:pt x="4983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4"/>
            <p:cNvSpPr/>
            <p:nvPr/>
          </p:nvSpPr>
          <p:spPr>
            <a:xfrm>
              <a:off x="5361625" y="3461763"/>
              <a:ext cx="124575" cy="116250"/>
            </a:xfrm>
            <a:custGeom>
              <a:avLst/>
              <a:gdLst/>
              <a:ahLst/>
              <a:cxnLst/>
              <a:rect l="l" t="t" r="r" b="b"/>
              <a:pathLst>
                <a:path w="4983" h="4650" extrusionOk="0">
                  <a:moveTo>
                    <a:pt x="2499" y="1"/>
                  </a:moveTo>
                  <a:cubicBezTo>
                    <a:pt x="2360" y="1"/>
                    <a:pt x="2220" y="12"/>
                    <a:pt x="2078" y="36"/>
                  </a:cubicBezTo>
                  <a:cubicBezTo>
                    <a:pt x="846" y="183"/>
                    <a:pt x="1" y="1415"/>
                    <a:pt x="166" y="2647"/>
                  </a:cubicBezTo>
                  <a:cubicBezTo>
                    <a:pt x="370" y="3852"/>
                    <a:pt x="1435" y="4649"/>
                    <a:pt x="2566" y="4649"/>
                  </a:cubicBezTo>
                  <a:cubicBezTo>
                    <a:pt x="2661" y="4649"/>
                    <a:pt x="2756" y="4644"/>
                    <a:pt x="2850" y="4632"/>
                  </a:cubicBezTo>
                  <a:cubicBezTo>
                    <a:pt x="4137" y="4412"/>
                    <a:pt x="4983" y="3180"/>
                    <a:pt x="4762" y="1948"/>
                  </a:cubicBezTo>
                  <a:cubicBezTo>
                    <a:pt x="4615" y="785"/>
                    <a:pt x="3634" y="1"/>
                    <a:pt x="2499" y="1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54"/>
            <p:cNvSpPr/>
            <p:nvPr/>
          </p:nvSpPr>
          <p:spPr>
            <a:xfrm>
              <a:off x="5388750" y="3310663"/>
              <a:ext cx="168250" cy="155125"/>
            </a:xfrm>
            <a:custGeom>
              <a:avLst/>
              <a:gdLst/>
              <a:ahLst/>
              <a:cxnLst/>
              <a:rect l="l" t="t" r="r" b="b"/>
              <a:pathLst>
                <a:path w="6730" h="6205" extrusionOk="0">
                  <a:moveTo>
                    <a:pt x="3291" y="1"/>
                  </a:moveTo>
                  <a:cubicBezTo>
                    <a:pt x="3140" y="1"/>
                    <a:pt x="2987" y="11"/>
                    <a:pt x="2832" y="32"/>
                  </a:cubicBezTo>
                  <a:cubicBezTo>
                    <a:pt x="1140" y="344"/>
                    <a:pt x="0" y="1944"/>
                    <a:pt x="295" y="3635"/>
                  </a:cubicBezTo>
                  <a:cubicBezTo>
                    <a:pt x="507" y="5124"/>
                    <a:pt x="1797" y="6205"/>
                    <a:pt x="3270" y="6205"/>
                  </a:cubicBezTo>
                  <a:cubicBezTo>
                    <a:pt x="3453" y="6205"/>
                    <a:pt x="3638" y="6188"/>
                    <a:pt x="3824" y="6154"/>
                  </a:cubicBezTo>
                  <a:cubicBezTo>
                    <a:pt x="5589" y="5933"/>
                    <a:pt x="6729" y="4315"/>
                    <a:pt x="6435" y="2642"/>
                  </a:cubicBezTo>
                  <a:cubicBezTo>
                    <a:pt x="6150" y="1100"/>
                    <a:pt x="4856" y="1"/>
                    <a:pt x="3291" y="1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54"/>
            <p:cNvSpPr/>
            <p:nvPr/>
          </p:nvSpPr>
          <p:spPr>
            <a:xfrm>
              <a:off x="5403925" y="3334438"/>
              <a:ext cx="153075" cy="131250"/>
            </a:xfrm>
            <a:custGeom>
              <a:avLst/>
              <a:gdLst/>
              <a:ahLst/>
              <a:cxnLst/>
              <a:rect l="l" t="t" r="r" b="b"/>
              <a:pathLst>
                <a:path w="6123" h="5250" extrusionOk="0">
                  <a:moveTo>
                    <a:pt x="4982" y="0"/>
                  </a:moveTo>
                  <a:lnTo>
                    <a:pt x="4982" y="0"/>
                  </a:lnTo>
                  <a:cubicBezTo>
                    <a:pt x="5129" y="313"/>
                    <a:pt x="5295" y="607"/>
                    <a:pt x="5295" y="919"/>
                  </a:cubicBezTo>
                  <a:cubicBezTo>
                    <a:pt x="5589" y="2684"/>
                    <a:pt x="4449" y="4210"/>
                    <a:pt x="2758" y="4523"/>
                  </a:cubicBezTo>
                  <a:cubicBezTo>
                    <a:pt x="2606" y="4544"/>
                    <a:pt x="2455" y="4554"/>
                    <a:pt x="2307" y="4554"/>
                  </a:cubicBezTo>
                  <a:cubicBezTo>
                    <a:pt x="1415" y="4554"/>
                    <a:pt x="599" y="4187"/>
                    <a:pt x="0" y="3603"/>
                  </a:cubicBezTo>
                  <a:lnTo>
                    <a:pt x="0" y="3603"/>
                  </a:lnTo>
                  <a:cubicBezTo>
                    <a:pt x="527" y="4593"/>
                    <a:pt x="1580" y="5250"/>
                    <a:pt x="2702" y="5250"/>
                  </a:cubicBezTo>
                  <a:cubicBezTo>
                    <a:pt x="2873" y="5250"/>
                    <a:pt x="3045" y="5234"/>
                    <a:pt x="3217" y="5203"/>
                  </a:cubicBezTo>
                  <a:cubicBezTo>
                    <a:pt x="4982" y="4982"/>
                    <a:pt x="6122" y="3364"/>
                    <a:pt x="5828" y="1691"/>
                  </a:cubicBezTo>
                  <a:cubicBezTo>
                    <a:pt x="5755" y="993"/>
                    <a:pt x="5442" y="460"/>
                    <a:pt x="4982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54"/>
            <p:cNvSpPr/>
            <p:nvPr/>
          </p:nvSpPr>
          <p:spPr>
            <a:xfrm>
              <a:off x="5398400" y="3312463"/>
              <a:ext cx="124125" cy="116700"/>
            </a:xfrm>
            <a:custGeom>
              <a:avLst/>
              <a:gdLst/>
              <a:ahLst/>
              <a:cxnLst/>
              <a:rect l="l" t="t" r="r" b="b"/>
              <a:pathLst>
                <a:path w="4965" h="4668" extrusionOk="0">
                  <a:moveTo>
                    <a:pt x="2450" y="1"/>
                  </a:moveTo>
                  <a:cubicBezTo>
                    <a:pt x="2321" y="1"/>
                    <a:pt x="2191" y="11"/>
                    <a:pt x="2060" y="33"/>
                  </a:cubicBezTo>
                  <a:cubicBezTo>
                    <a:pt x="828" y="272"/>
                    <a:pt x="1" y="1412"/>
                    <a:pt x="148" y="2717"/>
                  </a:cubicBezTo>
                  <a:cubicBezTo>
                    <a:pt x="345" y="3817"/>
                    <a:pt x="1347" y="4667"/>
                    <a:pt x="2436" y="4667"/>
                  </a:cubicBezTo>
                  <a:cubicBezTo>
                    <a:pt x="2567" y="4667"/>
                    <a:pt x="2699" y="4655"/>
                    <a:pt x="2832" y="4629"/>
                  </a:cubicBezTo>
                  <a:cubicBezTo>
                    <a:pt x="4137" y="4409"/>
                    <a:pt x="4964" y="3251"/>
                    <a:pt x="4744" y="1945"/>
                  </a:cubicBezTo>
                  <a:cubicBezTo>
                    <a:pt x="4611" y="854"/>
                    <a:pt x="3602" y="1"/>
                    <a:pt x="2450" y="1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54"/>
            <p:cNvSpPr/>
            <p:nvPr/>
          </p:nvSpPr>
          <p:spPr>
            <a:xfrm>
              <a:off x="5446200" y="3162638"/>
              <a:ext cx="166400" cy="155575"/>
            </a:xfrm>
            <a:custGeom>
              <a:avLst/>
              <a:gdLst/>
              <a:ahLst/>
              <a:cxnLst/>
              <a:rect l="l" t="t" r="r" b="b"/>
              <a:pathLst>
                <a:path w="6656" h="6223" extrusionOk="0">
                  <a:moveTo>
                    <a:pt x="3386" y="0"/>
                  </a:moveTo>
                  <a:cubicBezTo>
                    <a:pt x="3203" y="0"/>
                    <a:pt x="3018" y="17"/>
                    <a:pt x="2832" y="51"/>
                  </a:cubicBezTo>
                  <a:cubicBezTo>
                    <a:pt x="1140" y="290"/>
                    <a:pt x="1" y="1890"/>
                    <a:pt x="295" y="3581"/>
                  </a:cubicBezTo>
                  <a:cubicBezTo>
                    <a:pt x="509" y="5078"/>
                    <a:pt x="1812" y="6222"/>
                    <a:pt x="3296" y="6222"/>
                  </a:cubicBezTo>
                  <a:cubicBezTo>
                    <a:pt x="3470" y="6222"/>
                    <a:pt x="3647" y="6206"/>
                    <a:pt x="3825" y="6173"/>
                  </a:cubicBezTo>
                  <a:cubicBezTo>
                    <a:pt x="5516" y="5879"/>
                    <a:pt x="6656" y="4335"/>
                    <a:pt x="6435" y="2588"/>
                  </a:cubicBezTo>
                  <a:cubicBezTo>
                    <a:pt x="6157" y="1083"/>
                    <a:pt x="4860" y="0"/>
                    <a:pt x="3386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54"/>
            <p:cNvSpPr/>
            <p:nvPr/>
          </p:nvSpPr>
          <p:spPr>
            <a:xfrm>
              <a:off x="5461375" y="3186888"/>
              <a:ext cx="151225" cy="131275"/>
            </a:xfrm>
            <a:custGeom>
              <a:avLst/>
              <a:gdLst/>
              <a:ahLst/>
              <a:cxnLst/>
              <a:rect l="l" t="t" r="r" b="b"/>
              <a:pathLst>
                <a:path w="6049" h="5251" extrusionOk="0">
                  <a:moveTo>
                    <a:pt x="4982" y="1"/>
                  </a:moveTo>
                  <a:lnTo>
                    <a:pt x="4982" y="1"/>
                  </a:lnTo>
                  <a:cubicBezTo>
                    <a:pt x="5130" y="313"/>
                    <a:pt x="5203" y="607"/>
                    <a:pt x="5295" y="920"/>
                  </a:cubicBezTo>
                  <a:cubicBezTo>
                    <a:pt x="5589" y="2611"/>
                    <a:pt x="4449" y="4211"/>
                    <a:pt x="2684" y="4523"/>
                  </a:cubicBezTo>
                  <a:cubicBezTo>
                    <a:pt x="2543" y="4544"/>
                    <a:pt x="2400" y="4554"/>
                    <a:pt x="2256" y="4554"/>
                  </a:cubicBezTo>
                  <a:cubicBezTo>
                    <a:pt x="1392" y="4554"/>
                    <a:pt x="520" y="4187"/>
                    <a:pt x="0" y="3604"/>
                  </a:cubicBezTo>
                  <a:lnTo>
                    <a:pt x="0" y="3604"/>
                  </a:lnTo>
                  <a:cubicBezTo>
                    <a:pt x="463" y="4593"/>
                    <a:pt x="1507" y="5250"/>
                    <a:pt x="2677" y="5250"/>
                  </a:cubicBezTo>
                  <a:cubicBezTo>
                    <a:pt x="2855" y="5250"/>
                    <a:pt x="3035" y="5235"/>
                    <a:pt x="3218" y="5203"/>
                  </a:cubicBezTo>
                  <a:cubicBezTo>
                    <a:pt x="4909" y="4909"/>
                    <a:pt x="6049" y="3365"/>
                    <a:pt x="5828" y="1618"/>
                  </a:cubicBezTo>
                  <a:cubicBezTo>
                    <a:pt x="5663" y="993"/>
                    <a:pt x="5368" y="460"/>
                    <a:pt x="4982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54"/>
            <p:cNvSpPr/>
            <p:nvPr/>
          </p:nvSpPr>
          <p:spPr>
            <a:xfrm>
              <a:off x="5453550" y="3164888"/>
              <a:ext cx="126425" cy="116300"/>
            </a:xfrm>
            <a:custGeom>
              <a:avLst/>
              <a:gdLst/>
              <a:ahLst/>
              <a:cxnLst/>
              <a:rect l="l" t="t" r="r" b="b"/>
              <a:pathLst>
                <a:path w="5057" h="4652" extrusionOk="0">
                  <a:moveTo>
                    <a:pt x="2563" y="0"/>
                  </a:moveTo>
                  <a:cubicBezTo>
                    <a:pt x="2429" y="0"/>
                    <a:pt x="2291" y="11"/>
                    <a:pt x="2152" y="35"/>
                  </a:cubicBezTo>
                  <a:cubicBezTo>
                    <a:pt x="920" y="200"/>
                    <a:pt x="1" y="1414"/>
                    <a:pt x="240" y="2646"/>
                  </a:cubicBezTo>
                  <a:cubicBezTo>
                    <a:pt x="442" y="3842"/>
                    <a:pt x="1431" y="4652"/>
                    <a:pt x="2600" y="4652"/>
                  </a:cubicBezTo>
                  <a:cubicBezTo>
                    <a:pt x="2706" y="4652"/>
                    <a:pt x="2815" y="4645"/>
                    <a:pt x="2924" y="4631"/>
                  </a:cubicBezTo>
                  <a:cubicBezTo>
                    <a:pt x="4137" y="4410"/>
                    <a:pt x="5056" y="3179"/>
                    <a:pt x="4836" y="1947"/>
                  </a:cubicBezTo>
                  <a:cubicBezTo>
                    <a:pt x="4622" y="797"/>
                    <a:pt x="3690" y="0"/>
                    <a:pt x="2563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54"/>
            <p:cNvSpPr/>
            <p:nvPr/>
          </p:nvSpPr>
          <p:spPr>
            <a:xfrm>
              <a:off x="5492150" y="3017538"/>
              <a:ext cx="166425" cy="156725"/>
            </a:xfrm>
            <a:custGeom>
              <a:avLst/>
              <a:gdLst/>
              <a:ahLst/>
              <a:cxnLst/>
              <a:rect l="l" t="t" r="r" b="b"/>
              <a:pathLst>
                <a:path w="6657" h="6269" extrusionOk="0">
                  <a:moveTo>
                    <a:pt x="3251" y="0"/>
                  </a:moveTo>
                  <a:cubicBezTo>
                    <a:pt x="3113" y="0"/>
                    <a:pt x="2973" y="9"/>
                    <a:pt x="2832" y="28"/>
                  </a:cubicBezTo>
                  <a:cubicBezTo>
                    <a:pt x="1141" y="340"/>
                    <a:pt x="1" y="1958"/>
                    <a:pt x="222" y="3631"/>
                  </a:cubicBezTo>
                  <a:cubicBezTo>
                    <a:pt x="508" y="5182"/>
                    <a:pt x="1877" y="6269"/>
                    <a:pt x="3406" y="6269"/>
                  </a:cubicBezTo>
                  <a:cubicBezTo>
                    <a:pt x="3544" y="6269"/>
                    <a:pt x="3684" y="6260"/>
                    <a:pt x="3825" y="6242"/>
                  </a:cubicBezTo>
                  <a:cubicBezTo>
                    <a:pt x="5516" y="5929"/>
                    <a:pt x="6656" y="4330"/>
                    <a:pt x="6362" y="2638"/>
                  </a:cubicBezTo>
                  <a:cubicBezTo>
                    <a:pt x="6143" y="1087"/>
                    <a:pt x="4780" y="0"/>
                    <a:pt x="3251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54"/>
            <p:cNvSpPr/>
            <p:nvPr/>
          </p:nvSpPr>
          <p:spPr>
            <a:xfrm>
              <a:off x="5505500" y="3041188"/>
              <a:ext cx="153075" cy="132900"/>
            </a:xfrm>
            <a:custGeom>
              <a:avLst/>
              <a:gdLst/>
              <a:ahLst/>
              <a:cxnLst/>
              <a:rect l="l" t="t" r="r" b="b"/>
              <a:pathLst>
                <a:path w="6123" h="5316" extrusionOk="0">
                  <a:moveTo>
                    <a:pt x="5056" y="1"/>
                  </a:moveTo>
                  <a:cubicBezTo>
                    <a:pt x="5203" y="313"/>
                    <a:pt x="5276" y="626"/>
                    <a:pt x="5368" y="1012"/>
                  </a:cubicBezTo>
                  <a:cubicBezTo>
                    <a:pt x="5589" y="2685"/>
                    <a:pt x="4449" y="4303"/>
                    <a:pt x="2758" y="4523"/>
                  </a:cubicBezTo>
                  <a:cubicBezTo>
                    <a:pt x="2604" y="4549"/>
                    <a:pt x="2447" y="4561"/>
                    <a:pt x="2291" y="4561"/>
                  </a:cubicBezTo>
                  <a:cubicBezTo>
                    <a:pt x="1438" y="4561"/>
                    <a:pt x="575" y="4194"/>
                    <a:pt x="0" y="3604"/>
                  </a:cubicBezTo>
                  <a:lnTo>
                    <a:pt x="0" y="3604"/>
                  </a:lnTo>
                  <a:cubicBezTo>
                    <a:pt x="552" y="4657"/>
                    <a:pt x="1681" y="5315"/>
                    <a:pt x="2918" y="5315"/>
                  </a:cubicBezTo>
                  <a:cubicBezTo>
                    <a:pt x="3042" y="5315"/>
                    <a:pt x="3166" y="5309"/>
                    <a:pt x="3291" y="5296"/>
                  </a:cubicBezTo>
                  <a:cubicBezTo>
                    <a:pt x="4982" y="4983"/>
                    <a:pt x="6122" y="3384"/>
                    <a:pt x="5828" y="1692"/>
                  </a:cubicBezTo>
                  <a:cubicBezTo>
                    <a:pt x="5736" y="1085"/>
                    <a:pt x="5442" y="460"/>
                    <a:pt x="5056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54"/>
            <p:cNvSpPr/>
            <p:nvPr/>
          </p:nvSpPr>
          <p:spPr>
            <a:xfrm>
              <a:off x="5499525" y="3019563"/>
              <a:ext cx="124575" cy="116750"/>
            </a:xfrm>
            <a:custGeom>
              <a:avLst/>
              <a:gdLst/>
              <a:ahLst/>
              <a:cxnLst/>
              <a:rect l="l" t="t" r="r" b="b"/>
              <a:pathLst>
                <a:path w="4983" h="4670" extrusionOk="0">
                  <a:moveTo>
                    <a:pt x="2546" y="1"/>
                  </a:moveTo>
                  <a:cubicBezTo>
                    <a:pt x="2415" y="1"/>
                    <a:pt x="2283" y="13"/>
                    <a:pt x="2151" y="38"/>
                  </a:cubicBezTo>
                  <a:cubicBezTo>
                    <a:pt x="846" y="259"/>
                    <a:pt x="0" y="1417"/>
                    <a:pt x="239" y="2704"/>
                  </a:cubicBezTo>
                  <a:cubicBezTo>
                    <a:pt x="371" y="3870"/>
                    <a:pt x="1367" y="4670"/>
                    <a:pt x="2509" y="4670"/>
                  </a:cubicBezTo>
                  <a:cubicBezTo>
                    <a:pt x="2646" y="4670"/>
                    <a:pt x="2784" y="4658"/>
                    <a:pt x="2923" y="4635"/>
                  </a:cubicBezTo>
                  <a:cubicBezTo>
                    <a:pt x="4137" y="4396"/>
                    <a:pt x="4982" y="3256"/>
                    <a:pt x="4835" y="1950"/>
                  </a:cubicBezTo>
                  <a:cubicBezTo>
                    <a:pt x="4622" y="851"/>
                    <a:pt x="3632" y="1"/>
                    <a:pt x="2546" y="1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54"/>
            <p:cNvSpPr/>
            <p:nvPr/>
          </p:nvSpPr>
          <p:spPr>
            <a:xfrm>
              <a:off x="5547775" y="2877388"/>
              <a:ext cx="166400" cy="155800"/>
            </a:xfrm>
            <a:custGeom>
              <a:avLst/>
              <a:gdLst/>
              <a:ahLst/>
              <a:cxnLst/>
              <a:rect l="l" t="t" r="r" b="b"/>
              <a:pathLst>
                <a:path w="6656" h="6232" extrusionOk="0">
                  <a:moveTo>
                    <a:pt x="3336" y="1"/>
                  </a:moveTo>
                  <a:cubicBezTo>
                    <a:pt x="3169" y="1"/>
                    <a:pt x="3001" y="15"/>
                    <a:pt x="2832" y="45"/>
                  </a:cubicBezTo>
                  <a:cubicBezTo>
                    <a:pt x="1140" y="357"/>
                    <a:pt x="1" y="1883"/>
                    <a:pt x="295" y="3648"/>
                  </a:cubicBezTo>
                  <a:cubicBezTo>
                    <a:pt x="508" y="5160"/>
                    <a:pt x="1809" y="6231"/>
                    <a:pt x="3291" y="6231"/>
                  </a:cubicBezTo>
                  <a:cubicBezTo>
                    <a:pt x="3467" y="6231"/>
                    <a:pt x="3645" y="6216"/>
                    <a:pt x="3824" y="6185"/>
                  </a:cubicBezTo>
                  <a:cubicBezTo>
                    <a:pt x="5516" y="5946"/>
                    <a:pt x="6656" y="4347"/>
                    <a:pt x="6435" y="2655"/>
                  </a:cubicBezTo>
                  <a:cubicBezTo>
                    <a:pt x="6154" y="1135"/>
                    <a:pt x="4818" y="1"/>
                    <a:pt x="3336" y="1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54"/>
            <p:cNvSpPr/>
            <p:nvPr/>
          </p:nvSpPr>
          <p:spPr>
            <a:xfrm>
              <a:off x="5562950" y="2901463"/>
              <a:ext cx="151225" cy="131600"/>
            </a:xfrm>
            <a:custGeom>
              <a:avLst/>
              <a:gdLst/>
              <a:ahLst/>
              <a:cxnLst/>
              <a:rect l="l" t="t" r="r" b="b"/>
              <a:pathLst>
                <a:path w="6049" h="5264" extrusionOk="0">
                  <a:moveTo>
                    <a:pt x="4982" y="1"/>
                  </a:moveTo>
                  <a:lnTo>
                    <a:pt x="4982" y="1"/>
                  </a:lnTo>
                  <a:cubicBezTo>
                    <a:pt x="5129" y="313"/>
                    <a:pt x="5203" y="626"/>
                    <a:pt x="5277" y="920"/>
                  </a:cubicBezTo>
                  <a:cubicBezTo>
                    <a:pt x="5589" y="2685"/>
                    <a:pt x="4449" y="4211"/>
                    <a:pt x="2758" y="4524"/>
                  </a:cubicBezTo>
                  <a:cubicBezTo>
                    <a:pt x="2601" y="4545"/>
                    <a:pt x="2446" y="4556"/>
                    <a:pt x="2293" y="4556"/>
                  </a:cubicBezTo>
                  <a:cubicBezTo>
                    <a:pt x="1402" y="4556"/>
                    <a:pt x="581" y="4200"/>
                    <a:pt x="0" y="3604"/>
                  </a:cubicBezTo>
                  <a:lnTo>
                    <a:pt x="0" y="3604"/>
                  </a:lnTo>
                  <a:cubicBezTo>
                    <a:pt x="530" y="4616"/>
                    <a:pt x="1538" y="5263"/>
                    <a:pt x="2704" y="5263"/>
                  </a:cubicBezTo>
                  <a:cubicBezTo>
                    <a:pt x="2872" y="5263"/>
                    <a:pt x="3043" y="5250"/>
                    <a:pt x="3217" y="5222"/>
                  </a:cubicBezTo>
                  <a:cubicBezTo>
                    <a:pt x="4909" y="4983"/>
                    <a:pt x="6049" y="3384"/>
                    <a:pt x="5828" y="1692"/>
                  </a:cubicBezTo>
                  <a:cubicBezTo>
                    <a:pt x="5663" y="994"/>
                    <a:pt x="5442" y="461"/>
                    <a:pt x="4982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54"/>
            <p:cNvSpPr/>
            <p:nvPr/>
          </p:nvSpPr>
          <p:spPr>
            <a:xfrm>
              <a:off x="5555125" y="2879463"/>
              <a:ext cx="126425" cy="116325"/>
            </a:xfrm>
            <a:custGeom>
              <a:avLst/>
              <a:gdLst/>
              <a:ahLst/>
              <a:cxnLst/>
              <a:rect l="l" t="t" r="r" b="b"/>
              <a:pathLst>
                <a:path w="5057" h="4653" extrusionOk="0">
                  <a:moveTo>
                    <a:pt x="2563" y="0"/>
                  </a:moveTo>
                  <a:cubicBezTo>
                    <a:pt x="2428" y="0"/>
                    <a:pt x="2291" y="12"/>
                    <a:pt x="2152" y="35"/>
                  </a:cubicBezTo>
                  <a:cubicBezTo>
                    <a:pt x="920" y="274"/>
                    <a:pt x="1" y="1414"/>
                    <a:pt x="240" y="2719"/>
                  </a:cubicBezTo>
                  <a:cubicBezTo>
                    <a:pt x="442" y="3848"/>
                    <a:pt x="1431" y="4652"/>
                    <a:pt x="2598" y="4652"/>
                  </a:cubicBezTo>
                  <a:cubicBezTo>
                    <a:pt x="2706" y="4652"/>
                    <a:pt x="2814" y="4645"/>
                    <a:pt x="2924" y="4631"/>
                  </a:cubicBezTo>
                  <a:cubicBezTo>
                    <a:pt x="4137" y="4411"/>
                    <a:pt x="5056" y="3253"/>
                    <a:pt x="4836" y="1966"/>
                  </a:cubicBezTo>
                  <a:cubicBezTo>
                    <a:pt x="4622" y="800"/>
                    <a:pt x="3690" y="0"/>
                    <a:pt x="2563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54"/>
            <p:cNvSpPr/>
            <p:nvPr/>
          </p:nvSpPr>
          <p:spPr>
            <a:xfrm>
              <a:off x="5541800" y="2733813"/>
              <a:ext cx="166875" cy="155625"/>
            </a:xfrm>
            <a:custGeom>
              <a:avLst/>
              <a:gdLst/>
              <a:ahLst/>
              <a:cxnLst/>
              <a:rect l="l" t="t" r="r" b="b"/>
              <a:pathLst>
                <a:path w="6675" h="6225" extrusionOk="0">
                  <a:moveTo>
                    <a:pt x="3384" y="1"/>
                  </a:moveTo>
                  <a:cubicBezTo>
                    <a:pt x="3202" y="1"/>
                    <a:pt x="3018" y="17"/>
                    <a:pt x="2832" y="52"/>
                  </a:cubicBezTo>
                  <a:cubicBezTo>
                    <a:pt x="1159" y="346"/>
                    <a:pt x="1" y="1890"/>
                    <a:pt x="313" y="3563"/>
                  </a:cubicBezTo>
                  <a:cubicBezTo>
                    <a:pt x="509" y="5134"/>
                    <a:pt x="1813" y="6225"/>
                    <a:pt x="3277" y="6225"/>
                  </a:cubicBezTo>
                  <a:cubicBezTo>
                    <a:pt x="3458" y="6225"/>
                    <a:pt x="3641" y="6208"/>
                    <a:pt x="3824" y="6174"/>
                  </a:cubicBezTo>
                  <a:cubicBezTo>
                    <a:pt x="5516" y="5953"/>
                    <a:pt x="6674" y="4335"/>
                    <a:pt x="6435" y="2644"/>
                  </a:cubicBezTo>
                  <a:cubicBezTo>
                    <a:pt x="6157" y="1089"/>
                    <a:pt x="4859" y="1"/>
                    <a:pt x="3384" y="1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54"/>
            <p:cNvSpPr/>
            <p:nvPr/>
          </p:nvSpPr>
          <p:spPr>
            <a:xfrm>
              <a:off x="5556975" y="2758063"/>
              <a:ext cx="151700" cy="131275"/>
            </a:xfrm>
            <a:custGeom>
              <a:avLst/>
              <a:gdLst/>
              <a:ahLst/>
              <a:cxnLst/>
              <a:rect l="l" t="t" r="r" b="b"/>
              <a:pathLst>
                <a:path w="6068" h="5251" extrusionOk="0">
                  <a:moveTo>
                    <a:pt x="4982" y="1"/>
                  </a:moveTo>
                  <a:lnTo>
                    <a:pt x="4982" y="1"/>
                  </a:lnTo>
                  <a:cubicBezTo>
                    <a:pt x="5148" y="295"/>
                    <a:pt x="5221" y="608"/>
                    <a:pt x="5295" y="920"/>
                  </a:cubicBezTo>
                  <a:cubicBezTo>
                    <a:pt x="5607" y="2593"/>
                    <a:pt x="4449" y="4211"/>
                    <a:pt x="2684" y="4524"/>
                  </a:cubicBezTo>
                  <a:cubicBezTo>
                    <a:pt x="2543" y="4545"/>
                    <a:pt x="2401" y="4555"/>
                    <a:pt x="2261" y="4555"/>
                  </a:cubicBezTo>
                  <a:cubicBezTo>
                    <a:pt x="1415" y="4555"/>
                    <a:pt x="599" y="4188"/>
                    <a:pt x="0" y="3604"/>
                  </a:cubicBezTo>
                  <a:lnTo>
                    <a:pt x="0" y="3604"/>
                  </a:lnTo>
                  <a:cubicBezTo>
                    <a:pt x="479" y="4594"/>
                    <a:pt x="1512" y="5251"/>
                    <a:pt x="2677" y="5251"/>
                  </a:cubicBezTo>
                  <a:cubicBezTo>
                    <a:pt x="2855" y="5251"/>
                    <a:pt x="3035" y="5235"/>
                    <a:pt x="3217" y="5204"/>
                  </a:cubicBezTo>
                  <a:cubicBezTo>
                    <a:pt x="4909" y="4983"/>
                    <a:pt x="6067" y="3365"/>
                    <a:pt x="5828" y="1674"/>
                  </a:cubicBezTo>
                  <a:cubicBezTo>
                    <a:pt x="5681" y="994"/>
                    <a:pt x="5442" y="461"/>
                    <a:pt x="4982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54"/>
            <p:cNvSpPr/>
            <p:nvPr/>
          </p:nvSpPr>
          <p:spPr>
            <a:xfrm>
              <a:off x="5549625" y="2735913"/>
              <a:ext cx="126400" cy="116375"/>
            </a:xfrm>
            <a:custGeom>
              <a:avLst/>
              <a:gdLst/>
              <a:ahLst/>
              <a:cxnLst/>
              <a:rect l="l" t="t" r="r" b="b"/>
              <a:pathLst>
                <a:path w="5056" h="4655" extrusionOk="0">
                  <a:moveTo>
                    <a:pt x="2572" y="1"/>
                  </a:moveTo>
                  <a:cubicBezTo>
                    <a:pt x="2428" y="1"/>
                    <a:pt x="2281" y="14"/>
                    <a:pt x="2133" y="41"/>
                  </a:cubicBezTo>
                  <a:cubicBezTo>
                    <a:pt x="919" y="188"/>
                    <a:pt x="0" y="1420"/>
                    <a:pt x="221" y="2725"/>
                  </a:cubicBezTo>
                  <a:cubicBezTo>
                    <a:pt x="442" y="3847"/>
                    <a:pt x="1432" y="4654"/>
                    <a:pt x="2611" y="4654"/>
                  </a:cubicBezTo>
                  <a:cubicBezTo>
                    <a:pt x="2708" y="4654"/>
                    <a:pt x="2806" y="4649"/>
                    <a:pt x="2905" y="4637"/>
                  </a:cubicBezTo>
                  <a:cubicBezTo>
                    <a:pt x="4137" y="4398"/>
                    <a:pt x="5056" y="3185"/>
                    <a:pt x="4817" y="1953"/>
                  </a:cubicBezTo>
                  <a:cubicBezTo>
                    <a:pt x="4621" y="797"/>
                    <a:pt x="3690" y="1"/>
                    <a:pt x="2572" y="1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54"/>
            <p:cNvSpPr/>
            <p:nvPr/>
          </p:nvSpPr>
          <p:spPr>
            <a:xfrm>
              <a:off x="4921325" y="2438188"/>
              <a:ext cx="875125" cy="1708400"/>
            </a:xfrm>
            <a:custGeom>
              <a:avLst/>
              <a:gdLst/>
              <a:ahLst/>
              <a:cxnLst/>
              <a:rect l="l" t="t" r="r" b="b"/>
              <a:pathLst>
                <a:path w="35005" h="68336" extrusionOk="0">
                  <a:moveTo>
                    <a:pt x="33166" y="0"/>
                  </a:moveTo>
                  <a:cubicBezTo>
                    <a:pt x="33165" y="1"/>
                    <a:pt x="19451" y="6362"/>
                    <a:pt x="5130" y="39214"/>
                  </a:cubicBezTo>
                  <a:cubicBezTo>
                    <a:pt x="5130" y="39214"/>
                    <a:pt x="387" y="48112"/>
                    <a:pt x="74" y="59364"/>
                  </a:cubicBezTo>
                  <a:cubicBezTo>
                    <a:pt x="0" y="61276"/>
                    <a:pt x="148" y="63114"/>
                    <a:pt x="534" y="64953"/>
                  </a:cubicBezTo>
                  <a:cubicBezTo>
                    <a:pt x="607" y="65651"/>
                    <a:pt x="773" y="66717"/>
                    <a:pt x="920" y="68335"/>
                  </a:cubicBezTo>
                  <a:cubicBezTo>
                    <a:pt x="920" y="68335"/>
                    <a:pt x="5130" y="68170"/>
                    <a:pt x="14782" y="44803"/>
                  </a:cubicBezTo>
                  <a:cubicBezTo>
                    <a:pt x="24507" y="21455"/>
                    <a:pt x="35005" y="15388"/>
                    <a:pt x="33166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54"/>
            <p:cNvSpPr/>
            <p:nvPr/>
          </p:nvSpPr>
          <p:spPr>
            <a:xfrm>
              <a:off x="4921325" y="2438188"/>
              <a:ext cx="835150" cy="1708400"/>
            </a:xfrm>
            <a:custGeom>
              <a:avLst/>
              <a:gdLst/>
              <a:ahLst/>
              <a:cxnLst/>
              <a:rect l="l" t="t" r="r" b="b"/>
              <a:pathLst>
                <a:path w="33406" h="68336" extrusionOk="0">
                  <a:moveTo>
                    <a:pt x="33166" y="0"/>
                  </a:moveTo>
                  <a:cubicBezTo>
                    <a:pt x="33166" y="0"/>
                    <a:pt x="19451" y="6361"/>
                    <a:pt x="5130" y="39214"/>
                  </a:cubicBezTo>
                  <a:cubicBezTo>
                    <a:pt x="5130" y="39214"/>
                    <a:pt x="387" y="48112"/>
                    <a:pt x="74" y="59364"/>
                  </a:cubicBezTo>
                  <a:cubicBezTo>
                    <a:pt x="0" y="61276"/>
                    <a:pt x="148" y="63114"/>
                    <a:pt x="534" y="64953"/>
                  </a:cubicBezTo>
                  <a:cubicBezTo>
                    <a:pt x="607" y="65651"/>
                    <a:pt x="773" y="66717"/>
                    <a:pt x="920" y="68335"/>
                  </a:cubicBezTo>
                  <a:cubicBezTo>
                    <a:pt x="920" y="68335"/>
                    <a:pt x="1839" y="68335"/>
                    <a:pt x="3824" y="65872"/>
                  </a:cubicBezTo>
                  <a:cubicBezTo>
                    <a:pt x="3457" y="64033"/>
                    <a:pt x="3291" y="62195"/>
                    <a:pt x="3365" y="60356"/>
                  </a:cubicBezTo>
                  <a:cubicBezTo>
                    <a:pt x="3677" y="49032"/>
                    <a:pt x="8512" y="40207"/>
                    <a:pt x="8512" y="40207"/>
                  </a:cubicBezTo>
                  <a:cubicBezTo>
                    <a:pt x="18697" y="16767"/>
                    <a:pt x="28570" y="6821"/>
                    <a:pt x="33405" y="3071"/>
                  </a:cubicBezTo>
                  <a:cubicBezTo>
                    <a:pt x="33405" y="2060"/>
                    <a:pt x="33332" y="1067"/>
                    <a:pt x="33166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16" name="Google Shape;2816;p54"/>
            <p:cNvGrpSpPr/>
            <p:nvPr/>
          </p:nvGrpSpPr>
          <p:grpSpPr>
            <a:xfrm rot="1366501">
              <a:off x="5003482" y="3453718"/>
              <a:ext cx="318064" cy="132220"/>
              <a:chOff x="3420925" y="260850"/>
              <a:chExt cx="318075" cy="132225"/>
            </a:xfrm>
          </p:grpSpPr>
          <p:sp>
            <p:nvSpPr>
              <p:cNvPr id="2817" name="Google Shape;2817;p54"/>
              <p:cNvSpPr/>
              <p:nvPr/>
            </p:nvSpPr>
            <p:spPr>
              <a:xfrm>
                <a:off x="3479550" y="260850"/>
                <a:ext cx="73775" cy="80100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3204" extrusionOk="0">
                    <a:moveTo>
                      <a:pt x="665" y="1"/>
                    </a:moveTo>
                    <a:cubicBezTo>
                      <a:pt x="396" y="1"/>
                      <a:pt x="249" y="455"/>
                      <a:pt x="487" y="693"/>
                    </a:cubicBezTo>
                    <a:cubicBezTo>
                      <a:pt x="799" y="858"/>
                      <a:pt x="1020" y="1152"/>
                      <a:pt x="1332" y="1391"/>
                    </a:cubicBezTo>
                    <a:lnTo>
                      <a:pt x="652" y="1391"/>
                    </a:lnTo>
                    <a:cubicBezTo>
                      <a:pt x="193" y="1391"/>
                      <a:pt x="193" y="2072"/>
                      <a:pt x="652" y="2072"/>
                    </a:cubicBezTo>
                    <a:lnTo>
                      <a:pt x="1185" y="2072"/>
                    </a:lnTo>
                    <a:cubicBezTo>
                      <a:pt x="873" y="2237"/>
                      <a:pt x="560" y="2384"/>
                      <a:pt x="266" y="2531"/>
                    </a:cubicBezTo>
                    <a:cubicBezTo>
                      <a:pt x="0" y="2734"/>
                      <a:pt x="187" y="3204"/>
                      <a:pt x="486" y="3204"/>
                    </a:cubicBezTo>
                    <a:cubicBezTo>
                      <a:pt x="538" y="3204"/>
                      <a:pt x="595" y="3189"/>
                      <a:pt x="652" y="3156"/>
                    </a:cubicBezTo>
                    <a:cubicBezTo>
                      <a:pt x="1332" y="2770"/>
                      <a:pt x="2031" y="2458"/>
                      <a:pt x="2711" y="2072"/>
                    </a:cubicBezTo>
                    <a:cubicBezTo>
                      <a:pt x="2950" y="1924"/>
                      <a:pt x="2950" y="1538"/>
                      <a:pt x="2638" y="1391"/>
                    </a:cubicBezTo>
                    <a:cubicBezTo>
                      <a:pt x="2638" y="1391"/>
                      <a:pt x="1185" y="325"/>
                      <a:pt x="873" y="86"/>
                    </a:cubicBezTo>
                    <a:cubicBezTo>
                      <a:pt x="799" y="26"/>
                      <a:pt x="728" y="1"/>
                      <a:pt x="665" y="1"/>
                    </a:cubicBezTo>
                    <a:close/>
                  </a:path>
                </a:pathLst>
              </a:custGeom>
              <a:solidFill>
                <a:srgbClr val="2E30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54"/>
              <p:cNvSpPr/>
              <p:nvPr/>
            </p:nvSpPr>
            <p:spPr>
              <a:xfrm>
                <a:off x="3606600" y="260850"/>
                <a:ext cx="75350" cy="80100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3204" extrusionOk="0">
                    <a:moveTo>
                      <a:pt x="2360" y="1"/>
                    </a:moveTo>
                    <a:cubicBezTo>
                      <a:pt x="2296" y="1"/>
                      <a:pt x="2226" y="26"/>
                      <a:pt x="2152" y="86"/>
                    </a:cubicBezTo>
                    <a:cubicBezTo>
                      <a:pt x="1839" y="325"/>
                      <a:pt x="387" y="1391"/>
                      <a:pt x="387" y="1391"/>
                    </a:cubicBezTo>
                    <a:cubicBezTo>
                      <a:pt x="74" y="1538"/>
                      <a:pt x="1" y="1924"/>
                      <a:pt x="313" y="2072"/>
                    </a:cubicBezTo>
                    <a:cubicBezTo>
                      <a:pt x="920" y="2458"/>
                      <a:pt x="1692" y="2770"/>
                      <a:pt x="2372" y="3156"/>
                    </a:cubicBezTo>
                    <a:cubicBezTo>
                      <a:pt x="2430" y="3189"/>
                      <a:pt x="2486" y="3204"/>
                      <a:pt x="2539" y="3204"/>
                    </a:cubicBezTo>
                    <a:cubicBezTo>
                      <a:pt x="2836" y="3204"/>
                      <a:pt x="3013" y="2734"/>
                      <a:pt x="2685" y="2531"/>
                    </a:cubicBezTo>
                    <a:cubicBezTo>
                      <a:pt x="2464" y="2384"/>
                      <a:pt x="2152" y="2237"/>
                      <a:pt x="1839" y="2072"/>
                    </a:cubicBezTo>
                    <a:lnTo>
                      <a:pt x="2372" y="2072"/>
                    </a:lnTo>
                    <a:cubicBezTo>
                      <a:pt x="2759" y="2072"/>
                      <a:pt x="2759" y="1391"/>
                      <a:pt x="2372" y="1391"/>
                    </a:cubicBezTo>
                    <a:lnTo>
                      <a:pt x="1692" y="1391"/>
                    </a:lnTo>
                    <a:cubicBezTo>
                      <a:pt x="1913" y="1152"/>
                      <a:pt x="2225" y="858"/>
                      <a:pt x="2464" y="693"/>
                    </a:cubicBezTo>
                    <a:cubicBezTo>
                      <a:pt x="2762" y="455"/>
                      <a:pt x="2626" y="1"/>
                      <a:pt x="2360" y="1"/>
                    </a:cubicBezTo>
                    <a:close/>
                  </a:path>
                </a:pathLst>
              </a:custGeom>
              <a:solidFill>
                <a:srgbClr val="2E30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54"/>
              <p:cNvSpPr/>
              <p:nvPr/>
            </p:nvSpPr>
            <p:spPr>
              <a:xfrm>
                <a:off x="3420925" y="331925"/>
                <a:ext cx="109425" cy="44150"/>
              </a:xfrm>
              <a:custGeom>
                <a:avLst/>
                <a:gdLst/>
                <a:ahLst/>
                <a:cxnLst/>
                <a:rect l="l" t="t" r="r" b="b"/>
                <a:pathLst>
                  <a:path w="4377" h="1766" extrusionOk="0">
                    <a:moveTo>
                      <a:pt x="2152" y="1"/>
                    </a:moveTo>
                    <a:cubicBezTo>
                      <a:pt x="993" y="1"/>
                      <a:pt x="1" y="387"/>
                      <a:pt x="1" y="920"/>
                    </a:cubicBezTo>
                    <a:cubicBezTo>
                      <a:pt x="1" y="1379"/>
                      <a:pt x="993" y="1766"/>
                      <a:pt x="2152" y="1766"/>
                    </a:cubicBezTo>
                    <a:cubicBezTo>
                      <a:pt x="3365" y="1766"/>
                      <a:pt x="4376" y="1379"/>
                      <a:pt x="4376" y="920"/>
                    </a:cubicBezTo>
                    <a:cubicBezTo>
                      <a:pt x="4376" y="387"/>
                      <a:pt x="3365" y="1"/>
                      <a:pt x="2152" y="1"/>
                    </a:cubicBezTo>
                    <a:close/>
                  </a:path>
                </a:pathLst>
              </a:custGeom>
              <a:solidFill>
                <a:srgbClr val="FF98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0" name="Google Shape;2820;p54"/>
              <p:cNvSpPr/>
              <p:nvPr/>
            </p:nvSpPr>
            <p:spPr>
              <a:xfrm>
                <a:off x="3631425" y="331925"/>
                <a:ext cx="107575" cy="44150"/>
              </a:xfrm>
              <a:custGeom>
                <a:avLst/>
                <a:gdLst/>
                <a:ahLst/>
                <a:cxnLst/>
                <a:rect l="l" t="t" r="r" b="b"/>
                <a:pathLst>
                  <a:path w="4303" h="1766" extrusionOk="0">
                    <a:moveTo>
                      <a:pt x="2152" y="1"/>
                    </a:moveTo>
                    <a:cubicBezTo>
                      <a:pt x="1012" y="1"/>
                      <a:pt x="1" y="387"/>
                      <a:pt x="1" y="920"/>
                    </a:cubicBezTo>
                    <a:cubicBezTo>
                      <a:pt x="1" y="1379"/>
                      <a:pt x="1012" y="1766"/>
                      <a:pt x="2152" y="1766"/>
                    </a:cubicBezTo>
                    <a:cubicBezTo>
                      <a:pt x="3383" y="1766"/>
                      <a:pt x="4303" y="1379"/>
                      <a:pt x="4303" y="920"/>
                    </a:cubicBezTo>
                    <a:cubicBezTo>
                      <a:pt x="4303" y="387"/>
                      <a:pt x="3383" y="1"/>
                      <a:pt x="2152" y="1"/>
                    </a:cubicBezTo>
                    <a:close/>
                  </a:path>
                </a:pathLst>
              </a:custGeom>
              <a:solidFill>
                <a:srgbClr val="FF98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821;p54"/>
              <p:cNvSpPr/>
              <p:nvPr/>
            </p:nvSpPr>
            <p:spPr>
              <a:xfrm>
                <a:off x="3535825" y="341575"/>
                <a:ext cx="8827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3531" h="2060" extrusionOk="0">
                    <a:moveTo>
                      <a:pt x="387" y="1"/>
                    </a:moveTo>
                    <a:cubicBezTo>
                      <a:pt x="148" y="1"/>
                      <a:pt x="1" y="148"/>
                      <a:pt x="1" y="313"/>
                    </a:cubicBezTo>
                    <a:cubicBezTo>
                      <a:pt x="1" y="1306"/>
                      <a:pt x="846" y="2060"/>
                      <a:pt x="1766" y="2060"/>
                    </a:cubicBezTo>
                    <a:cubicBezTo>
                      <a:pt x="2758" y="2060"/>
                      <a:pt x="3530" y="1306"/>
                      <a:pt x="3530" y="313"/>
                    </a:cubicBezTo>
                    <a:cubicBezTo>
                      <a:pt x="3530" y="148"/>
                      <a:pt x="3365" y="1"/>
                      <a:pt x="3218" y="1"/>
                    </a:cubicBezTo>
                    <a:cubicBezTo>
                      <a:pt x="2997" y="1"/>
                      <a:pt x="2832" y="148"/>
                      <a:pt x="2832" y="313"/>
                    </a:cubicBezTo>
                    <a:cubicBezTo>
                      <a:pt x="2832" y="920"/>
                      <a:pt x="2372" y="1380"/>
                      <a:pt x="1766" y="1380"/>
                    </a:cubicBezTo>
                    <a:cubicBezTo>
                      <a:pt x="1232" y="1380"/>
                      <a:pt x="773" y="920"/>
                      <a:pt x="773" y="313"/>
                    </a:cubicBezTo>
                    <a:cubicBezTo>
                      <a:pt x="773" y="148"/>
                      <a:pt x="607" y="1"/>
                      <a:pt x="387" y="1"/>
                    </a:cubicBezTo>
                    <a:close/>
                  </a:path>
                </a:pathLst>
              </a:custGeom>
              <a:solidFill>
                <a:srgbClr val="2E30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54"/>
              <p:cNvSpPr/>
              <p:nvPr/>
            </p:nvSpPr>
            <p:spPr>
              <a:xfrm>
                <a:off x="3702675" y="324125"/>
                <a:ext cx="24825" cy="25300"/>
              </a:xfrm>
              <a:custGeom>
                <a:avLst/>
                <a:gdLst/>
                <a:ahLst/>
                <a:cxnLst/>
                <a:rect l="l" t="t" r="r" b="b"/>
                <a:pathLst>
                  <a:path w="993" h="1012" extrusionOk="0">
                    <a:moveTo>
                      <a:pt x="460" y="0"/>
                    </a:moveTo>
                    <a:cubicBezTo>
                      <a:pt x="221" y="0"/>
                      <a:pt x="0" y="239"/>
                      <a:pt x="0" y="460"/>
                    </a:cubicBezTo>
                    <a:cubicBezTo>
                      <a:pt x="0" y="772"/>
                      <a:pt x="221" y="1011"/>
                      <a:pt x="460" y="1011"/>
                    </a:cubicBezTo>
                    <a:cubicBezTo>
                      <a:pt x="754" y="1011"/>
                      <a:pt x="993" y="772"/>
                      <a:pt x="993" y="460"/>
                    </a:cubicBezTo>
                    <a:cubicBezTo>
                      <a:pt x="993" y="239"/>
                      <a:pt x="754" y="0"/>
                      <a:pt x="4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54"/>
              <p:cNvSpPr/>
              <p:nvPr/>
            </p:nvSpPr>
            <p:spPr>
              <a:xfrm>
                <a:off x="3430575" y="324125"/>
                <a:ext cx="24850" cy="25300"/>
              </a:xfrm>
              <a:custGeom>
                <a:avLst/>
                <a:gdLst/>
                <a:ahLst/>
                <a:cxnLst/>
                <a:rect l="l" t="t" r="r" b="b"/>
                <a:pathLst>
                  <a:path w="994" h="1012" extrusionOk="0">
                    <a:moveTo>
                      <a:pt x="534" y="0"/>
                    </a:moveTo>
                    <a:cubicBezTo>
                      <a:pt x="221" y="0"/>
                      <a:pt x="1" y="239"/>
                      <a:pt x="1" y="460"/>
                    </a:cubicBezTo>
                    <a:cubicBezTo>
                      <a:pt x="1" y="772"/>
                      <a:pt x="221" y="1011"/>
                      <a:pt x="534" y="1011"/>
                    </a:cubicBezTo>
                    <a:cubicBezTo>
                      <a:pt x="773" y="1011"/>
                      <a:pt x="993" y="772"/>
                      <a:pt x="993" y="460"/>
                    </a:cubicBezTo>
                    <a:cubicBezTo>
                      <a:pt x="993" y="239"/>
                      <a:pt x="773" y="0"/>
                      <a:pt x="5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5F10365-10DD-9567-0821-17CF5D353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373" y="312837"/>
            <a:ext cx="1271130" cy="10364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CDBD9C-A7FD-23F5-EE7E-C06C354E717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709065" y="1496378"/>
            <a:ext cx="4626429" cy="33979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D6003D-3074-D4D3-1EC3-1F1C9C3346F6}"/>
              </a:ext>
            </a:extLst>
          </p:cNvPr>
          <p:cNvSpPr txBox="1"/>
          <p:nvPr/>
        </p:nvSpPr>
        <p:spPr>
          <a:xfrm>
            <a:off x="3139646" y="2295027"/>
            <a:ext cx="3500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Fredoka One" panose="02000000000000000000" pitchFamily="2" charset="0"/>
              </a:rPr>
              <a:t>Our goal is </a:t>
            </a:r>
            <a:r>
              <a:rPr lang="en-US" sz="2000" dirty="0">
                <a:solidFill>
                  <a:schemeClr val="bg2"/>
                </a:solidFill>
                <a:effectLst/>
                <a:latin typeface="Fredoka One" panose="02000000000000000000" pitchFamily="2" charset="0"/>
                <a:ea typeface="Calibri" panose="020F0502020204030204" pitchFamily="34" charset="0"/>
              </a:rPr>
              <a:t>to make the player use logic and mathematics while he/she is enjoying his/her game.</a:t>
            </a:r>
            <a:endParaRPr lang="bg-BG" sz="2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0" name="Google Shape;2830;p55"/>
          <p:cNvGrpSpPr/>
          <p:nvPr/>
        </p:nvGrpSpPr>
        <p:grpSpPr>
          <a:xfrm flipH="1">
            <a:off x="7746705" y="1202343"/>
            <a:ext cx="132029" cy="132029"/>
            <a:chOff x="1806775" y="3580000"/>
            <a:chExt cx="64825" cy="64825"/>
          </a:xfrm>
        </p:grpSpPr>
        <p:sp>
          <p:nvSpPr>
            <p:cNvPr id="2831" name="Google Shape;2831;p55"/>
            <p:cNvSpPr/>
            <p:nvPr/>
          </p:nvSpPr>
          <p:spPr>
            <a:xfrm>
              <a:off x="1806775" y="3580000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1287" y="0"/>
                  </a:moveTo>
                  <a:cubicBezTo>
                    <a:pt x="533" y="0"/>
                    <a:pt x="0" y="607"/>
                    <a:pt x="0" y="1306"/>
                  </a:cubicBezTo>
                  <a:cubicBezTo>
                    <a:pt x="0" y="1986"/>
                    <a:pt x="533" y="2593"/>
                    <a:pt x="1287" y="2593"/>
                  </a:cubicBezTo>
                  <a:cubicBezTo>
                    <a:pt x="1986" y="2593"/>
                    <a:pt x="2592" y="1986"/>
                    <a:pt x="2592" y="1306"/>
                  </a:cubicBezTo>
                  <a:cubicBezTo>
                    <a:pt x="2592" y="607"/>
                    <a:pt x="1986" y="0"/>
                    <a:pt x="1287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55"/>
            <p:cNvSpPr/>
            <p:nvPr/>
          </p:nvSpPr>
          <p:spPr>
            <a:xfrm>
              <a:off x="1808600" y="3580000"/>
              <a:ext cx="63000" cy="51500"/>
            </a:xfrm>
            <a:custGeom>
              <a:avLst/>
              <a:gdLst/>
              <a:ahLst/>
              <a:cxnLst/>
              <a:rect l="l" t="t" r="r" b="b"/>
              <a:pathLst>
                <a:path w="2520" h="2060" extrusionOk="0">
                  <a:moveTo>
                    <a:pt x="1214" y="0"/>
                  </a:moveTo>
                  <a:cubicBezTo>
                    <a:pt x="607" y="0"/>
                    <a:pt x="148" y="386"/>
                    <a:pt x="1" y="920"/>
                  </a:cubicBezTo>
                  <a:cubicBezTo>
                    <a:pt x="221" y="533"/>
                    <a:pt x="607" y="294"/>
                    <a:pt x="1067" y="294"/>
                  </a:cubicBezTo>
                  <a:cubicBezTo>
                    <a:pt x="1766" y="294"/>
                    <a:pt x="2299" y="920"/>
                    <a:pt x="2299" y="1600"/>
                  </a:cubicBezTo>
                  <a:lnTo>
                    <a:pt x="2299" y="2059"/>
                  </a:lnTo>
                  <a:cubicBezTo>
                    <a:pt x="2372" y="1839"/>
                    <a:pt x="2519" y="1600"/>
                    <a:pt x="2519" y="1306"/>
                  </a:cubicBezTo>
                  <a:cubicBezTo>
                    <a:pt x="2519" y="607"/>
                    <a:pt x="1913" y="0"/>
                    <a:pt x="1214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55"/>
            <p:cNvSpPr/>
            <p:nvPr/>
          </p:nvSpPr>
          <p:spPr>
            <a:xfrm>
              <a:off x="1810450" y="3597000"/>
              <a:ext cx="47825" cy="47825"/>
            </a:xfrm>
            <a:custGeom>
              <a:avLst/>
              <a:gdLst/>
              <a:ahLst/>
              <a:cxnLst/>
              <a:rect l="l" t="t" r="r" b="b"/>
              <a:pathLst>
                <a:path w="1913" h="1913" extrusionOk="0">
                  <a:moveTo>
                    <a:pt x="993" y="1"/>
                  </a:moveTo>
                  <a:cubicBezTo>
                    <a:pt x="460" y="1"/>
                    <a:pt x="0" y="387"/>
                    <a:pt x="0" y="920"/>
                  </a:cubicBezTo>
                  <a:cubicBezTo>
                    <a:pt x="0" y="1453"/>
                    <a:pt x="460" y="1913"/>
                    <a:pt x="993" y="1913"/>
                  </a:cubicBezTo>
                  <a:cubicBezTo>
                    <a:pt x="1526" y="1913"/>
                    <a:pt x="1912" y="1453"/>
                    <a:pt x="1912" y="920"/>
                  </a:cubicBezTo>
                  <a:cubicBezTo>
                    <a:pt x="1912" y="387"/>
                    <a:pt x="1526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4" name="Google Shape;2834;p55"/>
          <p:cNvGrpSpPr/>
          <p:nvPr/>
        </p:nvGrpSpPr>
        <p:grpSpPr>
          <a:xfrm flipH="1">
            <a:off x="7299092" y="578585"/>
            <a:ext cx="206929" cy="203212"/>
            <a:chOff x="1971300" y="3409475"/>
            <a:chExt cx="101600" cy="99775"/>
          </a:xfrm>
        </p:grpSpPr>
        <p:sp>
          <p:nvSpPr>
            <p:cNvPr id="2835" name="Google Shape;2835;p55"/>
            <p:cNvSpPr/>
            <p:nvPr/>
          </p:nvSpPr>
          <p:spPr>
            <a:xfrm>
              <a:off x="1971300" y="3409475"/>
              <a:ext cx="101600" cy="99775"/>
            </a:xfrm>
            <a:custGeom>
              <a:avLst/>
              <a:gdLst/>
              <a:ahLst/>
              <a:cxnLst/>
              <a:rect l="l" t="t" r="r" b="b"/>
              <a:pathLst>
                <a:path w="4064" h="3991" extrusionOk="0">
                  <a:moveTo>
                    <a:pt x="2060" y="1"/>
                  </a:moveTo>
                  <a:cubicBezTo>
                    <a:pt x="920" y="1"/>
                    <a:pt x="1" y="920"/>
                    <a:pt x="1" y="1986"/>
                  </a:cubicBezTo>
                  <a:cubicBezTo>
                    <a:pt x="1" y="3144"/>
                    <a:pt x="920" y="3990"/>
                    <a:pt x="2060" y="3990"/>
                  </a:cubicBezTo>
                  <a:cubicBezTo>
                    <a:pt x="3145" y="3990"/>
                    <a:pt x="4064" y="3144"/>
                    <a:pt x="4064" y="1986"/>
                  </a:cubicBezTo>
                  <a:cubicBezTo>
                    <a:pt x="4064" y="920"/>
                    <a:pt x="3145" y="1"/>
                    <a:pt x="2060" y="1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55"/>
            <p:cNvSpPr/>
            <p:nvPr/>
          </p:nvSpPr>
          <p:spPr>
            <a:xfrm>
              <a:off x="1974975" y="3409475"/>
              <a:ext cx="97925" cy="78625"/>
            </a:xfrm>
            <a:custGeom>
              <a:avLst/>
              <a:gdLst/>
              <a:ahLst/>
              <a:cxnLst/>
              <a:rect l="l" t="t" r="r" b="b"/>
              <a:pathLst>
                <a:path w="3917" h="3145" extrusionOk="0">
                  <a:moveTo>
                    <a:pt x="1913" y="1"/>
                  </a:moveTo>
                  <a:cubicBezTo>
                    <a:pt x="994" y="1"/>
                    <a:pt x="240" y="607"/>
                    <a:pt x="1" y="1380"/>
                  </a:cubicBezTo>
                  <a:cubicBezTo>
                    <a:pt x="313" y="846"/>
                    <a:pt x="920" y="534"/>
                    <a:pt x="1619" y="534"/>
                  </a:cubicBezTo>
                  <a:cubicBezTo>
                    <a:pt x="2759" y="534"/>
                    <a:pt x="3604" y="1453"/>
                    <a:pt x="3604" y="2519"/>
                  </a:cubicBezTo>
                  <a:cubicBezTo>
                    <a:pt x="3604" y="2758"/>
                    <a:pt x="3604" y="2979"/>
                    <a:pt x="3531" y="3144"/>
                  </a:cubicBezTo>
                  <a:cubicBezTo>
                    <a:pt x="3751" y="2832"/>
                    <a:pt x="3917" y="2446"/>
                    <a:pt x="3917" y="1986"/>
                  </a:cubicBezTo>
                  <a:cubicBezTo>
                    <a:pt x="3917" y="920"/>
                    <a:pt x="2998" y="1"/>
                    <a:pt x="1913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5"/>
            <p:cNvSpPr/>
            <p:nvPr/>
          </p:nvSpPr>
          <p:spPr>
            <a:xfrm>
              <a:off x="1979125" y="3434300"/>
              <a:ext cx="74475" cy="74950"/>
            </a:xfrm>
            <a:custGeom>
              <a:avLst/>
              <a:gdLst/>
              <a:ahLst/>
              <a:cxnLst/>
              <a:rect l="l" t="t" r="r" b="b"/>
              <a:pathLst>
                <a:path w="2979" h="2998" extrusionOk="0">
                  <a:moveTo>
                    <a:pt x="1453" y="0"/>
                  </a:moveTo>
                  <a:cubicBezTo>
                    <a:pt x="681" y="0"/>
                    <a:pt x="0" y="699"/>
                    <a:pt x="0" y="1526"/>
                  </a:cubicBezTo>
                  <a:cubicBezTo>
                    <a:pt x="0" y="2372"/>
                    <a:pt x="681" y="2997"/>
                    <a:pt x="1453" y="2997"/>
                  </a:cubicBezTo>
                  <a:cubicBezTo>
                    <a:pt x="2298" y="2997"/>
                    <a:pt x="2979" y="2372"/>
                    <a:pt x="2979" y="1526"/>
                  </a:cubicBezTo>
                  <a:cubicBezTo>
                    <a:pt x="2979" y="699"/>
                    <a:pt x="2298" y="0"/>
                    <a:pt x="1453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8" name="Google Shape;2838;p55"/>
          <p:cNvGrpSpPr/>
          <p:nvPr/>
        </p:nvGrpSpPr>
        <p:grpSpPr>
          <a:xfrm flipH="1">
            <a:off x="6939147" y="898043"/>
            <a:ext cx="206929" cy="203161"/>
            <a:chOff x="1655100" y="3332725"/>
            <a:chExt cx="101600" cy="99750"/>
          </a:xfrm>
        </p:grpSpPr>
        <p:sp>
          <p:nvSpPr>
            <p:cNvPr id="2839" name="Google Shape;2839;p55"/>
            <p:cNvSpPr/>
            <p:nvPr/>
          </p:nvSpPr>
          <p:spPr>
            <a:xfrm>
              <a:off x="1655100" y="3332725"/>
              <a:ext cx="101600" cy="99750"/>
            </a:xfrm>
            <a:custGeom>
              <a:avLst/>
              <a:gdLst/>
              <a:ahLst/>
              <a:cxnLst/>
              <a:rect l="l" t="t" r="r" b="b"/>
              <a:pathLst>
                <a:path w="4064" h="3990" extrusionOk="0">
                  <a:moveTo>
                    <a:pt x="2078" y="0"/>
                  </a:moveTo>
                  <a:cubicBezTo>
                    <a:pt x="920" y="0"/>
                    <a:pt x="0" y="846"/>
                    <a:pt x="0" y="2004"/>
                  </a:cubicBezTo>
                  <a:cubicBezTo>
                    <a:pt x="0" y="3071"/>
                    <a:pt x="920" y="3990"/>
                    <a:pt x="2078" y="3990"/>
                  </a:cubicBezTo>
                  <a:cubicBezTo>
                    <a:pt x="3144" y="3990"/>
                    <a:pt x="4063" y="3071"/>
                    <a:pt x="4063" y="2004"/>
                  </a:cubicBezTo>
                  <a:cubicBezTo>
                    <a:pt x="4063" y="846"/>
                    <a:pt x="3144" y="0"/>
                    <a:pt x="207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55"/>
            <p:cNvSpPr/>
            <p:nvPr/>
          </p:nvSpPr>
          <p:spPr>
            <a:xfrm>
              <a:off x="1659225" y="3332725"/>
              <a:ext cx="97475" cy="76775"/>
            </a:xfrm>
            <a:custGeom>
              <a:avLst/>
              <a:gdLst/>
              <a:ahLst/>
              <a:cxnLst/>
              <a:rect l="l" t="t" r="r" b="b"/>
              <a:pathLst>
                <a:path w="3899" h="3071" extrusionOk="0">
                  <a:moveTo>
                    <a:pt x="1913" y="0"/>
                  </a:moveTo>
                  <a:cubicBezTo>
                    <a:pt x="994" y="0"/>
                    <a:pt x="221" y="534"/>
                    <a:pt x="1" y="1306"/>
                  </a:cubicBezTo>
                  <a:cubicBezTo>
                    <a:pt x="295" y="846"/>
                    <a:pt x="920" y="460"/>
                    <a:pt x="1600" y="460"/>
                  </a:cubicBezTo>
                  <a:cubicBezTo>
                    <a:pt x="2758" y="460"/>
                    <a:pt x="3604" y="1379"/>
                    <a:pt x="3604" y="2464"/>
                  </a:cubicBezTo>
                  <a:cubicBezTo>
                    <a:pt x="3604" y="2685"/>
                    <a:pt x="3604" y="2924"/>
                    <a:pt x="3512" y="3071"/>
                  </a:cubicBezTo>
                  <a:cubicBezTo>
                    <a:pt x="3751" y="2758"/>
                    <a:pt x="3898" y="2372"/>
                    <a:pt x="3898" y="2004"/>
                  </a:cubicBezTo>
                  <a:cubicBezTo>
                    <a:pt x="3898" y="846"/>
                    <a:pt x="2979" y="0"/>
                    <a:pt x="1913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55"/>
            <p:cNvSpPr/>
            <p:nvPr/>
          </p:nvSpPr>
          <p:spPr>
            <a:xfrm>
              <a:off x="1662900" y="3357550"/>
              <a:ext cx="74950" cy="74925"/>
            </a:xfrm>
            <a:custGeom>
              <a:avLst/>
              <a:gdLst/>
              <a:ahLst/>
              <a:cxnLst/>
              <a:rect l="l" t="t" r="r" b="b"/>
              <a:pathLst>
                <a:path w="2998" h="2997" extrusionOk="0">
                  <a:moveTo>
                    <a:pt x="1453" y="0"/>
                  </a:moveTo>
                  <a:cubicBezTo>
                    <a:pt x="700" y="0"/>
                    <a:pt x="1" y="625"/>
                    <a:pt x="1" y="1471"/>
                  </a:cubicBezTo>
                  <a:cubicBezTo>
                    <a:pt x="1" y="2298"/>
                    <a:pt x="700" y="2997"/>
                    <a:pt x="1453" y="2997"/>
                  </a:cubicBezTo>
                  <a:cubicBezTo>
                    <a:pt x="2299" y="2997"/>
                    <a:pt x="2998" y="2298"/>
                    <a:pt x="2998" y="1471"/>
                  </a:cubicBezTo>
                  <a:cubicBezTo>
                    <a:pt x="2998" y="625"/>
                    <a:pt x="2299" y="0"/>
                    <a:pt x="1453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2" name="Google Shape;2842;p55"/>
          <p:cNvGrpSpPr/>
          <p:nvPr/>
        </p:nvGrpSpPr>
        <p:grpSpPr>
          <a:xfrm flipH="1">
            <a:off x="1606232" y="961687"/>
            <a:ext cx="142077" cy="139500"/>
            <a:chOff x="1655100" y="3332725"/>
            <a:chExt cx="101600" cy="99750"/>
          </a:xfrm>
        </p:grpSpPr>
        <p:sp>
          <p:nvSpPr>
            <p:cNvPr id="2843" name="Google Shape;2843;p55"/>
            <p:cNvSpPr/>
            <p:nvPr/>
          </p:nvSpPr>
          <p:spPr>
            <a:xfrm>
              <a:off x="1655100" y="3332725"/>
              <a:ext cx="101600" cy="99750"/>
            </a:xfrm>
            <a:custGeom>
              <a:avLst/>
              <a:gdLst/>
              <a:ahLst/>
              <a:cxnLst/>
              <a:rect l="l" t="t" r="r" b="b"/>
              <a:pathLst>
                <a:path w="4064" h="3990" extrusionOk="0">
                  <a:moveTo>
                    <a:pt x="2078" y="0"/>
                  </a:moveTo>
                  <a:cubicBezTo>
                    <a:pt x="920" y="0"/>
                    <a:pt x="0" y="846"/>
                    <a:pt x="0" y="2004"/>
                  </a:cubicBezTo>
                  <a:cubicBezTo>
                    <a:pt x="0" y="3071"/>
                    <a:pt x="920" y="3990"/>
                    <a:pt x="2078" y="3990"/>
                  </a:cubicBezTo>
                  <a:cubicBezTo>
                    <a:pt x="3144" y="3990"/>
                    <a:pt x="4063" y="3071"/>
                    <a:pt x="4063" y="2004"/>
                  </a:cubicBezTo>
                  <a:cubicBezTo>
                    <a:pt x="4063" y="846"/>
                    <a:pt x="3144" y="0"/>
                    <a:pt x="207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55"/>
            <p:cNvSpPr/>
            <p:nvPr/>
          </p:nvSpPr>
          <p:spPr>
            <a:xfrm>
              <a:off x="1659225" y="3332725"/>
              <a:ext cx="97475" cy="76775"/>
            </a:xfrm>
            <a:custGeom>
              <a:avLst/>
              <a:gdLst/>
              <a:ahLst/>
              <a:cxnLst/>
              <a:rect l="l" t="t" r="r" b="b"/>
              <a:pathLst>
                <a:path w="3899" h="3071" extrusionOk="0">
                  <a:moveTo>
                    <a:pt x="1913" y="0"/>
                  </a:moveTo>
                  <a:cubicBezTo>
                    <a:pt x="994" y="0"/>
                    <a:pt x="221" y="534"/>
                    <a:pt x="1" y="1306"/>
                  </a:cubicBezTo>
                  <a:cubicBezTo>
                    <a:pt x="295" y="846"/>
                    <a:pt x="920" y="460"/>
                    <a:pt x="1600" y="460"/>
                  </a:cubicBezTo>
                  <a:cubicBezTo>
                    <a:pt x="2758" y="460"/>
                    <a:pt x="3604" y="1379"/>
                    <a:pt x="3604" y="2464"/>
                  </a:cubicBezTo>
                  <a:cubicBezTo>
                    <a:pt x="3604" y="2685"/>
                    <a:pt x="3604" y="2924"/>
                    <a:pt x="3512" y="3071"/>
                  </a:cubicBezTo>
                  <a:cubicBezTo>
                    <a:pt x="3751" y="2758"/>
                    <a:pt x="3898" y="2372"/>
                    <a:pt x="3898" y="2004"/>
                  </a:cubicBezTo>
                  <a:cubicBezTo>
                    <a:pt x="3898" y="846"/>
                    <a:pt x="2979" y="0"/>
                    <a:pt x="1913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55"/>
            <p:cNvSpPr/>
            <p:nvPr/>
          </p:nvSpPr>
          <p:spPr>
            <a:xfrm>
              <a:off x="1662900" y="3357550"/>
              <a:ext cx="74950" cy="74925"/>
            </a:xfrm>
            <a:custGeom>
              <a:avLst/>
              <a:gdLst/>
              <a:ahLst/>
              <a:cxnLst/>
              <a:rect l="l" t="t" r="r" b="b"/>
              <a:pathLst>
                <a:path w="2998" h="2997" extrusionOk="0">
                  <a:moveTo>
                    <a:pt x="1453" y="0"/>
                  </a:moveTo>
                  <a:cubicBezTo>
                    <a:pt x="700" y="0"/>
                    <a:pt x="1" y="625"/>
                    <a:pt x="1" y="1471"/>
                  </a:cubicBezTo>
                  <a:cubicBezTo>
                    <a:pt x="1" y="2298"/>
                    <a:pt x="700" y="2997"/>
                    <a:pt x="1453" y="2997"/>
                  </a:cubicBezTo>
                  <a:cubicBezTo>
                    <a:pt x="2299" y="2997"/>
                    <a:pt x="2998" y="2298"/>
                    <a:pt x="2998" y="1471"/>
                  </a:cubicBezTo>
                  <a:cubicBezTo>
                    <a:pt x="2998" y="625"/>
                    <a:pt x="2299" y="0"/>
                    <a:pt x="1453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6" name="Google Shape;2846;p55"/>
          <p:cNvGrpSpPr/>
          <p:nvPr/>
        </p:nvGrpSpPr>
        <p:grpSpPr>
          <a:xfrm rot="6246480" flipH="1">
            <a:off x="633856" y="1866639"/>
            <a:ext cx="212495" cy="208678"/>
            <a:chOff x="1971300" y="3409475"/>
            <a:chExt cx="101600" cy="99775"/>
          </a:xfrm>
        </p:grpSpPr>
        <p:sp>
          <p:nvSpPr>
            <p:cNvPr id="2847" name="Google Shape;2847;p55"/>
            <p:cNvSpPr/>
            <p:nvPr/>
          </p:nvSpPr>
          <p:spPr>
            <a:xfrm>
              <a:off x="1971300" y="3409475"/>
              <a:ext cx="101600" cy="99775"/>
            </a:xfrm>
            <a:custGeom>
              <a:avLst/>
              <a:gdLst/>
              <a:ahLst/>
              <a:cxnLst/>
              <a:rect l="l" t="t" r="r" b="b"/>
              <a:pathLst>
                <a:path w="4064" h="3991" extrusionOk="0">
                  <a:moveTo>
                    <a:pt x="2060" y="1"/>
                  </a:moveTo>
                  <a:cubicBezTo>
                    <a:pt x="920" y="1"/>
                    <a:pt x="1" y="920"/>
                    <a:pt x="1" y="1986"/>
                  </a:cubicBezTo>
                  <a:cubicBezTo>
                    <a:pt x="1" y="3144"/>
                    <a:pt x="920" y="3990"/>
                    <a:pt x="2060" y="3990"/>
                  </a:cubicBezTo>
                  <a:cubicBezTo>
                    <a:pt x="3145" y="3990"/>
                    <a:pt x="4064" y="3144"/>
                    <a:pt x="4064" y="1986"/>
                  </a:cubicBezTo>
                  <a:cubicBezTo>
                    <a:pt x="4064" y="920"/>
                    <a:pt x="3145" y="1"/>
                    <a:pt x="2060" y="1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55"/>
            <p:cNvSpPr/>
            <p:nvPr/>
          </p:nvSpPr>
          <p:spPr>
            <a:xfrm>
              <a:off x="1974975" y="3409475"/>
              <a:ext cx="97925" cy="78625"/>
            </a:xfrm>
            <a:custGeom>
              <a:avLst/>
              <a:gdLst/>
              <a:ahLst/>
              <a:cxnLst/>
              <a:rect l="l" t="t" r="r" b="b"/>
              <a:pathLst>
                <a:path w="3917" h="3145" extrusionOk="0">
                  <a:moveTo>
                    <a:pt x="1913" y="1"/>
                  </a:moveTo>
                  <a:cubicBezTo>
                    <a:pt x="994" y="1"/>
                    <a:pt x="240" y="607"/>
                    <a:pt x="1" y="1380"/>
                  </a:cubicBezTo>
                  <a:cubicBezTo>
                    <a:pt x="313" y="846"/>
                    <a:pt x="920" y="534"/>
                    <a:pt x="1619" y="534"/>
                  </a:cubicBezTo>
                  <a:cubicBezTo>
                    <a:pt x="2759" y="534"/>
                    <a:pt x="3604" y="1453"/>
                    <a:pt x="3604" y="2519"/>
                  </a:cubicBezTo>
                  <a:cubicBezTo>
                    <a:pt x="3604" y="2758"/>
                    <a:pt x="3604" y="2979"/>
                    <a:pt x="3531" y="3144"/>
                  </a:cubicBezTo>
                  <a:cubicBezTo>
                    <a:pt x="3751" y="2832"/>
                    <a:pt x="3917" y="2446"/>
                    <a:pt x="3917" y="1986"/>
                  </a:cubicBezTo>
                  <a:cubicBezTo>
                    <a:pt x="3917" y="920"/>
                    <a:pt x="2998" y="1"/>
                    <a:pt x="1913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55"/>
            <p:cNvSpPr/>
            <p:nvPr/>
          </p:nvSpPr>
          <p:spPr>
            <a:xfrm>
              <a:off x="1979125" y="3434300"/>
              <a:ext cx="74475" cy="74950"/>
            </a:xfrm>
            <a:custGeom>
              <a:avLst/>
              <a:gdLst/>
              <a:ahLst/>
              <a:cxnLst/>
              <a:rect l="l" t="t" r="r" b="b"/>
              <a:pathLst>
                <a:path w="2979" h="2998" extrusionOk="0">
                  <a:moveTo>
                    <a:pt x="1453" y="0"/>
                  </a:moveTo>
                  <a:cubicBezTo>
                    <a:pt x="681" y="0"/>
                    <a:pt x="0" y="699"/>
                    <a:pt x="0" y="1526"/>
                  </a:cubicBezTo>
                  <a:cubicBezTo>
                    <a:pt x="0" y="2372"/>
                    <a:pt x="681" y="2997"/>
                    <a:pt x="1453" y="2997"/>
                  </a:cubicBezTo>
                  <a:cubicBezTo>
                    <a:pt x="2298" y="2997"/>
                    <a:pt x="2979" y="2372"/>
                    <a:pt x="2979" y="1526"/>
                  </a:cubicBezTo>
                  <a:cubicBezTo>
                    <a:pt x="2979" y="699"/>
                    <a:pt x="2298" y="0"/>
                    <a:pt x="1453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0" name="Google Shape;2850;p55"/>
          <p:cNvGrpSpPr/>
          <p:nvPr/>
        </p:nvGrpSpPr>
        <p:grpSpPr>
          <a:xfrm flipH="1">
            <a:off x="7146067" y="3863110"/>
            <a:ext cx="206929" cy="203212"/>
            <a:chOff x="1971300" y="3409475"/>
            <a:chExt cx="101600" cy="99775"/>
          </a:xfrm>
        </p:grpSpPr>
        <p:sp>
          <p:nvSpPr>
            <p:cNvPr id="2851" name="Google Shape;2851;p55"/>
            <p:cNvSpPr/>
            <p:nvPr/>
          </p:nvSpPr>
          <p:spPr>
            <a:xfrm>
              <a:off x="1971300" y="3409475"/>
              <a:ext cx="101600" cy="99775"/>
            </a:xfrm>
            <a:custGeom>
              <a:avLst/>
              <a:gdLst/>
              <a:ahLst/>
              <a:cxnLst/>
              <a:rect l="l" t="t" r="r" b="b"/>
              <a:pathLst>
                <a:path w="4064" h="3991" extrusionOk="0">
                  <a:moveTo>
                    <a:pt x="2060" y="1"/>
                  </a:moveTo>
                  <a:cubicBezTo>
                    <a:pt x="920" y="1"/>
                    <a:pt x="1" y="920"/>
                    <a:pt x="1" y="1986"/>
                  </a:cubicBezTo>
                  <a:cubicBezTo>
                    <a:pt x="1" y="3144"/>
                    <a:pt x="920" y="3990"/>
                    <a:pt x="2060" y="3990"/>
                  </a:cubicBezTo>
                  <a:cubicBezTo>
                    <a:pt x="3145" y="3990"/>
                    <a:pt x="4064" y="3144"/>
                    <a:pt x="4064" y="1986"/>
                  </a:cubicBezTo>
                  <a:cubicBezTo>
                    <a:pt x="4064" y="920"/>
                    <a:pt x="3145" y="1"/>
                    <a:pt x="2060" y="1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55"/>
            <p:cNvSpPr/>
            <p:nvPr/>
          </p:nvSpPr>
          <p:spPr>
            <a:xfrm>
              <a:off x="1974975" y="3409475"/>
              <a:ext cx="97925" cy="78625"/>
            </a:xfrm>
            <a:custGeom>
              <a:avLst/>
              <a:gdLst/>
              <a:ahLst/>
              <a:cxnLst/>
              <a:rect l="l" t="t" r="r" b="b"/>
              <a:pathLst>
                <a:path w="3917" h="3145" extrusionOk="0">
                  <a:moveTo>
                    <a:pt x="1913" y="1"/>
                  </a:moveTo>
                  <a:cubicBezTo>
                    <a:pt x="994" y="1"/>
                    <a:pt x="240" y="607"/>
                    <a:pt x="1" y="1380"/>
                  </a:cubicBezTo>
                  <a:cubicBezTo>
                    <a:pt x="313" y="846"/>
                    <a:pt x="920" y="534"/>
                    <a:pt x="1619" y="534"/>
                  </a:cubicBezTo>
                  <a:cubicBezTo>
                    <a:pt x="2759" y="534"/>
                    <a:pt x="3604" y="1453"/>
                    <a:pt x="3604" y="2519"/>
                  </a:cubicBezTo>
                  <a:cubicBezTo>
                    <a:pt x="3604" y="2758"/>
                    <a:pt x="3604" y="2979"/>
                    <a:pt x="3531" y="3144"/>
                  </a:cubicBezTo>
                  <a:cubicBezTo>
                    <a:pt x="3751" y="2832"/>
                    <a:pt x="3917" y="2446"/>
                    <a:pt x="3917" y="1986"/>
                  </a:cubicBezTo>
                  <a:cubicBezTo>
                    <a:pt x="3917" y="920"/>
                    <a:pt x="2998" y="1"/>
                    <a:pt x="1913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5"/>
            <p:cNvSpPr/>
            <p:nvPr/>
          </p:nvSpPr>
          <p:spPr>
            <a:xfrm>
              <a:off x="1979125" y="3434300"/>
              <a:ext cx="74475" cy="74950"/>
            </a:xfrm>
            <a:custGeom>
              <a:avLst/>
              <a:gdLst/>
              <a:ahLst/>
              <a:cxnLst/>
              <a:rect l="l" t="t" r="r" b="b"/>
              <a:pathLst>
                <a:path w="2979" h="2998" extrusionOk="0">
                  <a:moveTo>
                    <a:pt x="1453" y="0"/>
                  </a:moveTo>
                  <a:cubicBezTo>
                    <a:pt x="681" y="0"/>
                    <a:pt x="0" y="699"/>
                    <a:pt x="0" y="1526"/>
                  </a:cubicBezTo>
                  <a:cubicBezTo>
                    <a:pt x="0" y="2372"/>
                    <a:pt x="681" y="2997"/>
                    <a:pt x="1453" y="2997"/>
                  </a:cubicBezTo>
                  <a:cubicBezTo>
                    <a:pt x="2298" y="2997"/>
                    <a:pt x="2979" y="2372"/>
                    <a:pt x="2979" y="1526"/>
                  </a:cubicBezTo>
                  <a:cubicBezTo>
                    <a:pt x="2979" y="699"/>
                    <a:pt x="2298" y="0"/>
                    <a:pt x="1453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3" name="Google Shape;2883;p55"/>
          <p:cNvGrpSpPr/>
          <p:nvPr/>
        </p:nvGrpSpPr>
        <p:grpSpPr>
          <a:xfrm flipH="1">
            <a:off x="6976605" y="4295043"/>
            <a:ext cx="132029" cy="132029"/>
            <a:chOff x="1806775" y="3580000"/>
            <a:chExt cx="64825" cy="64825"/>
          </a:xfrm>
        </p:grpSpPr>
        <p:sp>
          <p:nvSpPr>
            <p:cNvPr id="2884" name="Google Shape;2884;p55"/>
            <p:cNvSpPr/>
            <p:nvPr/>
          </p:nvSpPr>
          <p:spPr>
            <a:xfrm>
              <a:off x="1806775" y="3580000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1287" y="0"/>
                  </a:moveTo>
                  <a:cubicBezTo>
                    <a:pt x="533" y="0"/>
                    <a:pt x="0" y="607"/>
                    <a:pt x="0" y="1306"/>
                  </a:cubicBezTo>
                  <a:cubicBezTo>
                    <a:pt x="0" y="1986"/>
                    <a:pt x="533" y="2593"/>
                    <a:pt x="1287" y="2593"/>
                  </a:cubicBezTo>
                  <a:cubicBezTo>
                    <a:pt x="1986" y="2593"/>
                    <a:pt x="2592" y="1986"/>
                    <a:pt x="2592" y="1306"/>
                  </a:cubicBezTo>
                  <a:cubicBezTo>
                    <a:pt x="2592" y="607"/>
                    <a:pt x="1986" y="0"/>
                    <a:pt x="1287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55"/>
            <p:cNvSpPr/>
            <p:nvPr/>
          </p:nvSpPr>
          <p:spPr>
            <a:xfrm>
              <a:off x="1808600" y="3580000"/>
              <a:ext cx="63000" cy="51500"/>
            </a:xfrm>
            <a:custGeom>
              <a:avLst/>
              <a:gdLst/>
              <a:ahLst/>
              <a:cxnLst/>
              <a:rect l="l" t="t" r="r" b="b"/>
              <a:pathLst>
                <a:path w="2520" h="2060" extrusionOk="0">
                  <a:moveTo>
                    <a:pt x="1214" y="0"/>
                  </a:moveTo>
                  <a:cubicBezTo>
                    <a:pt x="607" y="0"/>
                    <a:pt x="148" y="386"/>
                    <a:pt x="1" y="920"/>
                  </a:cubicBezTo>
                  <a:cubicBezTo>
                    <a:pt x="221" y="533"/>
                    <a:pt x="607" y="294"/>
                    <a:pt x="1067" y="294"/>
                  </a:cubicBezTo>
                  <a:cubicBezTo>
                    <a:pt x="1766" y="294"/>
                    <a:pt x="2299" y="920"/>
                    <a:pt x="2299" y="1600"/>
                  </a:cubicBezTo>
                  <a:lnTo>
                    <a:pt x="2299" y="2059"/>
                  </a:lnTo>
                  <a:cubicBezTo>
                    <a:pt x="2372" y="1839"/>
                    <a:pt x="2519" y="1600"/>
                    <a:pt x="2519" y="1306"/>
                  </a:cubicBezTo>
                  <a:cubicBezTo>
                    <a:pt x="2519" y="607"/>
                    <a:pt x="1913" y="0"/>
                    <a:pt x="1214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55"/>
            <p:cNvSpPr/>
            <p:nvPr/>
          </p:nvSpPr>
          <p:spPr>
            <a:xfrm>
              <a:off x="1810450" y="3597000"/>
              <a:ext cx="47825" cy="47825"/>
            </a:xfrm>
            <a:custGeom>
              <a:avLst/>
              <a:gdLst/>
              <a:ahLst/>
              <a:cxnLst/>
              <a:rect l="l" t="t" r="r" b="b"/>
              <a:pathLst>
                <a:path w="1913" h="1913" extrusionOk="0">
                  <a:moveTo>
                    <a:pt x="993" y="1"/>
                  </a:moveTo>
                  <a:cubicBezTo>
                    <a:pt x="460" y="1"/>
                    <a:pt x="0" y="387"/>
                    <a:pt x="0" y="920"/>
                  </a:cubicBezTo>
                  <a:cubicBezTo>
                    <a:pt x="0" y="1453"/>
                    <a:pt x="460" y="1913"/>
                    <a:pt x="993" y="1913"/>
                  </a:cubicBezTo>
                  <a:cubicBezTo>
                    <a:pt x="1526" y="1913"/>
                    <a:pt x="1912" y="1453"/>
                    <a:pt x="1912" y="920"/>
                  </a:cubicBezTo>
                  <a:cubicBezTo>
                    <a:pt x="1912" y="387"/>
                    <a:pt x="1526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F75552FC-FF69-65F7-BF00-48543EB4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1383" y="439376"/>
            <a:ext cx="4958700" cy="1692586"/>
          </a:xfrm>
        </p:spPr>
        <p:txBody>
          <a:bodyPr/>
          <a:lstStyle/>
          <a:p>
            <a:r>
              <a:rPr lang="en-US" sz="4800" dirty="0"/>
              <a:t>Stages of Realization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6B53FF-C4FF-5F22-05E6-491F5E732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232" y="754706"/>
            <a:ext cx="1667108" cy="1105054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9107B4C-E3E3-DB3E-7DB7-A860768BDA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7953251"/>
              </p:ext>
            </p:extLst>
          </p:nvPr>
        </p:nvGraphicFramePr>
        <p:xfrm>
          <a:off x="1244600" y="754706"/>
          <a:ext cx="6654800" cy="4322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1" name="Google Shape;2891;p56"/>
          <p:cNvSpPr txBox="1">
            <a:spLocks noGrp="1"/>
          </p:cNvSpPr>
          <p:nvPr>
            <p:ph type="title"/>
          </p:nvPr>
        </p:nvSpPr>
        <p:spPr>
          <a:xfrm>
            <a:off x="7201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Used Technologies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5260CE-68E8-FB1D-4010-4BBEE1B46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476" y="319007"/>
            <a:ext cx="1371791" cy="11526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BC0238-0468-6416-9FF1-3785422FE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361" y="1471693"/>
            <a:ext cx="1651212" cy="161099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2BED34F-CB04-BF40-4279-CE8CFE7D74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40179" y="1318310"/>
            <a:ext cx="1651213" cy="1857800"/>
          </a:xfrm>
          <a:prstGeom prst="rect">
            <a:avLst/>
          </a:prstGeom>
        </p:spPr>
      </p:pic>
      <p:pic>
        <p:nvPicPr>
          <p:cNvPr id="2050" name="Picture 2" descr="Visual Studio logo and symbol, meaning, history, PNG">
            <a:extLst>
              <a:ext uri="{FF2B5EF4-FFF2-40B4-BE49-F238E27FC236}">
                <a16:creationId xmlns:a16="http://schemas.microsoft.com/office/drawing/2014/main" id="{785D2775-F739-BCA5-6EDA-415280019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820" y="1582927"/>
            <a:ext cx="2226366" cy="139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21F6FC-AD7F-B682-925A-EA47C438F4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36293" y="3450039"/>
            <a:ext cx="1732254" cy="16109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DAB6A7-425D-C3B2-574D-DD485AA872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65130" y="3392406"/>
            <a:ext cx="1726263" cy="172626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6043560-5ADC-DF0C-C754-760906A11AE2}"/>
              </a:ext>
            </a:extLst>
          </p:cNvPr>
          <p:cNvSpPr/>
          <p:nvPr/>
        </p:nvSpPr>
        <p:spPr>
          <a:xfrm>
            <a:off x="1741295" y="3300108"/>
            <a:ext cx="1155640" cy="13914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DD401461-5769-2D5C-3AFC-E4F2A2A55B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32875" y="3317323"/>
            <a:ext cx="1572480" cy="1800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2" name="Google Shape;3792;p75"/>
          <p:cNvSpPr txBox="1"/>
          <p:nvPr/>
        </p:nvSpPr>
        <p:spPr>
          <a:xfrm>
            <a:off x="2642825" y="3860549"/>
            <a:ext cx="38520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Capriola"/>
                <a:ea typeface="Capriola"/>
                <a:cs typeface="Capriola"/>
                <a:sym typeface="Capriola"/>
              </a:rPr>
              <a:t>Please keep this slide for attribution</a:t>
            </a:r>
            <a:endParaRPr sz="1200" b="1">
              <a:solidFill>
                <a:schemeClr val="dk1"/>
              </a:solidFill>
              <a:latin typeface="Capriola"/>
              <a:ea typeface="Capriola"/>
              <a:cs typeface="Capriola"/>
              <a:sym typeface="Capriola"/>
            </a:endParaRPr>
          </a:p>
        </p:txBody>
      </p:sp>
      <p:grpSp>
        <p:nvGrpSpPr>
          <p:cNvPr id="3807" name="Google Shape;3807;p75"/>
          <p:cNvGrpSpPr/>
          <p:nvPr/>
        </p:nvGrpSpPr>
        <p:grpSpPr>
          <a:xfrm>
            <a:off x="1248676" y="3899135"/>
            <a:ext cx="206929" cy="203212"/>
            <a:chOff x="1971300" y="3409475"/>
            <a:chExt cx="101600" cy="99775"/>
          </a:xfrm>
        </p:grpSpPr>
        <p:sp>
          <p:nvSpPr>
            <p:cNvPr id="3808" name="Google Shape;3808;p75"/>
            <p:cNvSpPr/>
            <p:nvPr/>
          </p:nvSpPr>
          <p:spPr>
            <a:xfrm>
              <a:off x="1971300" y="3409475"/>
              <a:ext cx="101600" cy="99775"/>
            </a:xfrm>
            <a:custGeom>
              <a:avLst/>
              <a:gdLst/>
              <a:ahLst/>
              <a:cxnLst/>
              <a:rect l="l" t="t" r="r" b="b"/>
              <a:pathLst>
                <a:path w="4064" h="3991" extrusionOk="0">
                  <a:moveTo>
                    <a:pt x="2060" y="1"/>
                  </a:moveTo>
                  <a:cubicBezTo>
                    <a:pt x="920" y="1"/>
                    <a:pt x="1" y="920"/>
                    <a:pt x="1" y="1986"/>
                  </a:cubicBezTo>
                  <a:cubicBezTo>
                    <a:pt x="1" y="3144"/>
                    <a:pt x="920" y="3990"/>
                    <a:pt x="2060" y="3990"/>
                  </a:cubicBezTo>
                  <a:cubicBezTo>
                    <a:pt x="3145" y="3990"/>
                    <a:pt x="4064" y="3144"/>
                    <a:pt x="4064" y="1986"/>
                  </a:cubicBezTo>
                  <a:cubicBezTo>
                    <a:pt x="4064" y="920"/>
                    <a:pt x="3145" y="1"/>
                    <a:pt x="2060" y="1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75"/>
            <p:cNvSpPr/>
            <p:nvPr/>
          </p:nvSpPr>
          <p:spPr>
            <a:xfrm>
              <a:off x="1974975" y="3409475"/>
              <a:ext cx="97925" cy="78625"/>
            </a:xfrm>
            <a:custGeom>
              <a:avLst/>
              <a:gdLst/>
              <a:ahLst/>
              <a:cxnLst/>
              <a:rect l="l" t="t" r="r" b="b"/>
              <a:pathLst>
                <a:path w="3917" h="3145" extrusionOk="0">
                  <a:moveTo>
                    <a:pt x="1913" y="1"/>
                  </a:moveTo>
                  <a:cubicBezTo>
                    <a:pt x="994" y="1"/>
                    <a:pt x="240" y="607"/>
                    <a:pt x="1" y="1380"/>
                  </a:cubicBezTo>
                  <a:cubicBezTo>
                    <a:pt x="313" y="846"/>
                    <a:pt x="920" y="534"/>
                    <a:pt x="1619" y="534"/>
                  </a:cubicBezTo>
                  <a:cubicBezTo>
                    <a:pt x="2759" y="534"/>
                    <a:pt x="3604" y="1453"/>
                    <a:pt x="3604" y="2519"/>
                  </a:cubicBezTo>
                  <a:cubicBezTo>
                    <a:pt x="3604" y="2758"/>
                    <a:pt x="3604" y="2979"/>
                    <a:pt x="3531" y="3144"/>
                  </a:cubicBezTo>
                  <a:cubicBezTo>
                    <a:pt x="3751" y="2832"/>
                    <a:pt x="3917" y="2446"/>
                    <a:pt x="3917" y="1986"/>
                  </a:cubicBezTo>
                  <a:cubicBezTo>
                    <a:pt x="3917" y="920"/>
                    <a:pt x="2998" y="1"/>
                    <a:pt x="1913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75"/>
            <p:cNvSpPr/>
            <p:nvPr/>
          </p:nvSpPr>
          <p:spPr>
            <a:xfrm>
              <a:off x="1979125" y="3434300"/>
              <a:ext cx="74475" cy="74950"/>
            </a:xfrm>
            <a:custGeom>
              <a:avLst/>
              <a:gdLst/>
              <a:ahLst/>
              <a:cxnLst/>
              <a:rect l="l" t="t" r="r" b="b"/>
              <a:pathLst>
                <a:path w="2979" h="2998" extrusionOk="0">
                  <a:moveTo>
                    <a:pt x="1453" y="0"/>
                  </a:moveTo>
                  <a:cubicBezTo>
                    <a:pt x="681" y="0"/>
                    <a:pt x="0" y="699"/>
                    <a:pt x="0" y="1526"/>
                  </a:cubicBezTo>
                  <a:cubicBezTo>
                    <a:pt x="0" y="2372"/>
                    <a:pt x="681" y="2997"/>
                    <a:pt x="1453" y="2997"/>
                  </a:cubicBezTo>
                  <a:cubicBezTo>
                    <a:pt x="2298" y="2997"/>
                    <a:pt x="2979" y="2372"/>
                    <a:pt x="2979" y="1526"/>
                  </a:cubicBezTo>
                  <a:cubicBezTo>
                    <a:pt x="2979" y="699"/>
                    <a:pt x="2298" y="0"/>
                    <a:pt x="1453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1" name="Google Shape;3811;p75"/>
          <p:cNvGrpSpPr/>
          <p:nvPr/>
        </p:nvGrpSpPr>
        <p:grpSpPr>
          <a:xfrm>
            <a:off x="919572" y="1102618"/>
            <a:ext cx="206929" cy="203161"/>
            <a:chOff x="1655100" y="3332725"/>
            <a:chExt cx="101600" cy="99750"/>
          </a:xfrm>
        </p:grpSpPr>
        <p:sp>
          <p:nvSpPr>
            <p:cNvPr id="3812" name="Google Shape;3812;p75"/>
            <p:cNvSpPr/>
            <p:nvPr/>
          </p:nvSpPr>
          <p:spPr>
            <a:xfrm>
              <a:off x="1655100" y="3332725"/>
              <a:ext cx="101600" cy="99750"/>
            </a:xfrm>
            <a:custGeom>
              <a:avLst/>
              <a:gdLst/>
              <a:ahLst/>
              <a:cxnLst/>
              <a:rect l="l" t="t" r="r" b="b"/>
              <a:pathLst>
                <a:path w="4064" h="3990" extrusionOk="0">
                  <a:moveTo>
                    <a:pt x="2078" y="0"/>
                  </a:moveTo>
                  <a:cubicBezTo>
                    <a:pt x="920" y="0"/>
                    <a:pt x="0" y="846"/>
                    <a:pt x="0" y="2004"/>
                  </a:cubicBezTo>
                  <a:cubicBezTo>
                    <a:pt x="0" y="3071"/>
                    <a:pt x="920" y="3990"/>
                    <a:pt x="2078" y="3990"/>
                  </a:cubicBezTo>
                  <a:cubicBezTo>
                    <a:pt x="3144" y="3990"/>
                    <a:pt x="4063" y="3071"/>
                    <a:pt x="4063" y="2004"/>
                  </a:cubicBezTo>
                  <a:cubicBezTo>
                    <a:pt x="4063" y="846"/>
                    <a:pt x="3144" y="0"/>
                    <a:pt x="207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75"/>
            <p:cNvSpPr/>
            <p:nvPr/>
          </p:nvSpPr>
          <p:spPr>
            <a:xfrm>
              <a:off x="1659225" y="3332725"/>
              <a:ext cx="97475" cy="76775"/>
            </a:xfrm>
            <a:custGeom>
              <a:avLst/>
              <a:gdLst/>
              <a:ahLst/>
              <a:cxnLst/>
              <a:rect l="l" t="t" r="r" b="b"/>
              <a:pathLst>
                <a:path w="3899" h="3071" extrusionOk="0">
                  <a:moveTo>
                    <a:pt x="1913" y="0"/>
                  </a:moveTo>
                  <a:cubicBezTo>
                    <a:pt x="994" y="0"/>
                    <a:pt x="221" y="534"/>
                    <a:pt x="1" y="1306"/>
                  </a:cubicBezTo>
                  <a:cubicBezTo>
                    <a:pt x="295" y="846"/>
                    <a:pt x="920" y="460"/>
                    <a:pt x="1600" y="460"/>
                  </a:cubicBezTo>
                  <a:cubicBezTo>
                    <a:pt x="2758" y="460"/>
                    <a:pt x="3604" y="1379"/>
                    <a:pt x="3604" y="2464"/>
                  </a:cubicBezTo>
                  <a:cubicBezTo>
                    <a:pt x="3604" y="2685"/>
                    <a:pt x="3604" y="2924"/>
                    <a:pt x="3512" y="3071"/>
                  </a:cubicBezTo>
                  <a:cubicBezTo>
                    <a:pt x="3751" y="2758"/>
                    <a:pt x="3898" y="2372"/>
                    <a:pt x="3898" y="2004"/>
                  </a:cubicBezTo>
                  <a:cubicBezTo>
                    <a:pt x="3898" y="846"/>
                    <a:pt x="2979" y="0"/>
                    <a:pt x="1913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75"/>
            <p:cNvSpPr/>
            <p:nvPr/>
          </p:nvSpPr>
          <p:spPr>
            <a:xfrm>
              <a:off x="1662900" y="3357550"/>
              <a:ext cx="74950" cy="74925"/>
            </a:xfrm>
            <a:custGeom>
              <a:avLst/>
              <a:gdLst/>
              <a:ahLst/>
              <a:cxnLst/>
              <a:rect l="l" t="t" r="r" b="b"/>
              <a:pathLst>
                <a:path w="2998" h="2997" extrusionOk="0">
                  <a:moveTo>
                    <a:pt x="1453" y="0"/>
                  </a:moveTo>
                  <a:cubicBezTo>
                    <a:pt x="700" y="0"/>
                    <a:pt x="1" y="625"/>
                    <a:pt x="1" y="1471"/>
                  </a:cubicBezTo>
                  <a:cubicBezTo>
                    <a:pt x="1" y="2298"/>
                    <a:pt x="700" y="2997"/>
                    <a:pt x="1453" y="2997"/>
                  </a:cubicBezTo>
                  <a:cubicBezTo>
                    <a:pt x="2299" y="2997"/>
                    <a:pt x="2998" y="2298"/>
                    <a:pt x="2998" y="1471"/>
                  </a:cubicBezTo>
                  <a:cubicBezTo>
                    <a:pt x="2998" y="625"/>
                    <a:pt x="2299" y="0"/>
                    <a:pt x="1453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5" name="Google Shape;3815;p75"/>
          <p:cNvGrpSpPr/>
          <p:nvPr/>
        </p:nvGrpSpPr>
        <p:grpSpPr>
          <a:xfrm flipH="1">
            <a:off x="8132047" y="2486098"/>
            <a:ext cx="206929" cy="203212"/>
            <a:chOff x="1971300" y="3409475"/>
            <a:chExt cx="101600" cy="99775"/>
          </a:xfrm>
        </p:grpSpPr>
        <p:sp>
          <p:nvSpPr>
            <p:cNvPr id="3816" name="Google Shape;3816;p75"/>
            <p:cNvSpPr/>
            <p:nvPr/>
          </p:nvSpPr>
          <p:spPr>
            <a:xfrm>
              <a:off x="1971300" y="3409475"/>
              <a:ext cx="101600" cy="99775"/>
            </a:xfrm>
            <a:custGeom>
              <a:avLst/>
              <a:gdLst/>
              <a:ahLst/>
              <a:cxnLst/>
              <a:rect l="l" t="t" r="r" b="b"/>
              <a:pathLst>
                <a:path w="4064" h="3991" extrusionOk="0">
                  <a:moveTo>
                    <a:pt x="2060" y="1"/>
                  </a:moveTo>
                  <a:cubicBezTo>
                    <a:pt x="920" y="1"/>
                    <a:pt x="1" y="920"/>
                    <a:pt x="1" y="1986"/>
                  </a:cubicBezTo>
                  <a:cubicBezTo>
                    <a:pt x="1" y="3144"/>
                    <a:pt x="920" y="3990"/>
                    <a:pt x="2060" y="3990"/>
                  </a:cubicBezTo>
                  <a:cubicBezTo>
                    <a:pt x="3145" y="3990"/>
                    <a:pt x="4064" y="3144"/>
                    <a:pt x="4064" y="1986"/>
                  </a:cubicBezTo>
                  <a:cubicBezTo>
                    <a:pt x="4064" y="920"/>
                    <a:pt x="3145" y="1"/>
                    <a:pt x="2060" y="1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75"/>
            <p:cNvSpPr/>
            <p:nvPr/>
          </p:nvSpPr>
          <p:spPr>
            <a:xfrm>
              <a:off x="1974975" y="3409475"/>
              <a:ext cx="97925" cy="78625"/>
            </a:xfrm>
            <a:custGeom>
              <a:avLst/>
              <a:gdLst/>
              <a:ahLst/>
              <a:cxnLst/>
              <a:rect l="l" t="t" r="r" b="b"/>
              <a:pathLst>
                <a:path w="3917" h="3145" extrusionOk="0">
                  <a:moveTo>
                    <a:pt x="1913" y="1"/>
                  </a:moveTo>
                  <a:cubicBezTo>
                    <a:pt x="994" y="1"/>
                    <a:pt x="240" y="607"/>
                    <a:pt x="1" y="1380"/>
                  </a:cubicBezTo>
                  <a:cubicBezTo>
                    <a:pt x="313" y="846"/>
                    <a:pt x="920" y="534"/>
                    <a:pt x="1619" y="534"/>
                  </a:cubicBezTo>
                  <a:cubicBezTo>
                    <a:pt x="2759" y="534"/>
                    <a:pt x="3604" y="1453"/>
                    <a:pt x="3604" y="2519"/>
                  </a:cubicBezTo>
                  <a:cubicBezTo>
                    <a:pt x="3604" y="2758"/>
                    <a:pt x="3604" y="2979"/>
                    <a:pt x="3531" y="3144"/>
                  </a:cubicBezTo>
                  <a:cubicBezTo>
                    <a:pt x="3751" y="2832"/>
                    <a:pt x="3917" y="2446"/>
                    <a:pt x="3917" y="1986"/>
                  </a:cubicBezTo>
                  <a:cubicBezTo>
                    <a:pt x="3917" y="920"/>
                    <a:pt x="2998" y="1"/>
                    <a:pt x="1913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75"/>
            <p:cNvSpPr/>
            <p:nvPr/>
          </p:nvSpPr>
          <p:spPr>
            <a:xfrm>
              <a:off x="1979125" y="3434300"/>
              <a:ext cx="74475" cy="74950"/>
            </a:xfrm>
            <a:custGeom>
              <a:avLst/>
              <a:gdLst/>
              <a:ahLst/>
              <a:cxnLst/>
              <a:rect l="l" t="t" r="r" b="b"/>
              <a:pathLst>
                <a:path w="2979" h="2998" extrusionOk="0">
                  <a:moveTo>
                    <a:pt x="1453" y="0"/>
                  </a:moveTo>
                  <a:cubicBezTo>
                    <a:pt x="681" y="0"/>
                    <a:pt x="0" y="699"/>
                    <a:pt x="0" y="1526"/>
                  </a:cubicBezTo>
                  <a:cubicBezTo>
                    <a:pt x="0" y="2372"/>
                    <a:pt x="681" y="2997"/>
                    <a:pt x="1453" y="2997"/>
                  </a:cubicBezTo>
                  <a:cubicBezTo>
                    <a:pt x="2298" y="2997"/>
                    <a:pt x="2979" y="2372"/>
                    <a:pt x="2979" y="1526"/>
                  </a:cubicBezTo>
                  <a:cubicBezTo>
                    <a:pt x="2979" y="699"/>
                    <a:pt x="2298" y="0"/>
                    <a:pt x="1453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9" name="Google Shape;3819;p75"/>
          <p:cNvGrpSpPr/>
          <p:nvPr/>
        </p:nvGrpSpPr>
        <p:grpSpPr>
          <a:xfrm>
            <a:off x="1362447" y="2432393"/>
            <a:ext cx="206929" cy="203161"/>
            <a:chOff x="1655100" y="3332725"/>
            <a:chExt cx="101600" cy="99750"/>
          </a:xfrm>
        </p:grpSpPr>
        <p:sp>
          <p:nvSpPr>
            <p:cNvPr id="3820" name="Google Shape;3820;p75"/>
            <p:cNvSpPr/>
            <p:nvPr/>
          </p:nvSpPr>
          <p:spPr>
            <a:xfrm>
              <a:off x="1655100" y="3332725"/>
              <a:ext cx="101600" cy="99750"/>
            </a:xfrm>
            <a:custGeom>
              <a:avLst/>
              <a:gdLst/>
              <a:ahLst/>
              <a:cxnLst/>
              <a:rect l="l" t="t" r="r" b="b"/>
              <a:pathLst>
                <a:path w="4064" h="3990" extrusionOk="0">
                  <a:moveTo>
                    <a:pt x="2078" y="0"/>
                  </a:moveTo>
                  <a:cubicBezTo>
                    <a:pt x="920" y="0"/>
                    <a:pt x="0" y="846"/>
                    <a:pt x="0" y="2004"/>
                  </a:cubicBezTo>
                  <a:cubicBezTo>
                    <a:pt x="0" y="3071"/>
                    <a:pt x="920" y="3990"/>
                    <a:pt x="2078" y="3990"/>
                  </a:cubicBezTo>
                  <a:cubicBezTo>
                    <a:pt x="3144" y="3990"/>
                    <a:pt x="4063" y="3071"/>
                    <a:pt x="4063" y="2004"/>
                  </a:cubicBezTo>
                  <a:cubicBezTo>
                    <a:pt x="4063" y="846"/>
                    <a:pt x="3144" y="0"/>
                    <a:pt x="207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75"/>
            <p:cNvSpPr/>
            <p:nvPr/>
          </p:nvSpPr>
          <p:spPr>
            <a:xfrm>
              <a:off x="1659225" y="3332725"/>
              <a:ext cx="97475" cy="76775"/>
            </a:xfrm>
            <a:custGeom>
              <a:avLst/>
              <a:gdLst/>
              <a:ahLst/>
              <a:cxnLst/>
              <a:rect l="l" t="t" r="r" b="b"/>
              <a:pathLst>
                <a:path w="3899" h="3071" extrusionOk="0">
                  <a:moveTo>
                    <a:pt x="1913" y="0"/>
                  </a:moveTo>
                  <a:cubicBezTo>
                    <a:pt x="994" y="0"/>
                    <a:pt x="221" y="534"/>
                    <a:pt x="1" y="1306"/>
                  </a:cubicBezTo>
                  <a:cubicBezTo>
                    <a:pt x="295" y="846"/>
                    <a:pt x="920" y="460"/>
                    <a:pt x="1600" y="460"/>
                  </a:cubicBezTo>
                  <a:cubicBezTo>
                    <a:pt x="2758" y="460"/>
                    <a:pt x="3604" y="1379"/>
                    <a:pt x="3604" y="2464"/>
                  </a:cubicBezTo>
                  <a:cubicBezTo>
                    <a:pt x="3604" y="2685"/>
                    <a:pt x="3604" y="2924"/>
                    <a:pt x="3512" y="3071"/>
                  </a:cubicBezTo>
                  <a:cubicBezTo>
                    <a:pt x="3751" y="2758"/>
                    <a:pt x="3898" y="2372"/>
                    <a:pt x="3898" y="2004"/>
                  </a:cubicBezTo>
                  <a:cubicBezTo>
                    <a:pt x="3898" y="846"/>
                    <a:pt x="2979" y="0"/>
                    <a:pt x="1913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75"/>
            <p:cNvSpPr/>
            <p:nvPr/>
          </p:nvSpPr>
          <p:spPr>
            <a:xfrm>
              <a:off x="1662900" y="3357550"/>
              <a:ext cx="74950" cy="74925"/>
            </a:xfrm>
            <a:custGeom>
              <a:avLst/>
              <a:gdLst/>
              <a:ahLst/>
              <a:cxnLst/>
              <a:rect l="l" t="t" r="r" b="b"/>
              <a:pathLst>
                <a:path w="2998" h="2997" extrusionOk="0">
                  <a:moveTo>
                    <a:pt x="1453" y="0"/>
                  </a:moveTo>
                  <a:cubicBezTo>
                    <a:pt x="700" y="0"/>
                    <a:pt x="1" y="625"/>
                    <a:pt x="1" y="1471"/>
                  </a:cubicBezTo>
                  <a:cubicBezTo>
                    <a:pt x="1" y="2298"/>
                    <a:pt x="700" y="2997"/>
                    <a:pt x="1453" y="2997"/>
                  </a:cubicBezTo>
                  <a:cubicBezTo>
                    <a:pt x="2299" y="2997"/>
                    <a:pt x="2998" y="2298"/>
                    <a:pt x="2998" y="1471"/>
                  </a:cubicBezTo>
                  <a:cubicBezTo>
                    <a:pt x="2998" y="625"/>
                    <a:pt x="2299" y="0"/>
                    <a:pt x="1453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3" name="Google Shape;3823;p75"/>
          <p:cNvGrpSpPr/>
          <p:nvPr/>
        </p:nvGrpSpPr>
        <p:grpSpPr>
          <a:xfrm>
            <a:off x="1725921" y="3780931"/>
            <a:ext cx="646602" cy="594989"/>
            <a:chOff x="2718175" y="1713450"/>
            <a:chExt cx="404025" cy="371775"/>
          </a:xfrm>
        </p:grpSpPr>
        <p:sp>
          <p:nvSpPr>
            <p:cNvPr id="3824" name="Google Shape;3824;p75"/>
            <p:cNvSpPr/>
            <p:nvPr/>
          </p:nvSpPr>
          <p:spPr>
            <a:xfrm>
              <a:off x="2720025" y="1713450"/>
              <a:ext cx="402175" cy="370200"/>
            </a:xfrm>
            <a:custGeom>
              <a:avLst/>
              <a:gdLst/>
              <a:ahLst/>
              <a:cxnLst/>
              <a:rect l="l" t="t" r="r" b="b"/>
              <a:pathLst>
                <a:path w="16087" h="14808" extrusionOk="0">
                  <a:moveTo>
                    <a:pt x="8585" y="0"/>
                  </a:moveTo>
                  <a:cubicBezTo>
                    <a:pt x="6344" y="0"/>
                    <a:pt x="4170" y="1080"/>
                    <a:pt x="2684" y="2963"/>
                  </a:cubicBezTo>
                  <a:cubicBezTo>
                    <a:pt x="460" y="5721"/>
                    <a:pt x="0" y="10078"/>
                    <a:pt x="2611" y="12762"/>
                  </a:cubicBezTo>
                  <a:cubicBezTo>
                    <a:pt x="3983" y="14189"/>
                    <a:pt x="5908" y="14807"/>
                    <a:pt x="7813" y="14807"/>
                  </a:cubicBezTo>
                  <a:cubicBezTo>
                    <a:pt x="8460" y="14807"/>
                    <a:pt x="9105" y="14736"/>
                    <a:pt x="9726" y="14600"/>
                  </a:cubicBezTo>
                  <a:cubicBezTo>
                    <a:pt x="12189" y="14141"/>
                    <a:pt x="14487" y="12615"/>
                    <a:pt x="15480" y="10243"/>
                  </a:cubicBezTo>
                  <a:cubicBezTo>
                    <a:pt x="16087" y="8625"/>
                    <a:pt x="16087" y="6861"/>
                    <a:pt x="15627" y="5335"/>
                  </a:cubicBezTo>
                  <a:cubicBezTo>
                    <a:pt x="14947" y="3184"/>
                    <a:pt x="13255" y="1345"/>
                    <a:pt x="11178" y="500"/>
                  </a:cubicBezTo>
                  <a:cubicBezTo>
                    <a:pt x="10328" y="161"/>
                    <a:pt x="9451" y="0"/>
                    <a:pt x="8585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75"/>
            <p:cNvSpPr/>
            <p:nvPr/>
          </p:nvSpPr>
          <p:spPr>
            <a:xfrm>
              <a:off x="2718175" y="1771900"/>
              <a:ext cx="398525" cy="313325"/>
            </a:xfrm>
            <a:custGeom>
              <a:avLst/>
              <a:gdLst/>
              <a:ahLst/>
              <a:cxnLst/>
              <a:rect l="l" t="t" r="r" b="b"/>
              <a:pathLst>
                <a:path w="15941" h="12533" extrusionOk="0">
                  <a:moveTo>
                    <a:pt x="3218" y="0"/>
                  </a:moveTo>
                  <a:lnTo>
                    <a:pt x="3218" y="0"/>
                  </a:lnTo>
                  <a:cubicBezTo>
                    <a:pt x="3071" y="239"/>
                    <a:pt x="2832" y="460"/>
                    <a:pt x="2685" y="625"/>
                  </a:cubicBezTo>
                  <a:cubicBezTo>
                    <a:pt x="534" y="3456"/>
                    <a:pt x="1" y="7813"/>
                    <a:pt x="2611" y="10498"/>
                  </a:cubicBezTo>
                  <a:cubicBezTo>
                    <a:pt x="4002" y="11889"/>
                    <a:pt x="5962" y="12532"/>
                    <a:pt x="7924" y="12532"/>
                  </a:cubicBezTo>
                  <a:cubicBezTo>
                    <a:pt x="8555" y="12532"/>
                    <a:pt x="9187" y="12466"/>
                    <a:pt x="9800" y="12336"/>
                  </a:cubicBezTo>
                  <a:cubicBezTo>
                    <a:pt x="12171" y="11876"/>
                    <a:pt x="14469" y="10350"/>
                    <a:pt x="15480" y="7979"/>
                  </a:cubicBezTo>
                  <a:cubicBezTo>
                    <a:pt x="15701" y="7354"/>
                    <a:pt x="15848" y="6821"/>
                    <a:pt x="15940" y="6214"/>
                  </a:cubicBezTo>
                  <a:lnTo>
                    <a:pt x="15940" y="6214"/>
                  </a:lnTo>
                  <a:cubicBezTo>
                    <a:pt x="14855" y="7207"/>
                    <a:pt x="13403" y="7905"/>
                    <a:pt x="11951" y="8199"/>
                  </a:cubicBezTo>
                  <a:cubicBezTo>
                    <a:pt x="11373" y="8308"/>
                    <a:pt x="10774" y="8365"/>
                    <a:pt x="10170" y="8365"/>
                  </a:cubicBezTo>
                  <a:cubicBezTo>
                    <a:pt x="8216" y="8365"/>
                    <a:pt x="6222" y="7765"/>
                    <a:pt x="4817" y="6361"/>
                  </a:cubicBezTo>
                  <a:cubicBezTo>
                    <a:pt x="3218" y="4596"/>
                    <a:pt x="2758" y="2225"/>
                    <a:pt x="3218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75"/>
            <p:cNvSpPr/>
            <p:nvPr/>
          </p:nvSpPr>
          <p:spPr>
            <a:xfrm>
              <a:off x="2863875" y="1731825"/>
              <a:ext cx="128250" cy="120200"/>
            </a:xfrm>
            <a:custGeom>
              <a:avLst/>
              <a:gdLst/>
              <a:ahLst/>
              <a:cxnLst/>
              <a:rect l="l" t="t" r="r" b="b"/>
              <a:pathLst>
                <a:path w="5130" h="4808" extrusionOk="0">
                  <a:moveTo>
                    <a:pt x="2751" y="1"/>
                  </a:moveTo>
                  <a:cubicBezTo>
                    <a:pt x="2027" y="1"/>
                    <a:pt x="1288" y="374"/>
                    <a:pt x="828" y="996"/>
                  </a:cubicBezTo>
                  <a:cubicBezTo>
                    <a:pt x="148" y="1842"/>
                    <a:pt x="1" y="3294"/>
                    <a:pt x="754" y="4140"/>
                  </a:cubicBezTo>
                  <a:cubicBezTo>
                    <a:pt x="1229" y="4601"/>
                    <a:pt x="1874" y="4807"/>
                    <a:pt x="2487" y="4807"/>
                  </a:cubicBezTo>
                  <a:cubicBezTo>
                    <a:pt x="2680" y="4807"/>
                    <a:pt x="2871" y="4787"/>
                    <a:pt x="3052" y="4747"/>
                  </a:cubicBezTo>
                  <a:cubicBezTo>
                    <a:pt x="3825" y="4600"/>
                    <a:pt x="4597" y="4067"/>
                    <a:pt x="4891" y="3294"/>
                  </a:cubicBezTo>
                  <a:cubicBezTo>
                    <a:pt x="5130" y="2761"/>
                    <a:pt x="5130" y="2228"/>
                    <a:pt x="4964" y="1768"/>
                  </a:cubicBezTo>
                  <a:cubicBezTo>
                    <a:pt x="4744" y="1070"/>
                    <a:pt x="4211" y="463"/>
                    <a:pt x="3512" y="151"/>
                  </a:cubicBezTo>
                  <a:cubicBezTo>
                    <a:pt x="3269" y="49"/>
                    <a:pt x="3011" y="1"/>
                    <a:pt x="2751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75"/>
            <p:cNvSpPr/>
            <p:nvPr/>
          </p:nvSpPr>
          <p:spPr>
            <a:xfrm>
              <a:off x="2974650" y="1850475"/>
              <a:ext cx="68950" cy="68975"/>
            </a:xfrm>
            <a:custGeom>
              <a:avLst/>
              <a:gdLst/>
              <a:ahLst/>
              <a:cxnLst/>
              <a:rect l="l" t="t" r="r" b="b"/>
              <a:pathLst>
                <a:path w="2758" h="2759" extrusionOk="0">
                  <a:moveTo>
                    <a:pt x="1379" y="1"/>
                  </a:moveTo>
                  <a:cubicBezTo>
                    <a:pt x="625" y="1"/>
                    <a:pt x="0" y="626"/>
                    <a:pt x="0" y="1380"/>
                  </a:cubicBezTo>
                  <a:cubicBezTo>
                    <a:pt x="0" y="2152"/>
                    <a:pt x="625" y="2758"/>
                    <a:pt x="1379" y="2758"/>
                  </a:cubicBezTo>
                  <a:cubicBezTo>
                    <a:pt x="2151" y="2758"/>
                    <a:pt x="2758" y="2152"/>
                    <a:pt x="2758" y="1380"/>
                  </a:cubicBezTo>
                  <a:cubicBezTo>
                    <a:pt x="2758" y="626"/>
                    <a:pt x="2151" y="1"/>
                    <a:pt x="1379" y="1"/>
                  </a:cubicBezTo>
                  <a:close/>
                </a:path>
              </a:pathLst>
            </a:custGeom>
            <a:solidFill>
              <a:srgbClr val="2E3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75"/>
            <p:cNvSpPr/>
            <p:nvPr/>
          </p:nvSpPr>
          <p:spPr>
            <a:xfrm>
              <a:off x="2817925" y="1850475"/>
              <a:ext cx="68950" cy="68975"/>
            </a:xfrm>
            <a:custGeom>
              <a:avLst/>
              <a:gdLst/>
              <a:ahLst/>
              <a:cxnLst/>
              <a:rect l="l" t="t" r="r" b="b"/>
              <a:pathLst>
                <a:path w="2758" h="2759" extrusionOk="0">
                  <a:moveTo>
                    <a:pt x="1379" y="1"/>
                  </a:moveTo>
                  <a:cubicBezTo>
                    <a:pt x="607" y="1"/>
                    <a:pt x="0" y="626"/>
                    <a:pt x="0" y="1380"/>
                  </a:cubicBezTo>
                  <a:cubicBezTo>
                    <a:pt x="0" y="2152"/>
                    <a:pt x="607" y="2758"/>
                    <a:pt x="1379" y="2758"/>
                  </a:cubicBezTo>
                  <a:cubicBezTo>
                    <a:pt x="2133" y="2758"/>
                    <a:pt x="2758" y="2152"/>
                    <a:pt x="2758" y="1380"/>
                  </a:cubicBezTo>
                  <a:cubicBezTo>
                    <a:pt x="2758" y="626"/>
                    <a:pt x="2133" y="1"/>
                    <a:pt x="1379" y="1"/>
                  </a:cubicBezTo>
                  <a:close/>
                </a:path>
              </a:pathLst>
            </a:custGeom>
            <a:solidFill>
              <a:srgbClr val="2E3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75"/>
            <p:cNvSpPr/>
            <p:nvPr/>
          </p:nvSpPr>
          <p:spPr>
            <a:xfrm>
              <a:off x="2775625" y="1906100"/>
              <a:ext cx="105275" cy="44150"/>
            </a:xfrm>
            <a:custGeom>
              <a:avLst/>
              <a:gdLst/>
              <a:ahLst/>
              <a:cxnLst/>
              <a:rect l="l" t="t" r="r" b="b"/>
              <a:pathLst>
                <a:path w="4211" h="1766" extrusionOk="0">
                  <a:moveTo>
                    <a:pt x="2060" y="0"/>
                  </a:moveTo>
                  <a:cubicBezTo>
                    <a:pt x="920" y="0"/>
                    <a:pt x="1" y="460"/>
                    <a:pt x="1" y="919"/>
                  </a:cubicBezTo>
                  <a:cubicBezTo>
                    <a:pt x="1" y="1379"/>
                    <a:pt x="920" y="1765"/>
                    <a:pt x="2060" y="1765"/>
                  </a:cubicBezTo>
                  <a:cubicBezTo>
                    <a:pt x="3218" y="1765"/>
                    <a:pt x="4211" y="1379"/>
                    <a:pt x="4211" y="919"/>
                  </a:cubicBezTo>
                  <a:cubicBezTo>
                    <a:pt x="4211" y="460"/>
                    <a:pt x="3218" y="0"/>
                    <a:pt x="2060" y="0"/>
                  </a:cubicBezTo>
                  <a:close/>
                </a:path>
              </a:pathLst>
            </a:custGeom>
            <a:solidFill>
              <a:srgbClr val="FF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75"/>
            <p:cNvSpPr/>
            <p:nvPr/>
          </p:nvSpPr>
          <p:spPr>
            <a:xfrm>
              <a:off x="2980625" y="1906100"/>
              <a:ext cx="105275" cy="44150"/>
            </a:xfrm>
            <a:custGeom>
              <a:avLst/>
              <a:gdLst/>
              <a:ahLst/>
              <a:cxnLst/>
              <a:rect l="l" t="t" r="r" b="b"/>
              <a:pathLst>
                <a:path w="4211" h="1766" extrusionOk="0">
                  <a:moveTo>
                    <a:pt x="2059" y="0"/>
                  </a:moveTo>
                  <a:cubicBezTo>
                    <a:pt x="919" y="0"/>
                    <a:pt x="0" y="460"/>
                    <a:pt x="0" y="919"/>
                  </a:cubicBezTo>
                  <a:cubicBezTo>
                    <a:pt x="0" y="1379"/>
                    <a:pt x="919" y="1765"/>
                    <a:pt x="2059" y="1765"/>
                  </a:cubicBezTo>
                  <a:cubicBezTo>
                    <a:pt x="3291" y="1765"/>
                    <a:pt x="4210" y="1379"/>
                    <a:pt x="4210" y="919"/>
                  </a:cubicBezTo>
                  <a:cubicBezTo>
                    <a:pt x="4210" y="460"/>
                    <a:pt x="3291" y="0"/>
                    <a:pt x="2059" y="0"/>
                  </a:cubicBezTo>
                  <a:close/>
                </a:path>
              </a:pathLst>
            </a:custGeom>
            <a:solidFill>
              <a:srgbClr val="FF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75"/>
            <p:cNvSpPr/>
            <p:nvPr/>
          </p:nvSpPr>
          <p:spPr>
            <a:xfrm>
              <a:off x="3053225" y="1896450"/>
              <a:ext cx="24850" cy="27125"/>
            </a:xfrm>
            <a:custGeom>
              <a:avLst/>
              <a:gdLst/>
              <a:ahLst/>
              <a:cxnLst/>
              <a:rect l="l" t="t" r="r" b="b"/>
              <a:pathLst>
                <a:path w="994" h="1085" extrusionOk="0">
                  <a:moveTo>
                    <a:pt x="534" y="0"/>
                  </a:moveTo>
                  <a:cubicBezTo>
                    <a:pt x="240" y="0"/>
                    <a:pt x="1" y="239"/>
                    <a:pt x="1" y="533"/>
                  </a:cubicBezTo>
                  <a:cubicBezTo>
                    <a:pt x="1" y="846"/>
                    <a:pt x="240" y="1085"/>
                    <a:pt x="534" y="1085"/>
                  </a:cubicBezTo>
                  <a:cubicBezTo>
                    <a:pt x="773" y="1085"/>
                    <a:pt x="994" y="846"/>
                    <a:pt x="994" y="533"/>
                  </a:cubicBezTo>
                  <a:cubicBezTo>
                    <a:pt x="994" y="239"/>
                    <a:pt x="773" y="0"/>
                    <a:pt x="5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75"/>
            <p:cNvSpPr/>
            <p:nvPr/>
          </p:nvSpPr>
          <p:spPr>
            <a:xfrm>
              <a:off x="2796775" y="1896450"/>
              <a:ext cx="24850" cy="27125"/>
            </a:xfrm>
            <a:custGeom>
              <a:avLst/>
              <a:gdLst/>
              <a:ahLst/>
              <a:cxnLst/>
              <a:rect l="l" t="t" r="r" b="b"/>
              <a:pathLst>
                <a:path w="994" h="1085" extrusionOk="0">
                  <a:moveTo>
                    <a:pt x="460" y="0"/>
                  </a:moveTo>
                  <a:cubicBezTo>
                    <a:pt x="221" y="0"/>
                    <a:pt x="0" y="239"/>
                    <a:pt x="0" y="533"/>
                  </a:cubicBezTo>
                  <a:cubicBezTo>
                    <a:pt x="0" y="846"/>
                    <a:pt x="221" y="1085"/>
                    <a:pt x="460" y="1085"/>
                  </a:cubicBezTo>
                  <a:cubicBezTo>
                    <a:pt x="754" y="1085"/>
                    <a:pt x="993" y="846"/>
                    <a:pt x="993" y="533"/>
                  </a:cubicBezTo>
                  <a:cubicBezTo>
                    <a:pt x="993" y="239"/>
                    <a:pt x="754" y="0"/>
                    <a:pt x="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75"/>
            <p:cNvSpPr/>
            <p:nvPr/>
          </p:nvSpPr>
          <p:spPr>
            <a:xfrm>
              <a:off x="2886850" y="1913900"/>
              <a:ext cx="82300" cy="51500"/>
            </a:xfrm>
            <a:custGeom>
              <a:avLst/>
              <a:gdLst/>
              <a:ahLst/>
              <a:cxnLst/>
              <a:rect l="l" t="t" r="r" b="b"/>
              <a:pathLst>
                <a:path w="3292" h="2060" extrusionOk="0">
                  <a:moveTo>
                    <a:pt x="295" y="1"/>
                  </a:moveTo>
                  <a:cubicBezTo>
                    <a:pt x="148" y="1"/>
                    <a:pt x="1" y="148"/>
                    <a:pt x="1" y="295"/>
                  </a:cubicBezTo>
                  <a:cubicBezTo>
                    <a:pt x="1" y="1214"/>
                    <a:pt x="681" y="1986"/>
                    <a:pt x="1600" y="2060"/>
                  </a:cubicBezTo>
                  <a:cubicBezTo>
                    <a:pt x="2519" y="2060"/>
                    <a:pt x="3292" y="1306"/>
                    <a:pt x="3292" y="387"/>
                  </a:cubicBezTo>
                  <a:cubicBezTo>
                    <a:pt x="3292" y="221"/>
                    <a:pt x="3218" y="74"/>
                    <a:pt x="2979" y="74"/>
                  </a:cubicBezTo>
                  <a:cubicBezTo>
                    <a:pt x="2832" y="74"/>
                    <a:pt x="2667" y="221"/>
                    <a:pt x="2667" y="387"/>
                  </a:cubicBezTo>
                  <a:cubicBezTo>
                    <a:pt x="2593" y="920"/>
                    <a:pt x="2133" y="1380"/>
                    <a:pt x="1600" y="1380"/>
                  </a:cubicBezTo>
                  <a:cubicBezTo>
                    <a:pt x="1067" y="1380"/>
                    <a:pt x="607" y="920"/>
                    <a:pt x="681" y="295"/>
                  </a:cubicBezTo>
                  <a:cubicBezTo>
                    <a:pt x="681" y="148"/>
                    <a:pt x="534" y="1"/>
                    <a:pt x="295" y="1"/>
                  </a:cubicBezTo>
                  <a:close/>
                </a:path>
              </a:pathLst>
            </a:custGeom>
            <a:solidFill>
              <a:srgbClr val="2E3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4" name="Google Shape;3834;p75"/>
          <p:cNvGrpSpPr/>
          <p:nvPr/>
        </p:nvGrpSpPr>
        <p:grpSpPr>
          <a:xfrm rot="1016151">
            <a:off x="1923585" y="722618"/>
            <a:ext cx="646605" cy="594991"/>
            <a:chOff x="3369450" y="1713450"/>
            <a:chExt cx="404025" cy="371775"/>
          </a:xfrm>
        </p:grpSpPr>
        <p:sp>
          <p:nvSpPr>
            <p:cNvPr id="3835" name="Google Shape;3835;p75"/>
            <p:cNvSpPr/>
            <p:nvPr/>
          </p:nvSpPr>
          <p:spPr>
            <a:xfrm>
              <a:off x="3371300" y="1713450"/>
              <a:ext cx="402175" cy="370200"/>
            </a:xfrm>
            <a:custGeom>
              <a:avLst/>
              <a:gdLst/>
              <a:ahLst/>
              <a:cxnLst/>
              <a:rect l="l" t="t" r="r" b="b"/>
              <a:pathLst>
                <a:path w="16087" h="14808" extrusionOk="0">
                  <a:moveTo>
                    <a:pt x="8563" y="0"/>
                  </a:moveTo>
                  <a:cubicBezTo>
                    <a:pt x="6297" y="0"/>
                    <a:pt x="4091" y="1080"/>
                    <a:pt x="2592" y="2963"/>
                  </a:cubicBezTo>
                  <a:cubicBezTo>
                    <a:pt x="460" y="5721"/>
                    <a:pt x="0" y="10078"/>
                    <a:pt x="2592" y="12762"/>
                  </a:cubicBezTo>
                  <a:cubicBezTo>
                    <a:pt x="3910" y="14189"/>
                    <a:pt x="5821" y="14807"/>
                    <a:pt x="7760" y="14807"/>
                  </a:cubicBezTo>
                  <a:cubicBezTo>
                    <a:pt x="8420" y="14807"/>
                    <a:pt x="9082" y="14736"/>
                    <a:pt x="9725" y="14600"/>
                  </a:cubicBezTo>
                  <a:cubicBezTo>
                    <a:pt x="12097" y="14141"/>
                    <a:pt x="14395" y="12615"/>
                    <a:pt x="15388" y="10243"/>
                  </a:cubicBezTo>
                  <a:cubicBezTo>
                    <a:pt x="16086" y="8625"/>
                    <a:pt x="16086" y="6861"/>
                    <a:pt x="15553" y="5335"/>
                  </a:cubicBezTo>
                  <a:cubicBezTo>
                    <a:pt x="14855" y="3184"/>
                    <a:pt x="13255" y="1345"/>
                    <a:pt x="11178" y="500"/>
                  </a:cubicBezTo>
                  <a:cubicBezTo>
                    <a:pt x="10322" y="161"/>
                    <a:pt x="9438" y="0"/>
                    <a:pt x="8563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75"/>
            <p:cNvSpPr/>
            <p:nvPr/>
          </p:nvSpPr>
          <p:spPr>
            <a:xfrm>
              <a:off x="3369450" y="1771900"/>
              <a:ext cx="398050" cy="313325"/>
            </a:xfrm>
            <a:custGeom>
              <a:avLst/>
              <a:gdLst/>
              <a:ahLst/>
              <a:cxnLst/>
              <a:rect l="l" t="t" r="r" b="b"/>
              <a:pathLst>
                <a:path w="15922" h="12533" extrusionOk="0">
                  <a:moveTo>
                    <a:pt x="3218" y="0"/>
                  </a:moveTo>
                  <a:lnTo>
                    <a:pt x="3218" y="0"/>
                  </a:lnTo>
                  <a:cubicBezTo>
                    <a:pt x="2979" y="239"/>
                    <a:pt x="2832" y="460"/>
                    <a:pt x="2666" y="625"/>
                  </a:cubicBezTo>
                  <a:cubicBezTo>
                    <a:pt x="460" y="3456"/>
                    <a:pt x="0" y="7813"/>
                    <a:pt x="2593" y="10498"/>
                  </a:cubicBezTo>
                  <a:cubicBezTo>
                    <a:pt x="3984" y="11889"/>
                    <a:pt x="5901" y="12532"/>
                    <a:pt x="7851" y="12532"/>
                  </a:cubicBezTo>
                  <a:cubicBezTo>
                    <a:pt x="8478" y="12532"/>
                    <a:pt x="9108" y="12466"/>
                    <a:pt x="9726" y="12336"/>
                  </a:cubicBezTo>
                  <a:cubicBezTo>
                    <a:pt x="12097" y="11876"/>
                    <a:pt x="14469" y="10350"/>
                    <a:pt x="15462" y="7979"/>
                  </a:cubicBezTo>
                  <a:cubicBezTo>
                    <a:pt x="15701" y="7354"/>
                    <a:pt x="15848" y="6821"/>
                    <a:pt x="15921" y="6214"/>
                  </a:cubicBezTo>
                  <a:lnTo>
                    <a:pt x="15921" y="6214"/>
                  </a:lnTo>
                  <a:cubicBezTo>
                    <a:pt x="14782" y="7207"/>
                    <a:pt x="13403" y="7905"/>
                    <a:pt x="11950" y="8199"/>
                  </a:cubicBezTo>
                  <a:cubicBezTo>
                    <a:pt x="11351" y="8308"/>
                    <a:pt x="10736" y="8365"/>
                    <a:pt x="10122" y="8365"/>
                  </a:cubicBezTo>
                  <a:cubicBezTo>
                    <a:pt x="8136" y="8365"/>
                    <a:pt x="6165" y="7765"/>
                    <a:pt x="4817" y="6361"/>
                  </a:cubicBezTo>
                  <a:cubicBezTo>
                    <a:pt x="3126" y="4596"/>
                    <a:pt x="2758" y="2225"/>
                    <a:pt x="3218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75"/>
            <p:cNvSpPr/>
            <p:nvPr/>
          </p:nvSpPr>
          <p:spPr>
            <a:xfrm>
              <a:off x="3512850" y="1731825"/>
              <a:ext cx="130100" cy="120200"/>
            </a:xfrm>
            <a:custGeom>
              <a:avLst/>
              <a:gdLst/>
              <a:ahLst/>
              <a:cxnLst/>
              <a:rect l="l" t="t" r="r" b="b"/>
              <a:pathLst>
                <a:path w="5204" h="4808" extrusionOk="0">
                  <a:moveTo>
                    <a:pt x="2807" y="1"/>
                  </a:moveTo>
                  <a:cubicBezTo>
                    <a:pt x="2066" y="1"/>
                    <a:pt x="1347" y="374"/>
                    <a:pt x="846" y="996"/>
                  </a:cubicBezTo>
                  <a:cubicBezTo>
                    <a:pt x="148" y="1842"/>
                    <a:pt x="0" y="3294"/>
                    <a:pt x="846" y="4140"/>
                  </a:cubicBezTo>
                  <a:cubicBezTo>
                    <a:pt x="1307" y="4601"/>
                    <a:pt x="1906" y="4807"/>
                    <a:pt x="2538" y="4807"/>
                  </a:cubicBezTo>
                  <a:cubicBezTo>
                    <a:pt x="2738" y="4807"/>
                    <a:pt x="2941" y="4787"/>
                    <a:pt x="3144" y="4747"/>
                  </a:cubicBezTo>
                  <a:cubicBezTo>
                    <a:pt x="3916" y="4600"/>
                    <a:pt x="4670" y="4067"/>
                    <a:pt x="4983" y="3294"/>
                  </a:cubicBezTo>
                  <a:cubicBezTo>
                    <a:pt x="5203" y="2761"/>
                    <a:pt x="5203" y="2228"/>
                    <a:pt x="4983" y="1768"/>
                  </a:cubicBezTo>
                  <a:cubicBezTo>
                    <a:pt x="4836" y="1070"/>
                    <a:pt x="4284" y="463"/>
                    <a:pt x="3604" y="151"/>
                  </a:cubicBezTo>
                  <a:cubicBezTo>
                    <a:pt x="3342" y="49"/>
                    <a:pt x="3073" y="1"/>
                    <a:pt x="2807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75"/>
            <p:cNvSpPr/>
            <p:nvPr/>
          </p:nvSpPr>
          <p:spPr>
            <a:xfrm>
              <a:off x="3479550" y="1835025"/>
              <a:ext cx="73775" cy="80100"/>
            </a:xfrm>
            <a:custGeom>
              <a:avLst/>
              <a:gdLst/>
              <a:ahLst/>
              <a:cxnLst/>
              <a:rect l="l" t="t" r="r" b="b"/>
              <a:pathLst>
                <a:path w="2951" h="3204" extrusionOk="0">
                  <a:moveTo>
                    <a:pt x="665" y="0"/>
                  </a:moveTo>
                  <a:cubicBezTo>
                    <a:pt x="396" y="0"/>
                    <a:pt x="249" y="454"/>
                    <a:pt x="487" y="692"/>
                  </a:cubicBezTo>
                  <a:cubicBezTo>
                    <a:pt x="799" y="858"/>
                    <a:pt x="1020" y="1152"/>
                    <a:pt x="1332" y="1391"/>
                  </a:cubicBezTo>
                  <a:lnTo>
                    <a:pt x="652" y="1391"/>
                  </a:lnTo>
                  <a:cubicBezTo>
                    <a:pt x="193" y="1391"/>
                    <a:pt x="193" y="2071"/>
                    <a:pt x="652" y="2071"/>
                  </a:cubicBezTo>
                  <a:lnTo>
                    <a:pt x="1185" y="2071"/>
                  </a:lnTo>
                  <a:cubicBezTo>
                    <a:pt x="873" y="2237"/>
                    <a:pt x="560" y="2384"/>
                    <a:pt x="266" y="2531"/>
                  </a:cubicBezTo>
                  <a:cubicBezTo>
                    <a:pt x="0" y="2734"/>
                    <a:pt x="187" y="3203"/>
                    <a:pt x="486" y="3203"/>
                  </a:cubicBezTo>
                  <a:cubicBezTo>
                    <a:pt x="538" y="3203"/>
                    <a:pt x="595" y="3189"/>
                    <a:pt x="652" y="3156"/>
                  </a:cubicBezTo>
                  <a:cubicBezTo>
                    <a:pt x="1332" y="2770"/>
                    <a:pt x="2031" y="2457"/>
                    <a:pt x="2711" y="2071"/>
                  </a:cubicBezTo>
                  <a:cubicBezTo>
                    <a:pt x="2950" y="1924"/>
                    <a:pt x="2950" y="1538"/>
                    <a:pt x="2638" y="1464"/>
                  </a:cubicBezTo>
                  <a:cubicBezTo>
                    <a:pt x="2638" y="1464"/>
                    <a:pt x="1185" y="325"/>
                    <a:pt x="873" y="86"/>
                  </a:cubicBezTo>
                  <a:cubicBezTo>
                    <a:pt x="799" y="26"/>
                    <a:pt x="728" y="0"/>
                    <a:pt x="665" y="0"/>
                  </a:cubicBezTo>
                  <a:close/>
                </a:path>
              </a:pathLst>
            </a:custGeom>
            <a:solidFill>
              <a:srgbClr val="2E3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75"/>
            <p:cNvSpPr/>
            <p:nvPr/>
          </p:nvSpPr>
          <p:spPr>
            <a:xfrm>
              <a:off x="3606600" y="1835025"/>
              <a:ext cx="75350" cy="80100"/>
            </a:xfrm>
            <a:custGeom>
              <a:avLst/>
              <a:gdLst/>
              <a:ahLst/>
              <a:cxnLst/>
              <a:rect l="l" t="t" r="r" b="b"/>
              <a:pathLst>
                <a:path w="3014" h="3204" extrusionOk="0">
                  <a:moveTo>
                    <a:pt x="2360" y="0"/>
                  </a:moveTo>
                  <a:cubicBezTo>
                    <a:pt x="2296" y="0"/>
                    <a:pt x="2226" y="26"/>
                    <a:pt x="2152" y="86"/>
                  </a:cubicBezTo>
                  <a:cubicBezTo>
                    <a:pt x="1839" y="325"/>
                    <a:pt x="387" y="1464"/>
                    <a:pt x="387" y="1464"/>
                  </a:cubicBezTo>
                  <a:cubicBezTo>
                    <a:pt x="74" y="1538"/>
                    <a:pt x="1" y="1924"/>
                    <a:pt x="313" y="2071"/>
                  </a:cubicBezTo>
                  <a:cubicBezTo>
                    <a:pt x="920" y="2457"/>
                    <a:pt x="1692" y="2770"/>
                    <a:pt x="2372" y="3156"/>
                  </a:cubicBezTo>
                  <a:cubicBezTo>
                    <a:pt x="2430" y="3189"/>
                    <a:pt x="2486" y="3203"/>
                    <a:pt x="2539" y="3203"/>
                  </a:cubicBezTo>
                  <a:cubicBezTo>
                    <a:pt x="2836" y="3203"/>
                    <a:pt x="3013" y="2734"/>
                    <a:pt x="2685" y="2531"/>
                  </a:cubicBezTo>
                  <a:cubicBezTo>
                    <a:pt x="2464" y="2384"/>
                    <a:pt x="2152" y="2237"/>
                    <a:pt x="1839" y="2071"/>
                  </a:cubicBezTo>
                  <a:lnTo>
                    <a:pt x="2372" y="2071"/>
                  </a:lnTo>
                  <a:cubicBezTo>
                    <a:pt x="2759" y="2071"/>
                    <a:pt x="2759" y="1391"/>
                    <a:pt x="2372" y="1391"/>
                  </a:cubicBezTo>
                  <a:lnTo>
                    <a:pt x="1692" y="1391"/>
                  </a:lnTo>
                  <a:cubicBezTo>
                    <a:pt x="1913" y="1152"/>
                    <a:pt x="2225" y="858"/>
                    <a:pt x="2464" y="692"/>
                  </a:cubicBezTo>
                  <a:cubicBezTo>
                    <a:pt x="2762" y="454"/>
                    <a:pt x="2626" y="0"/>
                    <a:pt x="2360" y="0"/>
                  </a:cubicBezTo>
                  <a:close/>
                </a:path>
              </a:pathLst>
            </a:custGeom>
            <a:solidFill>
              <a:srgbClr val="2E3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75"/>
            <p:cNvSpPr/>
            <p:nvPr/>
          </p:nvSpPr>
          <p:spPr>
            <a:xfrm>
              <a:off x="3420925" y="1906100"/>
              <a:ext cx="109425" cy="44150"/>
            </a:xfrm>
            <a:custGeom>
              <a:avLst/>
              <a:gdLst/>
              <a:ahLst/>
              <a:cxnLst/>
              <a:rect l="l" t="t" r="r" b="b"/>
              <a:pathLst>
                <a:path w="4377" h="1766" extrusionOk="0">
                  <a:moveTo>
                    <a:pt x="2152" y="0"/>
                  </a:moveTo>
                  <a:cubicBezTo>
                    <a:pt x="993" y="0"/>
                    <a:pt x="1" y="386"/>
                    <a:pt x="1" y="919"/>
                  </a:cubicBezTo>
                  <a:cubicBezTo>
                    <a:pt x="1" y="1379"/>
                    <a:pt x="993" y="1765"/>
                    <a:pt x="2152" y="1765"/>
                  </a:cubicBezTo>
                  <a:cubicBezTo>
                    <a:pt x="3365" y="1765"/>
                    <a:pt x="4376" y="1379"/>
                    <a:pt x="4376" y="919"/>
                  </a:cubicBezTo>
                  <a:cubicBezTo>
                    <a:pt x="4376" y="386"/>
                    <a:pt x="3365" y="0"/>
                    <a:pt x="2152" y="0"/>
                  </a:cubicBezTo>
                  <a:close/>
                </a:path>
              </a:pathLst>
            </a:custGeom>
            <a:solidFill>
              <a:srgbClr val="FF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75"/>
            <p:cNvSpPr/>
            <p:nvPr/>
          </p:nvSpPr>
          <p:spPr>
            <a:xfrm>
              <a:off x="3631425" y="1906100"/>
              <a:ext cx="107575" cy="44150"/>
            </a:xfrm>
            <a:custGeom>
              <a:avLst/>
              <a:gdLst/>
              <a:ahLst/>
              <a:cxnLst/>
              <a:rect l="l" t="t" r="r" b="b"/>
              <a:pathLst>
                <a:path w="4303" h="1766" extrusionOk="0">
                  <a:moveTo>
                    <a:pt x="2152" y="0"/>
                  </a:moveTo>
                  <a:cubicBezTo>
                    <a:pt x="1012" y="0"/>
                    <a:pt x="1" y="386"/>
                    <a:pt x="1" y="919"/>
                  </a:cubicBezTo>
                  <a:cubicBezTo>
                    <a:pt x="1" y="1379"/>
                    <a:pt x="1012" y="1765"/>
                    <a:pt x="2152" y="1765"/>
                  </a:cubicBezTo>
                  <a:cubicBezTo>
                    <a:pt x="3383" y="1765"/>
                    <a:pt x="4303" y="1379"/>
                    <a:pt x="4303" y="919"/>
                  </a:cubicBezTo>
                  <a:cubicBezTo>
                    <a:pt x="4303" y="386"/>
                    <a:pt x="3383" y="0"/>
                    <a:pt x="2152" y="0"/>
                  </a:cubicBezTo>
                  <a:close/>
                </a:path>
              </a:pathLst>
            </a:custGeom>
            <a:solidFill>
              <a:srgbClr val="FF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75"/>
            <p:cNvSpPr/>
            <p:nvPr/>
          </p:nvSpPr>
          <p:spPr>
            <a:xfrm>
              <a:off x="3535825" y="1915750"/>
              <a:ext cx="88275" cy="51500"/>
            </a:xfrm>
            <a:custGeom>
              <a:avLst/>
              <a:gdLst/>
              <a:ahLst/>
              <a:cxnLst/>
              <a:rect l="l" t="t" r="r" b="b"/>
              <a:pathLst>
                <a:path w="3531" h="2060" extrusionOk="0">
                  <a:moveTo>
                    <a:pt x="387" y="0"/>
                  </a:moveTo>
                  <a:cubicBezTo>
                    <a:pt x="148" y="0"/>
                    <a:pt x="1" y="147"/>
                    <a:pt x="1" y="386"/>
                  </a:cubicBezTo>
                  <a:cubicBezTo>
                    <a:pt x="1" y="1306"/>
                    <a:pt x="846" y="2059"/>
                    <a:pt x="1766" y="2059"/>
                  </a:cubicBezTo>
                  <a:cubicBezTo>
                    <a:pt x="2758" y="2059"/>
                    <a:pt x="3530" y="1306"/>
                    <a:pt x="3530" y="386"/>
                  </a:cubicBezTo>
                  <a:cubicBezTo>
                    <a:pt x="3530" y="147"/>
                    <a:pt x="3365" y="0"/>
                    <a:pt x="3218" y="0"/>
                  </a:cubicBezTo>
                  <a:cubicBezTo>
                    <a:pt x="2997" y="0"/>
                    <a:pt x="2832" y="147"/>
                    <a:pt x="2832" y="386"/>
                  </a:cubicBezTo>
                  <a:cubicBezTo>
                    <a:pt x="2832" y="920"/>
                    <a:pt x="2372" y="1379"/>
                    <a:pt x="1766" y="1379"/>
                  </a:cubicBezTo>
                  <a:cubicBezTo>
                    <a:pt x="1232" y="1379"/>
                    <a:pt x="773" y="920"/>
                    <a:pt x="773" y="386"/>
                  </a:cubicBezTo>
                  <a:cubicBezTo>
                    <a:pt x="773" y="147"/>
                    <a:pt x="607" y="0"/>
                    <a:pt x="387" y="0"/>
                  </a:cubicBezTo>
                  <a:close/>
                </a:path>
              </a:pathLst>
            </a:custGeom>
            <a:solidFill>
              <a:srgbClr val="2E3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75"/>
            <p:cNvSpPr/>
            <p:nvPr/>
          </p:nvSpPr>
          <p:spPr>
            <a:xfrm>
              <a:off x="3702675" y="1898275"/>
              <a:ext cx="24825" cy="25300"/>
            </a:xfrm>
            <a:custGeom>
              <a:avLst/>
              <a:gdLst/>
              <a:ahLst/>
              <a:cxnLst/>
              <a:rect l="l" t="t" r="r" b="b"/>
              <a:pathLst>
                <a:path w="993" h="1012" extrusionOk="0">
                  <a:moveTo>
                    <a:pt x="460" y="1"/>
                  </a:moveTo>
                  <a:cubicBezTo>
                    <a:pt x="221" y="1"/>
                    <a:pt x="0" y="240"/>
                    <a:pt x="0" y="460"/>
                  </a:cubicBezTo>
                  <a:cubicBezTo>
                    <a:pt x="0" y="773"/>
                    <a:pt x="221" y="1012"/>
                    <a:pt x="460" y="1012"/>
                  </a:cubicBezTo>
                  <a:cubicBezTo>
                    <a:pt x="754" y="1012"/>
                    <a:pt x="993" y="773"/>
                    <a:pt x="993" y="460"/>
                  </a:cubicBezTo>
                  <a:cubicBezTo>
                    <a:pt x="993" y="240"/>
                    <a:pt x="754" y="1"/>
                    <a:pt x="4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75"/>
            <p:cNvSpPr/>
            <p:nvPr/>
          </p:nvSpPr>
          <p:spPr>
            <a:xfrm>
              <a:off x="3430575" y="1898275"/>
              <a:ext cx="24850" cy="25300"/>
            </a:xfrm>
            <a:custGeom>
              <a:avLst/>
              <a:gdLst/>
              <a:ahLst/>
              <a:cxnLst/>
              <a:rect l="l" t="t" r="r" b="b"/>
              <a:pathLst>
                <a:path w="994" h="1012" extrusionOk="0">
                  <a:moveTo>
                    <a:pt x="534" y="1"/>
                  </a:moveTo>
                  <a:cubicBezTo>
                    <a:pt x="221" y="1"/>
                    <a:pt x="1" y="240"/>
                    <a:pt x="1" y="460"/>
                  </a:cubicBezTo>
                  <a:cubicBezTo>
                    <a:pt x="1" y="773"/>
                    <a:pt x="221" y="1012"/>
                    <a:pt x="534" y="1012"/>
                  </a:cubicBezTo>
                  <a:cubicBezTo>
                    <a:pt x="773" y="1012"/>
                    <a:pt x="993" y="773"/>
                    <a:pt x="993" y="460"/>
                  </a:cubicBezTo>
                  <a:cubicBezTo>
                    <a:pt x="993" y="240"/>
                    <a:pt x="773" y="1"/>
                    <a:pt x="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5" name="Google Shape;3845;p75"/>
          <p:cNvGrpSpPr/>
          <p:nvPr/>
        </p:nvGrpSpPr>
        <p:grpSpPr>
          <a:xfrm rot="1333893">
            <a:off x="6964759" y="2367018"/>
            <a:ext cx="646548" cy="594977"/>
            <a:chOff x="4087375" y="1713450"/>
            <a:chExt cx="404000" cy="371775"/>
          </a:xfrm>
        </p:grpSpPr>
        <p:sp>
          <p:nvSpPr>
            <p:cNvPr id="3846" name="Google Shape;3846;p75"/>
            <p:cNvSpPr/>
            <p:nvPr/>
          </p:nvSpPr>
          <p:spPr>
            <a:xfrm>
              <a:off x="4089200" y="1713450"/>
              <a:ext cx="402175" cy="370200"/>
            </a:xfrm>
            <a:custGeom>
              <a:avLst/>
              <a:gdLst/>
              <a:ahLst/>
              <a:cxnLst/>
              <a:rect l="l" t="t" r="r" b="b"/>
              <a:pathLst>
                <a:path w="16087" h="14808" extrusionOk="0">
                  <a:moveTo>
                    <a:pt x="8596" y="0"/>
                  </a:moveTo>
                  <a:cubicBezTo>
                    <a:pt x="6351" y="0"/>
                    <a:pt x="4183" y="1080"/>
                    <a:pt x="2685" y="2963"/>
                  </a:cubicBezTo>
                  <a:cubicBezTo>
                    <a:pt x="460" y="5721"/>
                    <a:pt x="1" y="10078"/>
                    <a:pt x="2611" y="12762"/>
                  </a:cubicBezTo>
                  <a:cubicBezTo>
                    <a:pt x="3983" y="14189"/>
                    <a:pt x="5909" y="14807"/>
                    <a:pt x="7813" y="14807"/>
                  </a:cubicBezTo>
                  <a:cubicBezTo>
                    <a:pt x="8461" y="14807"/>
                    <a:pt x="9106" y="14736"/>
                    <a:pt x="9726" y="14600"/>
                  </a:cubicBezTo>
                  <a:cubicBezTo>
                    <a:pt x="12189" y="14141"/>
                    <a:pt x="14488" y="12615"/>
                    <a:pt x="15480" y="10243"/>
                  </a:cubicBezTo>
                  <a:cubicBezTo>
                    <a:pt x="16087" y="8625"/>
                    <a:pt x="16087" y="6861"/>
                    <a:pt x="15627" y="5335"/>
                  </a:cubicBezTo>
                  <a:cubicBezTo>
                    <a:pt x="14947" y="3184"/>
                    <a:pt x="13256" y="1345"/>
                    <a:pt x="11197" y="500"/>
                  </a:cubicBezTo>
                  <a:cubicBezTo>
                    <a:pt x="10341" y="161"/>
                    <a:pt x="9463" y="0"/>
                    <a:pt x="8596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75"/>
            <p:cNvSpPr/>
            <p:nvPr/>
          </p:nvSpPr>
          <p:spPr>
            <a:xfrm>
              <a:off x="4087375" y="1771900"/>
              <a:ext cx="398500" cy="313325"/>
            </a:xfrm>
            <a:custGeom>
              <a:avLst/>
              <a:gdLst/>
              <a:ahLst/>
              <a:cxnLst/>
              <a:rect l="l" t="t" r="r" b="b"/>
              <a:pathLst>
                <a:path w="15940" h="12533" extrusionOk="0">
                  <a:moveTo>
                    <a:pt x="3217" y="0"/>
                  </a:moveTo>
                  <a:cubicBezTo>
                    <a:pt x="3070" y="239"/>
                    <a:pt x="2831" y="460"/>
                    <a:pt x="2684" y="625"/>
                  </a:cubicBezTo>
                  <a:cubicBezTo>
                    <a:pt x="533" y="3456"/>
                    <a:pt x="0" y="7813"/>
                    <a:pt x="2611" y="10498"/>
                  </a:cubicBezTo>
                  <a:cubicBezTo>
                    <a:pt x="4002" y="11889"/>
                    <a:pt x="5961" y="12532"/>
                    <a:pt x="7923" y="12532"/>
                  </a:cubicBezTo>
                  <a:cubicBezTo>
                    <a:pt x="8555" y="12532"/>
                    <a:pt x="9186" y="12466"/>
                    <a:pt x="9799" y="12336"/>
                  </a:cubicBezTo>
                  <a:cubicBezTo>
                    <a:pt x="12189" y="11876"/>
                    <a:pt x="14487" y="10350"/>
                    <a:pt x="15480" y="7979"/>
                  </a:cubicBezTo>
                  <a:cubicBezTo>
                    <a:pt x="15700" y="7354"/>
                    <a:pt x="15866" y="6821"/>
                    <a:pt x="15939" y="6214"/>
                  </a:cubicBezTo>
                  <a:lnTo>
                    <a:pt x="15939" y="6214"/>
                  </a:lnTo>
                  <a:cubicBezTo>
                    <a:pt x="14781" y="7207"/>
                    <a:pt x="13402" y="7905"/>
                    <a:pt x="11950" y="8199"/>
                  </a:cubicBezTo>
                  <a:cubicBezTo>
                    <a:pt x="11373" y="8308"/>
                    <a:pt x="10774" y="8365"/>
                    <a:pt x="10172" y="8365"/>
                  </a:cubicBezTo>
                  <a:cubicBezTo>
                    <a:pt x="8223" y="8365"/>
                    <a:pt x="6240" y="7765"/>
                    <a:pt x="4835" y="6361"/>
                  </a:cubicBezTo>
                  <a:cubicBezTo>
                    <a:pt x="3217" y="4596"/>
                    <a:pt x="2758" y="2225"/>
                    <a:pt x="3217" y="0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75"/>
            <p:cNvSpPr/>
            <p:nvPr/>
          </p:nvSpPr>
          <p:spPr>
            <a:xfrm>
              <a:off x="4233050" y="1731825"/>
              <a:ext cx="128275" cy="120200"/>
            </a:xfrm>
            <a:custGeom>
              <a:avLst/>
              <a:gdLst/>
              <a:ahLst/>
              <a:cxnLst/>
              <a:rect l="l" t="t" r="r" b="b"/>
              <a:pathLst>
                <a:path w="5131" h="4808" extrusionOk="0">
                  <a:moveTo>
                    <a:pt x="2752" y="1"/>
                  </a:moveTo>
                  <a:cubicBezTo>
                    <a:pt x="2028" y="1"/>
                    <a:pt x="1293" y="374"/>
                    <a:pt x="847" y="996"/>
                  </a:cubicBezTo>
                  <a:cubicBezTo>
                    <a:pt x="148" y="1842"/>
                    <a:pt x="1" y="3294"/>
                    <a:pt x="755" y="4140"/>
                  </a:cubicBezTo>
                  <a:cubicBezTo>
                    <a:pt x="1230" y="4601"/>
                    <a:pt x="1874" y="4807"/>
                    <a:pt x="2487" y="4807"/>
                  </a:cubicBezTo>
                  <a:cubicBezTo>
                    <a:pt x="2681" y="4807"/>
                    <a:pt x="2872" y="4787"/>
                    <a:pt x="3053" y="4747"/>
                  </a:cubicBezTo>
                  <a:cubicBezTo>
                    <a:pt x="3825" y="4600"/>
                    <a:pt x="4597" y="4067"/>
                    <a:pt x="4891" y="3294"/>
                  </a:cubicBezTo>
                  <a:cubicBezTo>
                    <a:pt x="5130" y="2761"/>
                    <a:pt x="5130" y="2228"/>
                    <a:pt x="4983" y="1768"/>
                  </a:cubicBezTo>
                  <a:cubicBezTo>
                    <a:pt x="4744" y="1070"/>
                    <a:pt x="4211" y="463"/>
                    <a:pt x="3512" y="151"/>
                  </a:cubicBezTo>
                  <a:cubicBezTo>
                    <a:pt x="3270" y="49"/>
                    <a:pt x="3011" y="1"/>
                    <a:pt x="2752" y="1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75"/>
            <p:cNvSpPr/>
            <p:nvPr/>
          </p:nvSpPr>
          <p:spPr>
            <a:xfrm>
              <a:off x="4346125" y="1848650"/>
              <a:ext cx="72650" cy="72625"/>
            </a:xfrm>
            <a:custGeom>
              <a:avLst/>
              <a:gdLst/>
              <a:ahLst/>
              <a:cxnLst/>
              <a:rect l="l" t="t" r="r" b="b"/>
              <a:pathLst>
                <a:path w="2906" h="2905" extrusionOk="0">
                  <a:moveTo>
                    <a:pt x="1453" y="0"/>
                  </a:moveTo>
                  <a:cubicBezTo>
                    <a:pt x="681" y="0"/>
                    <a:pt x="1" y="699"/>
                    <a:pt x="1" y="1453"/>
                  </a:cubicBezTo>
                  <a:cubicBezTo>
                    <a:pt x="1" y="2298"/>
                    <a:pt x="681" y="2905"/>
                    <a:pt x="1453" y="2905"/>
                  </a:cubicBezTo>
                  <a:cubicBezTo>
                    <a:pt x="2207" y="2905"/>
                    <a:pt x="2905" y="2298"/>
                    <a:pt x="2905" y="1453"/>
                  </a:cubicBezTo>
                  <a:cubicBezTo>
                    <a:pt x="2905" y="699"/>
                    <a:pt x="2207" y="0"/>
                    <a:pt x="1453" y="0"/>
                  </a:cubicBezTo>
                  <a:close/>
                </a:path>
              </a:pathLst>
            </a:custGeom>
            <a:solidFill>
              <a:srgbClr val="2E3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75"/>
            <p:cNvSpPr/>
            <p:nvPr/>
          </p:nvSpPr>
          <p:spPr>
            <a:xfrm>
              <a:off x="4181125" y="1848650"/>
              <a:ext cx="70800" cy="72625"/>
            </a:xfrm>
            <a:custGeom>
              <a:avLst/>
              <a:gdLst/>
              <a:ahLst/>
              <a:cxnLst/>
              <a:rect l="l" t="t" r="r" b="b"/>
              <a:pathLst>
                <a:path w="2832" h="2905" extrusionOk="0">
                  <a:moveTo>
                    <a:pt x="1453" y="0"/>
                  </a:moveTo>
                  <a:cubicBezTo>
                    <a:pt x="626" y="0"/>
                    <a:pt x="0" y="699"/>
                    <a:pt x="0" y="1453"/>
                  </a:cubicBezTo>
                  <a:cubicBezTo>
                    <a:pt x="0" y="2298"/>
                    <a:pt x="626" y="2905"/>
                    <a:pt x="1453" y="2905"/>
                  </a:cubicBezTo>
                  <a:cubicBezTo>
                    <a:pt x="2225" y="2905"/>
                    <a:pt x="2832" y="2298"/>
                    <a:pt x="2832" y="1453"/>
                  </a:cubicBezTo>
                  <a:cubicBezTo>
                    <a:pt x="2832" y="699"/>
                    <a:pt x="2225" y="0"/>
                    <a:pt x="1453" y="0"/>
                  </a:cubicBezTo>
                  <a:close/>
                </a:path>
              </a:pathLst>
            </a:custGeom>
            <a:solidFill>
              <a:srgbClr val="2E3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75"/>
            <p:cNvSpPr/>
            <p:nvPr/>
          </p:nvSpPr>
          <p:spPr>
            <a:xfrm>
              <a:off x="4135175" y="1907925"/>
              <a:ext cx="111250" cy="46000"/>
            </a:xfrm>
            <a:custGeom>
              <a:avLst/>
              <a:gdLst/>
              <a:ahLst/>
              <a:cxnLst/>
              <a:rect l="l" t="t" r="r" b="b"/>
              <a:pathLst>
                <a:path w="4450" h="1840" extrusionOk="0">
                  <a:moveTo>
                    <a:pt x="2225" y="1"/>
                  </a:moveTo>
                  <a:cubicBezTo>
                    <a:pt x="993" y="1"/>
                    <a:pt x="0" y="387"/>
                    <a:pt x="0" y="920"/>
                  </a:cubicBezTo>
                  <a:cubicBezTo>
                    <a:pt x="0" y="1453"/>
                    <a:pt x="993" y="1839"/>
                    <a:pt x="2225" y="1839"/>
                  </a:cubicBezTo>
                  <a:cubicBezTo>
                    <a:pt x="3456" y="1839"/>
                    <a:pt x="4449" y="1453"/>
                    <a:pt x="4449" y="920"/>
                  </a:cubicBezTo>
                  <a:cubicBezTo>
                    <a:pt x="4449" y="387"/>
                    <a:pt x="3456" y="1"/>
                    <a:pt x="2225" y="1"/>
                  </a:cubicBezTo>
                  <a:close/>
                </a:path>
              </a:pathLst>
            </a:custGeom>
            <a:solidFill>
              <a:srgbClr val="FF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75"/>
            <p:cNvSpPr/>
            <p:nvPr/>
          </p:nvSpPr>
          <p:spPr>
            <a:xfrm>
              <a:off x="4351650" y="1907925"/>
              <a:ext cx="111250" cy="46000"/>
            </a:xfrm>
            <a:custGeom>
              <a:avLst/>
              <a:gdLst/>
              <a:ahLst/>
              <a:cxnLst/>
              <a:rect l="l" t="t" r="r" b="b"/>
              <a:pathLst>
                <a:path w="4450" h="1840" extrusionOk="0">
                  <a:moveTo>
                    <a:pt x="2225" y="1"/>
                  </a:moveTo>
                  <a:cubicBezTo>
                    <a:pt x="993" y="1"/>
                    <a:pt x="0" y="387"/>
                    <a:pt x="0" y="920"/>
                  </a:cubicBezTo>
                  <a:cubicBezTo>
                    <a:pt x="0" y="1453"/>
                    <a:pt x="993" y="1839"/>
                    <a:pt x="2225" y="1839"/>
                  </a:cubicBezTo>
                  <a:cubicBezTo>
                    <a:pt x="3456" y="1839"/>
                    <a:pt x="4449" y="1453"/>
                    <a:pt x="4449" y="920"/>
                  </a:cubicBezTo>
                  <a:cubicBezTo>
                    <a:pt x="4449" y="387"/>
                    <a:pt x="3456" y="1"/>
                    <a:pt x="2225" y="1"/>
                  </a:cubicBezTo>
                  <a:close/>
                </a:path>
              </a:pathLst>
            </a:custGeom>
            <a:solidFill>
              <a:srgbClr val="FF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75"/>
            <p:cNvSpPr/>
            <p:nvPr/>
          </p:nvSpPr>
          <p:spPr>
            <a:xfrm>
              <a:off x="4256050" y="1917575"/>
              <a:ext cx="84125" cy="51975"/>
            </a:xfrm>
            <a:custGeom>
              <a:avLst/>
              <a:gdLst/>
              <a:ahLst/>
              <a:cxnLst/>
              <a:rect l="l" t="t" r="r" b="b"/>
              <a:pathLst>
                <a:path w="3365" h="2079" extrusionOk="0">
                  <a:moveTo>
                    <a:pt x="294" y="1"/>
                  </a:moveTo>
                  <a:cubicBezTo>
                    <a:pt x="147" y="1"/>
                    <a:pt x="0" y="148"/>
                    <a:pt x="0" y="313"/>
                  </a:cubicBezTo>
                  <a:cubicBezTo>
                    <a:pt x="0" y="773"/>
                    <a:pt x="74" y="1067"/>
                    <a:pt x="294" y="1380"/>
                  </a:cubicBezTo>
                  <a:cubicBezTo>
                    <a:pt x="607" y="1839"/>
                    <a:pt x="1140" y="2078"/>
                    <a:pt x="1673" y="2078"/>
                  </a:cubicBezTo>
                  <a:cubicBezTo>
                    <a:pt x="2133" y="2078"/>
                    <a:pt x="2592" y="1839"/>
                    <a:pt x="2905" y="1527"/>
                  </a:cubicBezTo>
                  <a:cubicBezTo>
                    <a:pt x="3217" y="1233"/>
                    <a:pt x="3365" y="847"/>
                    <a:pt x="3365" y="387"/>
                  </a:cubicBezTo>
                  <a:cubicBezTo>
                    <a:pt x="3365" y="148"/>
                    <a:pt x="3217" y="1"/>
                    <a:pt x="3052" y="1"/>
                  </a:cubicBezTo>
                  <a:close/>
                </a:path>
              </a:pathLst>
            </a:custGeom>
            <a:solidFill>
              <a:srgbClr val="2E3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75"/>
            <p:cNvSpPr/>
            <p:nvPr/>
          </p:nvSpPr>
          <p:spPr>
            <a:xfrm>
              <a:off x="4263400" y="1938725"/>
              <a:ext cx="65275" cy="30825"/>
            </a:xfrm>
            <a:custGeom>
              <a:avLst/>
              <a:gdLst/>
              <a:ahLst/>
              <a:cxnLst/>
              <a:rect l="l" t="t" r="r" b="b"/>
              <a:pathLst>
                <a:path w="2611" h="1233" extrusionOk="0">
                  <a:moveTo>
                    <a:pt x="1379" y="1"/>
                  </a:moveTo>
                  <a:cubicBezTo>
                    <a:pt x="846" y="1"/>
                    <a:pt x="386" y="221"/>
                    <a:pt x="0" y="534"/>
                  </a:cubicBezTo>
                  <a:cubicBezTo>
                    <a:pt x="313" y="993"/>
                    <a:pt x="846" y="1232"/>
                    <a:pt x="1379" y="1232"/>
                  </a:cubicBezTo>
                  <a:cubicBezTo>
                    <a:pt x="1839" y="1232"/>
                    <a:pt x="2298" y="993"/>
                    <a:pt x="2611" y="681"/>
                  </a:cubicBezTo>
                  <a:cubicBezTo>
                    <a:pt x="2390" y="313"/>
                    <a:pt x="1931" y="1"/>
                    <a:pt x="1379" y="1"/>
                  </a:cubicBezTo>
                  <a:close/>
                </a:path>
              </a:pathLst>
            </a:custGeom>
            <a:solidFill>
              <a:srgbClr val="FF98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75"/>
            <p:cNvSpPr/>
            <p:nvPr/>
          </p:nvSpPr>
          <p:spPr>
            <a:xfrm>
              <a:off x="4428400" y="1896450"/>
              <a:ext cx="26675" cy="28975"/>
            </a:xfrm>
            <a:custGeom>
              <a:avLst/>
              <a:gdLst/>
              <a:ahLst/>
              <a:cxnLst/>
              <a:rect l="l" t="t" r="r" b="b"/>
              <a:pathLst>
                <a:path w="1067" h="1159" extrusionOk="0">
                  <a:moveTo>
                    <a:pt x="533" y="0"/>
                  </a:moveTo>
                  <a:cubicBezTo>
                    <a:pt x="221" y="0"/>
                    <a:pt x="0" y="239"/>
                    <a:pt x="0" y="533"/>
                  </a:cubicBezTo>
                  <a:cubicBezTo>
                    <a:pt x="0" y="846"/>
                    <a:pt x="221" y="1158"/>
                    <a:pt x="533" y="1158"/>
                  </a:cubicBezTo>
                  <a:cubicBezTo>
                    <a:pt x="846" y="1158"/>
                    <a:pt x="1067" y="846"/>
                    <a:pt x="1067" y="533"/>
                  </a:cubicBezTo>
                  <a:cubicBezTo>
                    <a:pt x="1067" y="239"/>
                    <a:pt x="846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75"/>
            <p:cNvSpPr/>
            <p:nvPr/>
          </p:nvSpPr>
          <p:spPr>
            <a:xfrm>
              <a:off x="4158150" y="1896450"/>
              <a:ext cx="27125" cy="28975"/>
            </a:xfrm>
            <a:custGeom>
              <a:avLst/>
              <a:gdLst/>
              <a:ahLst/>
              <a:cxnLst/>
              <a:rect l="l" t="t" r="r" b="b"/>
              <a:pathLst>
                <a:path w="1085" h="1159" extrusionOk="0">
                  <a:moveTo>
                    <a:pt x="533" y="0"/>
                  </a:moveTo>
                  <a:cubicBezTo>
                    <a:pt x="239" y="0"/>
                    <a:pt x="0" y="239"/>
                    <a:pt x="0" y="533"/>
                  </a:cubicBezTo>
                  <a:cubicBezTo>
                    <a:pt x="0" y="846"/>
                    <a:pt x="239" y="1158"/>
                    <a:pt x="533" y="1158"/>
                  </a:cubicBezTo>
                  <a:cubicBezTo>
                    <a:pt x="846" y="1158"/>
                    <a:pt x="1085" y="846"/>
                    <a:pt x="1085" y="533"/>
                  </a:cubicBezTo>
                  <a:cubicBezTo>
                    <a:pt x="1085" y="239"/>
                    <a:pt x="846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7" name="Google Shape;3857;p75"/>
          <p:cNvGrpSpPr/>
          <p:nvPr/>
        </p:nvGrpSpPr>
        <p:grpSpPr>
          <a:xfrm rot="-1757341" flipH="1">
            <a:off x="1828509" y="476011"/>
            <a:ext cx="142074" cy="139495"/>
            <a:chOff x="1655100" y="3332725"/>
            <a:chExt cx="101600" cy="99750"/>
          </a:xfrm>
        </p:grpSpPr>
        <p:sp>
          <p:nvSpPr>
            <p:cNvPr id="3858" name="Google Shape;3858;p75"/>
            <p:cNvSpPr/>
            <p:nvPr/>
          </p:nvSpPr>
          <p:spPr>
            <a:xfrm>
              <a:off x="1655100" y="3332725"/>
              <a:ext cx="101600" cy="99750"/>
            </a:xfrm>
            <a:custGeom>
              <a:avLst/>
              <a:gdLst/>
              <a:ahLst/>
              <a:cxnLst/>
              <a:rect l="l" t="t" r="r" b="b"/>
              <a:pathLst>
                <a:path w="4064" h="3990" extrusionOk="0">
                  <a:moveTo>
                    <a:pt x="2078" y="0"/>
                  </a:moveTo>
                  <a:cubicBezTo>
                    <a:pt x="920" y="0"/>
                    <a:pt x="0" y="846"/>
                    <a:pt x="0" y="2004"/>
                  </a:cubicBezTo>
                  <a:cubicBezTo>
                    <a:pt x="0" y="3071"/>
                    <a:pt x="920" y="3990"/>
                    <a:pt x="2078" y="3990"/>
                  </a:cubicBezTo>
                  <a:cubicBezTo>
                    <a:pt x="3144" y="3990"/>
                    <a:pt x="4063" y="3071"/>
                    <a:pt x="4063" y="2004"/>
                  </a:cubicBezTo>
                  <a:cubicBezTo>
                    <a:pt x="4063" y="846"/>
                    <a:pt x="3144" y="0"/>
                    <a:pt x="207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75"/>
            <p:cNvSpPr/>
            <p:nvPr/>
          </p:nvSpPr>
          <p:spPr>
            <a:xfrm>
              <a:off x="1659225" y="3332725"/>
              <a:ext cx="97475" cy="76775"/>
            </a:xfrm>
            <a:custGeom>
              <a:avLst/>
              <a:gdLst/>
              <a:ahLst/>
              <a:cxnLst/>
              <a:rect l="l" t="t" r="r" b="b"/>
              <a:pathLst>
                <a:path w="3899" h="3071" extrusionOk="0">
                  <a:moveTo>
                    <a:pt x="1913" y="0"/>
                  </a:moveTo>
                  <a:cubicBezTo>
                    <a:pt x="994" y="0"/>
                    <a:pt x="221" y="534"/>
                    <a:pt x="1" y="1306"/>
                  </a:cubicBezTo>
                  <a:cubicBezTo>
                    <a:pt x="295" y="846"/>
                    <a:pt x="920" y="460"/>
                    <a:pt x="1600" y="460"/>
                  </a:cubicBezTo>
                  <a:cubicBezTo>
                    <a:pt x="2758" y="460"/>
                    <a:pt x="3604" y="1379"/>
                    <a:pt x="3604" y="2464"/>
                  </a:cubicBezTo>
                  <a:cubicBezTo>
                    <a:pt x="3604" y="2685"/>
                    <a:pt x="3604" y="2924"/>
                    <a:pt x="3512" y="3071"/>
                  </a:cubicBezTo>
                  <a:cubicBezTo>
                    <a:pt x="3751" y="2758"/>
                    <a:pt x="3898" y="2372"/>
                    <a:pt x="3898" y="2004"/>
                  </a:cubicBezTo>
                  <a:cubicBezTo>
                    <a:pt x="3898" y="846"/>
                    <a:pt x="2979" y="0"/>
                    <a:pt x="1913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75"/>
            <p:cNvSpPr/>
            <p:nvPr/>
          </p:nvSpPr>
          <p:spPr>
            <a:xfrm>
              <a:off x="1662900" y="3357550"/>
              <a:ext cx="74950" cy="74925"/>
            </a:xfrm>
            <a:custGeom>
              <a:avLst/>
              <a:gdLst/>
              <a:ahLst/>
              <a:cxnLst/>
              <a:rect l="l" t="t" r="r" b="b"/>
              <a:pathLst>
                <a:path w="2998" h="2997" extrusionOk="0">
                  <a:moveTo>
                    <a:pt x="1453" y="0"/>
                  </a:moveTo>
                  <a:cubicBezTo>
                    <a:pt x="700" y="0"/>
                    <a:pt x="1" y="625"/>
                    <a:pt x="1" y="1471"/>
                  </a:cubicBezTo>
                  <a:cubicBezTo>
                    <a:pt x="1" y="2298"/>
                    <a:pt x="700" y="2997"/>
                    <a:pt x="1453" y="2997"/>
                  </a:cubicBezTo>
                  <a:cubicBezTo>
                    <a:pt x="2299" y="2997"/>
                    <a:pt x="2998" y="2298"/>
                    <a:pt x="2998" y="1471"/>
                  </a:cubicBezTo>
                  <a:cubicBezTo>
                    <a:pt x="2998" y="625"/>
                    <a:pt x="2299" y="0"/>
                    <a:pt x="1453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1" name="Google Shape;3861;p75"/>
          <p:cNvGrpSpPr/>
          <p:nvPr/>
        </p:nvGrpSpPr>
        <p:grpSpPr>
          <a:xfrm rot="6246478" flipH="1">
            <a:off x="6606048" y="2617999"/>
            <a:ext cx="246049" cy="241639"/>
            <a:chOff x="1971300" y="3409475"/>
            <a:chExt cx="101600" cy="99775"/>
          </a:xfrm>
        </p:grpSpPr>
        <p:sp>
          <p:nvSpPr>
            <p:cNvPr id="3862" name="Google Shape;3862;p75"/>
            <p:cNvSpPr/>
            <p:nvPr/>
          </p:nvSpPr>
          <p:spPr>
            <a:xfrm>
              <a:off x="1971300" y="3409475"/>
              <a:ext cx="101600" cy="99775"/>
            </a:xfrm>
            <a:custGeom>
              <a:avLst/>
              <a:gdLst/>
              <a:ahLst/>
              <a:cxnLst/>
              <a:rect l="l" t="t" r="r" b="b"/>
              <a:pathLst>
                <a:path w="4064" h="3991" extrusionOk="0">
                  <a:moveTo>
                    <a:pt x="2060" y="1"/>
                  </a:moveTo>
                  <a:cubicBezTo>
                    <a:pt x="920" y="1"/>
                    <a:pt x="1" y="920"/>
                    <a:pt x="1" y="1986"/>
                  </a:cubicBezTo>
                  <a:cubicBezTo>
                    <a:pt x="1" y="3144"/>
                    <a:pt x="920" y="3990"/>
                    <a:pt x="2060" y="3990"/>
                  </a:cubicBezTo>
                  <a:cubicBezTo>
                    <a:pt x="3145" y="3990"/>
                    <a:pt x="4064" y="3144"/>
                    <a:pt x="4064" y="1986"/>
                  </a:cubicBezTo>
                  <a:cubicBezTo>
                    <a:pt x="4064" y="920"/>
                    <a:pt x="3145" y="1"/>
                    <a:pt x="2060" y="1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75"/>
            <p:cNvSpPr/>
            <p:nvPr/>
          </p:nvSpPr>
          <p:spPr>
            <a:xfrm>
              <a:off x="1974975" y="3409475"/>
              <a:ext cx="97925" cy="78625"/>
            </a:xfrm>
            <a:custGeom>
              <a:avLst/>
              <a:gdLst/>
              <a:ahLst/>
              <a:cxnLst/>
              <a:rect l="l" t="t" r="r" b="b"/>
              <a:pathLst>
                <a:path w="3917" h="3145" extrusionOk="0">
                  <a:moveTo>
                    <a:pt x="1913" y="1"/>
                  </a:moveTo>
                  <a:cubicBezTo>
                    <a:pt x="994" y="1"/>
                    <a:pt x="240" y="607"/>
                    <a:pt x="1" y="1380"/>
                  </a:cubicBezTo>
                  <a:cubicBezTo>
                    <a:pt x="313" y="846"/>
                    <a:pt x="920" y="534"/>
                    <a:pt x="1619" y="534"/>
                  </a:cubicBezTo>
                  <a:cubicBezTo>
                    <a:pt x="2759" y="534"/>
                    <a:pt x="3604" y="1453"/>
                    <a:pt x="3604" y="2519"/>
                  </a:cubicBezTo>
                  <a:cubicBezTo>
                    <a:pt x="3604" y="2758"/>
                    <a:pt x="3604" y="2979"/>
                    <a:pt x="3531" y="3144"/>
                  </a:cubicBezTo>
                  <a:cubicBezTo>
                    <a:pt x="3751" y="2832"/>
                    <a:pt x="3917" y="2446"/>
                    <a:pt x="3917" y="1986"/>
                  </a:cubicBezTo>
                  <a:cubicBezTo>
                    <a:pt x="3917" y="920"/>
                    <a:pt x="2998" y="1"/>
                    <a:pt x="1913" y="1"/>
                  </a:cubicBezTo>
                  <a:close/>
                </a:path>
              </a:pathLst>
            </a:custGeom>
            <a:solidFill>
              <a:srgbClr val="88C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75"/>
            <p:cNvSpPr/>
            <p:nvPr/>
          </p:nvSpPr>
          <p:spPr>
            <a:xfrm>
              <a:off x="1979125" y="3434300"/>
              <a:ext cx="74475" cy="74950"/>
            </a:xfrm>
            <a:custGeom>
              <a:avLst/>
              <a:gdLst/>
              <a:ahLst/>
              <a:cxnLst/>
              <a:rect l="l" t="t" r="r" b="b"/>
              <a:pathLst>
                <a:path w="2979" h="2998" extrusionOk="0">
                  <a:moveTo>
                    <a:pt x="1453" y="0"/>
                  </a:moveTo>
                  <a:cubicBezTo>
                    <a:pt x="681" y="0"/>
                    <a:pt x="0" y="699"/>
                    <a:pt x="0" y="1526"/>
                  </a:cubicBezTo>
                  <a:cubicBezTo>
                    <a:pt x="0" y="2372"/>
                    <a:pt x="681" y="2997"/>
                    <a:pt x="1453" y="2997"/>
                  </a:cubicBezTo>
                  <a:cubicBezTo>
                    <a:pt x="2298" y="2997"/>
                    <a:pt x="2979" y="2372"/>
                    <a:pt x="2979" y="1526"/>
                  </a:cubicBezTo>
                  <a:cubicBezTo>
                    <a:pt x="2979" y="699"/>
                    <a:pt x="2298" y="0"/>
                    <a:pt x="1453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5" name="Google Shape;3865;p75"/>
          <p:cNvGrpSpPr/>
          <p:nvPr/>
        </p:nvGrpSpPr>
        <p:grpSpPr>
          <a:xfrm flipH="1">
            <a:off x="7682059" y="3896368"/>
            <a:ext cx="206929" cy="203161"/>
            <a:chOff x="1655100" y="3332725"/>
            <a:chExt cx="101600" cy="99750"/>
          </a:xfrm>
        </p:grpSpPr>
        <p:sp>
          <p:nvSpPr>
            <p:cNvPr id="3866" name="Google Shape;3866;p75"/>
            <p:cNvSpPr/>
            <p:nvPr/>
          </p:nvSpPr>
          <p:spPr>
            <a:xfrm>
              <a:off x="1655100" y="3332725"/>
              <a:ext cx="101600" cy="99750"/>
            </a:xfrm>
            <a:custGeom>
              <a:avLst/>
              <a:gdLst/>
              <a:ahLst/>
              <a:cxnLst/>
              <a:rect l="l" t="t" r="r" b="b"/>
              <a:pathLst>
                <a:path w="4064" h="3990" extrusionOk="0">
                  <a:moveTo>
                    <a:pt x="2078" y="0"/>
                  </a:moveTo>
                  <a:cubicBezTo>
                    <a:pt x="920" y="0"/>
                    <a:pt x="0" y="846"/>
                    <a:pt x="0" y="2004"/>
                  </a:cubicBezTo>
                  <a:cubicBezTo>
                    <a:pt x="0" y="3071"/>
                    <a:pt x="920" y="3990"/>
                    <a:pt x="2078" y="3990"/>
                  </a:cubicBezTo>
                  <a:cubicBezTo>
                    <a:pt x="3144" y="3990"/>
                    <a:pt x="4063" y="3071"/>
                    <a:pt x="4063" y="2004"/>
                  </a:cubicBezTo>
                  <a:cubicBezTo>
                    <a:pt x="4063" y="846"/>
                    <a:pt x="3144" y="0"/>
                    <a:pt x="207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75"/>
            <p:cNvSpPr/>
            <p:nvPr/>
          </p:nvSpPr>
          <p:spPr>
            <a:xfrm>
              <a:off x="1659225" y="3332725"/>
              <a:ext cx="97475" cy="76775"/>
            </a:xfrm>
            <a:custGeom>
              <a:avLst/>
              <a:gdLst/>
              <a:ahLst/>
              <a:cxnLst/>
              <a:rect l="l" t="t" r="r" b="b"/>
              <a:pathLst>
                <a:path w="3899" h="3071" extrusionOk="0">
                  <a:moveTo>
                    <a:pt x="1913" y="0"/>
                  </a:moveTo>
                  <a:cubicBezTo>
                    <a:pt x="994" y="0"/>
                    <a:pt x="221" y="534"/>
                    <a:pt x="1" y="1306"/>
                  </a:cubicBezTo>
                  <a:cubicBezTo>
                    <a:pt x="295" y="846"/>
                    <a:pt x="920" y="460"/>
                    <a:pt x="1600" y="460"/>
                  </a:cubicBezTo>
                  <a:cubicBezTo>
                    <a:pt x="2758" y="460"/>
                    <a:pt x="3604" y="1379"/>
                    <a:pt x="3604" y="2464"/>
                  </a:cubicBezTo>
                  <a:cubicBezTo>
                    <a:pt x="3604" y="2685"/>
                    <a:pt x="3604" y="2924"/>
                    <a:pt x="3512" y="3071"/>
                  </a:cubicBezTo>
                  <a:cubicBezTo>
                    <a:pt x="3751" y="2758"/>
                    <a:pt x="3898" y="2372"/>
                    <a:pt x="3898" y="2004"/>
                  </a:cubicBezTo>
                  <a:cubicBezTo>
                    <a:pt x="3898" y="846"/>
                    <a:pt x="2979" y="0"/>
                    <a:pt x="1913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75"/>
            <p:cNvSpPr/>
            <p:nvPr/>
          </p:nvSpPr>
          <p:spPr>
            <a:xfrm>
              <a:off x="1662900" y="3357550"/>
              <a:ext cx="74950" cy="74925"/>
            </a:xfrm>
            <a:custGeom>
              <a:avLst/>
              <a:gdLst/>
              <a:ahLst/>
              <a:cxnLst/>
              <a:rect l="l" t="t" r="r" b="b"/>
              <a:pathLst>
                <a:path w="2998" h="2997" extrusionOk="0">
                  <a:moveTo>
                    <a:pt x="1453" y="0"/>
                  </a:moveTo>
                  <a:cubicBezTo>
                    <a:pt x="700" y="0"/>
                    <a:pt x="1" y="625"/>
                    <a:pt x="1" y="1471"/>
                  </a:cubicBezTo>
                  <a:cubicBezTo>
                    <a:pt x="1" y="2298"/>
                    <a:pt x="700" y="2997"/>
                    <a:pt x="1453" y="2997"/>
                  </a:cubicBezTo>
                  <a:cubicBezTo>
                    <a:pt x="2299" y="2997"/>
                    <a:pt x="2998" y="2298"/>
                    <a:pt x="2998" y="1471"/>
                  </a:cubicBezTo>
                  <a:cubicBezTo>
                    <a:pt x="2998" y="625"/>
                    <a:pt x="2299" y="0"/>
                    <a:pt x="1453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9" name="Google Shape;3869;p75"/>
          <p:cNvGrpSpPr/>
          <p:nvPr/>
        </p:nvGrpSpPr>
        <p:grpSpPr>
          <a:xfrm rot="-1757341" flipH="1">
            <a:off x="1594409" y="4504661"/>
            <a:ext cx="142074" cy="139495"/>
            <a:chOff x="1655100" y="3332725"/>
            <a:chExt cx="101600" cy="99750"/>
          </a:xfrm>
        </p:grpSpPr>
        <p:sp>
          <p:nvSpPr>
            <p:cNvPr id="3870" name="Google Shape;3870;p75"/>
            <p:cNvSpPr/>
            <p:nvPr/>
          </p:nvSpPr>
          <p:spPr>
            <a:xfrm>
              <a:off x="1655100" y="3332725"/>
              <a:ext cx="101600" cy="99750"/>
            </a:xfrm>
            <a:custGeom>
              <a:avLst/>
              <a:gdLst/>
              <a:ahLst/>
              <a:cxnLst/>
              <a:rect l="l" t="t" r="r" b="b"/>
              <a:pathLst>
                <a:path w="4064" h="3990" extrusionOk="0">
                  <a:moveTo>
                    <a:pt x="2078" y="0"/>
                  </a:moveTo>
                  <a:cubicBezTo>
                    <a:pt x="920" y="0"/>
                    <a:pt x="0" y="846"/>
                    <a:pt x="0" y="2004"/>
                  </a:cubicBezTo>
                  <a:cubicBezTo>
                    <a:pt x="0" y="3071"/>
                    <a:pt x="920" y="3990"/>
                    <a:pt x="2078" y="3990"/>
                  </a:cubicBezTo>
                  <a:cubicBezTo>
                    <a:pt x="3144" y="3990"/>
                    <a:pt x="4063" y="3071"/>
                    <a:pt x="4063" y="2004"/>
                  </a:cubicBezTo>
                  <a:cubicBezTo>
                    <a:pt x="4063" y="846"/>
                    <a:pt x="3144" y="0"/>
                    <a:pt x="2078" y="0"/>
                  </a:cubicBezTo>
                  <a:close/>
                </a:path>
              </a:pathLst>
            </a:custGeom>
            <a:solidFill>
              <a:srgbClr val="CFE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75"/>
            <p:cNvSpPr/>
            <p:nvPr/>
          </p:nvSpPr>
          <p:spPr>
            <a:xfrm>
              <a:off x="1659225" y="3332725"/>
              <a:ext cx="97475" cy="76775"/>
            </a:xfrm>
            <a:custGeom>
              <a:avLst/>
              <a:gdLst/>
              <a:ahLst/>
              <a:cxnLst/>
              <a:rect l="l" t="t" r="r" b="b"/>
              <a:pathLst>
                <a:path w="3899" h="3071" extrusionOk="0">
                  <a:moveTo>
                    <a:pt x="1913" y="0"/>
                  </a:moveTo>
                  <a:cubicBezTo>
                    <a:pt x="994" y="0"/>
                    <a:pt x="221" y="534"/>
                    <a:pt x="1" y="1306"/>
                  </a:cubicBezTo>
                  <a:cubicBezTo>
                    <a:pt x="295" y="846"/>
                    <a:pt x="920" y="460"/>
                    <a:pt x="1600" y="460"/>
                  </a:cubicBezTo>
                  <a:cubicBezTo>
                    <a:pt x="2758" y="460"/>
                    <a:pt x="3604" y="1379"/>
                    <a:pt x="3604" y="2464"/>
                  </a:cubicBezTo>
                  <a:cubicBezTo>
                    <a:pt x="3604" y="2685"/>
                    <a:pt x="3604" y="2924"/>
                    <a:pt x="3512" y="3071"/>
                  </a:cubicBezTo>
                  <a:cubicBezTo>
                    <a:pt x="3751" y="2758"/>
                    <a:pt x="3898" y="2372"/>
                    <a:pt x="3898" y="2004"/>
                  </a:cubicBezTo>
                  <a:cubicBezTo>
                    <a:pt x="3898" y="846"/>
                    <a:pt x="2979" y="0"/>
                    <a:pt x="1913" y="0"/>
                  </a:cubicBezTo>
                  <a:close/>
                </a:path>
              </a:pathLst>
            </a:custGeom>
            <a:solidFill>
              <a:srgbClr val="A4C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75"/>
            <p:cNvSpPr/>
            <p:nvPr/>
          </p:nvSpPr>
          <p:spPr>
            <a:xfrm>
              <a:off x="1662900" y="3357550"/>
              <a:ext cx="74950" cy="74925"/>
            </a:xfrm>
            <a:custGeom>
              <a:avLst/>
              <a:gdLst/>
              <a:ahLst/>
              <a:cxnLst/>
              <a:rect l="l" t="t" r="r" b="b"/>
              <a:pathLst>
                <a:path w="2998" h="2997" extrusionOk="0">
                  <a:moveTo>
                    <a:pt x="1453" y="0"/>
                  </a:moveTo>
                  <a:cubicBezTo>
                    <a:pt x="700" y="0"/>
                    <a:pt x="1" y="625"/>
                    <a:pt x="1" y="1471"/>
                  </a:cubicBezTo>
                  <a:cubicBezTo>
                    <a:pt x="1" y="2298"/>
                    <a:pt x="700" y="2997"/>
                    <a:pt x="1453" y="2997"/>
                  </a:cubicBezTo>
                  <a:cubicBezTo>
                    <a:pt x="2299" y="2997"/>
                    <a:pt x="2998" y="2298"/>
                    <a:pt x="2998" y="1471"/>
                  </a:cubicBezTo>
                  <a:cubicBezTo>
                    <a:pt x="2998" y="625"/>
                    <a:pt x="2299" y="0"/>
                    <a:pt x="1453" y="0"/>
                  </a:cubicBezTo>
                  <a:close/>
                </a:path>
              </a:pathLst>
            </a:custGeom>
            <a:solidFill>
              <a:srgbClr val="F4F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45EB32A-7296-69C6-9D12-E76A50D2C9F7}"/>
              </a:ext>
            </a:extLst>
          </p:cNvPr>
          <p:cNvSpPr/>
          <p:nvPr/>
        </p:nvSpPr>
        <p:spPr>
          <a:xfrm>
            <a:off x="2404693" y="3170451"/>
            <a:ext cx="4177216" cy="1220959"/>
          </a:xfrm>
          <a:prstGeom prst="rect">
            <a:avLst/>
          </a:prstGeom>
          <a:solidFill>
            <a:srgbClr val="F2F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806" name="Google Shape;3806;p75"/>
          <p:cNvSpPr txBox="1">
            <a:spLocks noGrp="1"/>
          </p:cNvSpPr>
          <p:nvPr>
            <p:ph type="ctrTitle"/>
          </p:nvPr>
        </p:nvSpPr>
        <p:spPr>
          <a:xfrm flipH="1">
            <a:off x="2088945" y="1301251"/>
            <a:ext cx="4999797" cy="21896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4400" b="1" dirty="0">
                <a:ln w="12700">
                  <a:noFill/>
                </a:ln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Let’s Continue</a:t>
            </a:r>
            <a:br>
              <a:rPr lang="en-US" sz="4400" b="1" dirty="0">
                <a:ln w="12700">
                  <a:noFill/>
                </a:ln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sz="4400" b="1" dirty="0">
                <a:ln w="12700">
                  <a:noFill/>
                </a:ln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With a Demonstration</a:t>
            </a: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Great British Pea Week by Slidesgo">
  <a:themeElements>
    <a:clrScheme name="Simple Light">
      <a:dk1>
        <a:srgbClr val="1C400D"/>
      </a:dk1>
      <a:lt1>
        <a:srgbClr val="F2FFCF"/>
      </a:lt1>
      <a:dk2>
        <a:srgbClr val="FF9893"/>
      </a:dk2>
      <a:lt2>
        <a:srgbClr val="CFE259"/>
      </a:lt2>
      <a:accent1>
        <a:srgbClr val="A4CE49"/>
      </a:accent1>
      <a:accent2>
        <a:srgbClr val="88C133"/>
      </a:accent2>
      <a:accent3>
        <a:srgbClr val="F4F476"/>
      </a:accent3>
      <a:accent4>
        <a:srgbClr val="2E305B"/>
      </a:accent4>
      <a:accent5>
        <a:srgbClr val="FFFFFF"/>
      </a:accent5>
      <a:accent6>
        <a:srgbClr val="FFFFFF"/>
      </a:accent6>
      <a:hlink>
        <a:srgbClr val="1C400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On-screen Show (16:9)</PresentationFormat>
  <Paragraphs>30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Anton</vt:lpstr>
      <vt:lpstr>Arial</vt:lpstr>
      <vt:lpstr>Bookman Old Style</vt:lpstr>
      <vt:lpstr>Fredoka One</vt:lpstr>
      <vt:lpstr>Lato</vt:lpstr>
      <vt:lpstr>Capriola</vt:lpstr>
      <vt:lpstr>Roboto</vt:lpstr>
      <vt:lpstr>Great British Pea Week by Slidesgo</vt:lpstr>
      <vt:lpstr>PowerPoint Presentation</vt:lpstr>
      <vt:lpstr>01</vt:lpstr>
      <vt:lpstr>The team</vt:lpstr>
      <vt:lpstr>Our goal</vt:lpstr>
      <vt:lpstr>Stages of Realization</vt:lpstr>
      <vt:lpstr>Used Technologies</vt:lpstr>
      <vt:lpstr>Let’s Continue With a 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Надежда Иванова</dc:creator>
  <cp:lastModifiedBy>Надежда Т. Иванова</cp:lastModifiedBy>
  <cp:revision>1</cp:revision>
  <dcterms:modified xsi:type="dcterms:W3CDTF">2022-12-10T16:29:13Z</dcterms:modified>
</cp:coreProperties>
</file>