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83" r:id="rId8"/>
    <p:sldId id="284" r:id="rId9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Baloo Thambi 2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Gochi Han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096B8-E4B6-407E-9C98-9D9B02991DCB}">
  <a:tblStyle styleId="{4BB096B8-E4B6-407E-9C98-9D9B02991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1AE5BF-9895-45E0-9F57-A258484EB8E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6a66786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6a66786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866f1d8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866f1d8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91cfb63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91cfb63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866f1d899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866f1d899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866f1d899f_0_4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866f1d899f_0_4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1866f1d899f_0_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1866f1d899f_0_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135178">
            <a:off x="-898391" y="-733168"/>
            <a:ext cx="2663319" cy="193793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429" y="3277625"/>
            <a:ext cx="435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9986998">
            <a:off x="1810166" y="4326321"/>
            <a:ext cx="3326246" cy="254950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3975" y="266013"/>
            <a:ext cx="481075" cy="537975"/>
            <a:chOff x="4678525" y="4254125"/>
            <a:chExt cx="481075" cy="537975"/>
          </a:xfrm>
        </p:grpSpPr>
        <p:sp>
          <p:nvSpPr>
            <p:cNvPr id="14" name="Google Shape;1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27450" y="68438"/>
            <a:ext cx="286975" cy="591500"/>
            <a:chOff x="4340125" y="3915375"/>
            <a:chExt cx="286975" cy="591500"/>
          </a:xfrm>
        </p:grpSpPr>
        <p:sp>
          <p:nvSpPr>
            <p:cNvPr id="19" name="Google Shape;1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3602425" y="4339500"/>
            <a:ext cx="481075" cy="537975"/>
            <a:chOff x="4678525" y="4254125"/>
            <a:chExt cx="481075" cy="537975"/>
          </a:xfrm>
        </p:grpSpPr>
        <p:sp>
          <p:nvSpPr>
            <p:cNvPr id="24" name="Google Shape;2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4083500" y="4016988"/>
            <a:ext cx="286975" cy="591500"/>
            <a:chOff x="4340125" y="3915375"/>
            <a:chExt cx="286975" cy="591500"/>
          </a:xfrm>
        </p:grpSpPr>
        <p:sp>
          <p:nvSpPr>
            <p:cNvPr id="29" name="Google Shape;2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197000" y="4520625"/>
            <a:ext cx="481075" cy="537975"/>
            <a:chOff x="4678525" y="4254125"/>
            <a:chExt cx="481075" cy="537975"/>
          </a:xfrm>
        </p:grpSpPr>
        <p:sp>
          <p:nvSpPr>
            <p:cNvPr id="34" name="Google Shape;3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2575" y="3816275"/>
            <a:ext cx="735825" cy="1187788"/>
            <a:chOff x="42575" y="3816275"/>
            <a:chExt cx="735825" cy="1187788"/>
          </a:xfrm>
        </p:grpSpPr>
        <p:sp>
          <p:nvSpPr>
            <p:cNvPr id="39" name="Google Shape;39;p2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75700" y="52125"/>
            <a:ext cx="958650" cy="734425"/>
            <a:chOff x="8175700" y="52125"/>
            <a:chExt cx="958650" cy="734425"/>
          </a:xfrm>
        </p:grpSpPr>
        <p:sp>
          <p:nvSpPr>
            <p:cNvPr id="54" name="Google Shape;54;p2"/>
            <p:cNvSpPr/>
            <p:nvPr/>
          </p:nvSpPr>
          <p:spPr>
            <a:xfrm>
              <a:off x="824725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1500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3738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761375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416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15000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093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1375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007750" y="52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41600" y="575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02300" y="4717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6500" y="6599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887975" y="608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757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07750" y="422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0"/>
          <p:cNvSpPr/>
          <p:nvPr/>
        </p:nvSpPr>
        <p:spPr>
          <a:xfrm rot="5400000">
            <a:off x="-2305757" y="22913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0"/>
          <p:cNvSpPr/>
          <p:nvPr/>
        </p:nvSpPr>
        <p:spPr>
          <a:xfrm rot="-5400000" flipH="1">
            <a:off x="6291328" y="22494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30"/>
          <p:cNvGrpSpPr/>
          <p:nvPr/>
        </p:nvGrpSpPr>
        <p:grpSpPr>
          <a:xfrm rot="-1506102" flipH="1">
            <a:off x="8540803" y="3777517"/>
            <a:ext cx="286957" cy="591463"/>
            <a:chOff x="4340125" y="3915375"/>
            <a:chExt cx="286975" cy="591500"/>
          </a:xfrm>
        </p:grpSpPr>
        <p:sp>
          <p:nvSpPr>
            <p:cNvPr id="1501" name="Google Shape;1501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 rot="1506102">
            <a:off x="217853" y="147817"/>
            <a:ext cx="286957" cy="591463"/>
            <a:chOff x="4340125" y="3915375"/>
            <a:chExt cx="286975" cy="591500"/>
          </a:xfrm>
        </p:grpSpPr>
        <p:sp>
          <p:nvSpPr>
            <p:cNvPr id="1506" name="Google Shape;1506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0"/>
          <p:cNvGrpSpPr/>
          <p:nvPr/>
        </p:nvGrpSpPr>
        <p:grpSpPr>
          <a:xfrm>
            <a:off x="8527500" y="4401913"/>
            <a:ext cx="481075" cy="537975"/>
            <a:chOff x="4678525" y="4254125"/>
            <a:chExt cx="481075" cy="537975"/>
          </a:xfrm>
        </p:grpSpPr>
        <p:sp>
          <p:nvSpPr>
            <p:cNvPr id="1511" name="Google Shape;1511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0"/>
          <p:cNvGrpSpPr/>
          <p:nvPr/>
        </p:nvGrpSpPr>
        <p:grpSpPr>
          <a:xfrm flipH="1">
            <a:off x="72825" y="772213"/>
            <a:ext cx="481075" cy="537975"/>
            <a:chOff x="4678525" y="4254125"/>
            <a:chExt cx="481075" cy="537975"/>
          </a:xfrm>
        </p:grpSpPr>
        <p:sp>
          <p:nvSpPr>
            <p:cNvPr id="1516" name="Google Shape;1516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764700" y="413995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-1449025" y="-1155075"/>
            <a:ext cx="2873600" cy="237612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211" name="Google Shape;211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225" name="Google Shape;225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" y="79327"/>
            <a:ext cx="580850" cy="911324"/>
            <a:chOff x="5463951" y="1829527"/>
            <a:chExt cx="580850" cy="911324"/>
          </a:xfrm>
        </p:grpSpPr>
        <p:sp>
          <p:nvSpPr>
            <p:cNvPr id="239" name="Google Shape;239;p6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6"/>
          <p:cNvGrpSpPr/>
          <p:nvPr/>
        </p:nvGrpSpPr>
        <p:grpSpPr>
          <a:xfrm flipH="1">
            <a:off x="8563151" y="4152827"/>
            <a:ext cx="580850" cy="911324"/>
            <a:chOff x="2163701" y="1904052"/>
            <a:chExt cx="580850" cy="911324"/>
          </a:xfrm>
        </p:grpSpPr>
        <p:sp>
          <p:nvSpPr>
            <p:cNvPr id="262" name="Google Shape;262;p6"/>
            <p:cNvSpPr/>
            <p:nvPr/>
          </p:nvSpPr>
          <p:spPr>
            <a:xfrm>
              <a:off x="2523615" y="2223288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400076" y="2153210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338786" y="2292087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461633" y="2404871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277283" y="2417172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374357" y="2598915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13756" y="2545079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58326" y="2753448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163701" y="2095380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90388" y="1904052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45495" y="2069181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99701" y="2224672"/>
              <a:ext cx="444851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244534" y="2358969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3244" y="2476546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045325" y="1688125"/>
            <a:ext cx="508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body" idx="1"/>
          </p:nvPr>
        </p:nvSpPr>
        <p:spPr>
          <a:xfrm>
            <a:off x="2045325" y="2260825"/>
            <a:ext cx="5088600" cy="12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1776403" flipH="1">
            <a:off x="7099697" y="-829435"/>
            <a:ext cx="3365069" cy="2447000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/>
          <p:nvPr/>
        </p:nvSpPr>
        <p:spPr>
          <a:xfrm flipH="1">
            <a:off x="-659482" y="3198825"/>
            <a:ext cx="3536677" cy="26440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 rot="-956677">
            <a:off x="367804" y="4020872"/>
            <a:ext cx="467337" cy="752878"/>
            <a:chOff x="3815875" y="1107425"/>
            <a:chExt cx="467350" cy="752900"/>
          </a:xfrm>
        </p:grpSpPr>
        <p:sp>
          <p:nvSpPr>
            <p:cNvPr id="389" name="Google Shape;389;p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flipH="1">
            <a:off x="8454646" y="96638"/>
            <a:ext cx="286975" cy="591500"/>
            <a:chOff x="4340125" y="3915375"/>
            <a:chExt cx="286975" cy="591500"/>
          </a:xfrm>
        </p:grpSpPr>
        <p:sp>
          <p:nvSpPr>
            <p:cNvPr id="398" name="Google Shape;398;p9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8484371" y="832463"/>
            <a:ext cx="481075" cy="537975"/>
            <a:chOff x="4678525" y="4254125"/>
            <a:chExt cx="481075" cy="537975"/>
          </a:xfrm>
        </p:grpSpPr>
        <p:sp>
          <p:nvSpPr>
            <p:cNvPr id="403" name="Google Shape;403;p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9"/>
          <p:cNvGrpSpPr/>
          <p:nvPr/>
        </p:nvGrpSpPr>
        <p:grpSpPr>
          <a:xfrm flipH="1">
            <a:off x="7809946" y="534988"/>
            <a:ext cx="578675" cy="515850"/>
            <a:chOff x="796250" y="2682725"/>
            <a:chExt cx="578675" cy="515850"/>
          </a:xfrm>
        </p:grpSpPr>
        <p:sp>
          <p:nvSpPr>
            <p:cNvPr id="408" name="Google Shape;408;p9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9"/>
          <p:cNvGrpSpPr/>
          <p:nvPr/>
        </p:nvGrpSpPr>
        <p:grpSpPr>
          <a:xfrm flipH="1">
            <a:off x="8302248" y="3913437"/>
            <a:ext cx="735825" cy="1187788"/>
            <a:chOff x="42575" y="3816275"/>
            <a:chExt cx="735825" cy="1187788"/>
          </a:xfrm>
        </p:grpSpPr>
        <p:sp>
          <p:nvSpPr>
            <p:cNvPr id="413" name="Google Shape;413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84123" y="31137"/>
            <a:ext cx="735825" cy="1187788"/>
            <a:chOff x="42575" y="3816275"/>
            <a:chExt cx="735825" cy="1187788"/>
          </a:xfrm>
        </p:grpSpPr>
        <p:sp>
          <p:nvSpPr>
            <p:cNvPr id="428" name="Google Shape;428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 hasCustomPrompt="1"/>
          </p:nvPr>
        </p:nvSpPr>
        <p:spPr>
          <a:xfrm>
            <a:off x="7731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"/>
          </p:nvPr>
        </p:nvSpPr>
        <p:spPr>
          <a:xfrm>
            <a:off x="7200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9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3"/>
          </p:nvPr>
        </p:nvSpPr>
        <p:spPr>
          <a:xfrm>
            <a:off x="34038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4" hasCustomPrompt="1"/>
          </p:nvPr>
        </p:nvSpPr>
        <p:spPr>
          <a:xfrm>
            <a:off x="61407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5"/>
          </p:nvPr>
        </p:nvSpPr>
        <p:spPr>
          <a:xfrm>
            <a:off x="60876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731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7"/>
          </p:nvPr>
        </p:nvSpPr>
        <p:spPr>
          <a:xfrm>
            <a:off x="7200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9"/>
          </p:nvPr>
        </p:nvSpPr>
        <p:spPr>
          <a:xfrm>
            <a:off x="34038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07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4"/>
          </p:nvPr>
        </p:nvSpPr>
        <p:spPr>
          <a:xfrm>
            <a:off x="60876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6"/>
          </p:nvPr>
        </p:nvSpPr>
        <p:spPr>
          <a:xfrm>
            <a:off x="715100" y="1962765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7"/>
          </p:nvPr>
        </p:nvSpPr>
        <p:spPr>
          <a:xfrm>
            <a:off x="34038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8"/>
          </p:nvPr>
        </p:nvSpPr>
        <p:spPr>
          <a:xfrm>
            <a:off x="60925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9"/>
          </p:nvPr>
        </p:nvSpPr>
        <p:spPr>
          <a:xfrm>
            <a:off x="7151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0"/>
          </p:nvPr>
        </p:nvSpPr>
        <p:spPr>
          <a:xfrm>
            <a:off x="34038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1"/>
          </p:nvPr>
        </p:nvSpPr>
        <p:spPr>
          <a:xfrm>
            <a:off x="60925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3"/>
          <p:cNvGrpSpPr/>
          <p:nvPr/>
        </p:nvGrpSpPr>
        <p:grpSpPr>
          <a:xfrm>
            <a:off x="37350" y="0"/>
            <a:ext cx="735825" cy="1263763"/>
            <a:chOff x="37350" y="0"/>
            <a:chExt cx="735825" cy="1263763"/>
          </a:xfrm>
        </p:grpSpPr>
        <p:sp>
          <p:nvSpPr>
            <p:cNvPr id="560" name="Google Shape;560;p13"/>
            <p:cNvSpPr/>
            <p:nvPr/>
          </p:nvSpPr>
          <p:spPr>
            <a:xfrm>
              <a:off x="192150" y="577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92150" y="2007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2375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2225" y="162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22225" y="7040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46575" y="3273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46575" y="629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5775" y="8666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7350" y="7922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8813" y="910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350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29175" y="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5538" y="1089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54163" y="11371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8423988" y="4010363"/>
            <a:ext cx="730050" cy="1133138"/>
            <a:chOff x="8423988" y="4010363"/>
            <a:chExt cx="730050" cy="1133138"/>
          </a:xfrm>
        </p:grpSpPr>
        <p:sp>
          <p:nvSpPr>
            <p:cNvPr id="575" name="Google Shape;575;p13"/>
            <p:cNvSpPr/>
            <p:nvPr/>
          </p:nvSpPr>
          <p:spPr>
            <a:xfrm>
              <a:off x="8647650" y="45451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691025" y="42496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900850" y="433873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993000" y="40420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900850" y="4635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691025" y="48902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481200" y="47104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9027438" y="48345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481200" y="43129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691025" y="4010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42398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87263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7200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ubTitle" idx="2"/>
          </p:nvPr>
        </p:nvSpPr>
        <p:spPr>
          <a:xfrm>
            <a:off x="7200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7"/>
          <p:cNvSpPr txBox="1">
            <a:spLocks noGrp="1"/>
          </p:cNvSpPr>
          <p:nvPr>
            <p:ph type="subTitle" idx="3"/>
          </p:nvPr>
        </p:nvSpPr>
        <p:spPr>
          <a:xfrm>
            <a:off x="34038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4"/>
          </p:nvPr>
        </p:nvSpPr>
        <p:spPr>
          <a:xfrm>
            <a:off x="60876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7"/>
          <p:cNvSpPr txBox="1">
            <a:spLocks noGrp="1"/>
          </p:cNvSpPr>
          <p:nvPr>
            <p:ph type="subTitle" idx="5"/>
          </p:nvPr>
        </p:nvSpPr>
        <p:spPr>
          <a:xfrm>
            <a:off x="34038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17"/>
          <p:cNvSpPr txBox="1">
            <a:spLocks noGrp="1"/>
          </p:cNvSpPr>
          <p:nvPr>
            <p:ph type="subTitle" idx="6"/>
          </p:nvPr>
        </p:nvSpPr>
        <p:spPr>
          <a:xfrm>
            <a:off x="60876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17"/>
          <p:cNvSpPr/>
          <p:nvPr/>
        </p:nvSpPr>
        <p:spPr>
          <a:xfrm rot="10800000">
            <a:off x="-118112" y="344972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7869000" y="-9487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 flipH="1">
            <a:off x="124200" y="361550"/>
            <a:ext cx="481075" cy="537975"/>
            <a:chOff x="4678525" y="4254125"/>
            <a:chExt cx="481075" cy="537975"/>
          </a:xfrm>
        </p:grpSpPr>
        <p:sp>
          <p:nvSpPr>
            <p:cNvPr id="801" name="Google Shape;80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>
            <a:off x="605275" y="32288"/>
            <a:ext cx="286975" cy="591500"/>
            <a:chOff x="4340125" y="3915375"/>
            <a:chExt cx="286975" cy="591500"/>
          </a:xfrm>
        </p:grpSpPr>
        <p:sp>
          <p:nvSpPr>
            <p:cNvPr id="806" name="Google Shape;806;p17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191975" y="1017725"/>
            <a:ext cx="481075" cy="537975"/>
            <a:chOff x="4678525" y="4254125"/>
            <a:chExt cx="481075" cy="537975"/>
          </a:xfrm>
        </p:grpSpPr>
        <p:sp>
          <p:nvSpPr>
            <p:cNvPr id="811" name="Google Shape;81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17"/>
          <p:cNvGrpSpPr/>
          <p:nvPr/>
        </p:nvGrpSpPr>
        <p:grpSpPr>
          <a:xfrm flipH="1">
            <a:off x="8563151" y="4232177"/>
            <a:ext cx="580850" cy="911324"/>
            <a:chOff x="5463951" y="1829527"/>
            <a:chExt cx="580850" cy="911324"/>
          </a:xfrm>
        </p:grpSpPr>
        <p:sp>
          <p:nvSpPr>
            <p:cNvPr id="816" name="Google Shape;816;p17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839" name="Google Shape;839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 rot="10800000">
            <a:off x="8044998" y="137662"/>
            <a:ext cx="1052375" cy="1109275"/>
            <a:chOff x="34498" y="3993587"/>
            <a:chExt cx="1052375" cy="1109275"/>
          </a:xfrm>
        </p:grpSpPr>
        <p:sp>
          <p:nvSpPr>
            <p:cNvPr id="853" name="Google Shape;853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subTitle" idx="1"/>
          </p:nvPr>
        </p:nvSpPr>
        <p:spPr>
          <a:xfrm>
            <a:off x="5335725" y="2597363"/>
            <a:ext cx="27423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1"/>
          <p:cNvSpPr txBox="1">
            <a:spLocks noGrp="1"/>
          </p:cNvSpPr>
          <p:nvPr>
            <p:ph type="title"/>
          </p:nvPr>
        </p:nvSpPr>
        <p:spPr>
          <a:xfrm>
            <a:off x="5335725" y="1550738"/>
            <a:ext cx="2742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1"/>
          <p:cNvSpPr/>
          <p:nvPr/>
        </p:nvSpPr>
        <p:spPr>
          <a:xfrm rot="-5400000" flipH="1">
            <a:off x="-137541" y="57150"/>
            <a:ext cx="1502720" cy="1292662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1"/>
          <p:cNvSpPr/>
          <p:nvPr/>
        </p:nvSpPr>
        <p:spPr>
          <a:xfrm flipH="1">
            <a:off x="7747097" y="3698625"/>
            <a:ext cx="1979425" cy="1666625"/>
          </a:xfrm>
          <a:custGeom>
            <a:avLst/>
            <a:gdLst/>
            <a:ahLst/>
            <a:cxnLst/>
            <a:rect l="l" t="t" r="r" b="b"/>
            <a:pathLst>
              <a:path w="79177" h="66665" extrusionOk="0">
                <a:moveTo>
                  <a:pt x="19963" y="1"/>
                </a:moveTo>
                <a:cubicBezTo>
                  <a:pt x="14068" y="1"/>
                  <a:pt x="8268" y="2077"/>
                  <a:pt x="3275" y="5225"/>
                </a:cubicBezTo>
                <a:cubicBezTo>
                  <a:pt x="2239" y="5868"/>
                  <a:pt x="1239" y="6583"/>
                  <a:pt x="286" y="7357"/>
                </a:cubicBezTo>
                <a:cubicBezTo>
                  <a:pt x="1084" y="26347"/>
                  <a:pt x="989" y="45385"/>
                  <a:pt x="0" y="64375"/>
                </a:cubicBezTo>
                <a:cubicBezTo>
                  <a:pt x="862" y="63782"/>
                  <a:pt x="1836" y="63563"/>
                  <a:pt x="2859" y="63563"/>
                </a:cubicBezTo>
                <a:cubicBezTo>
                  <a:pt x="4562" y="63563"/>
                  <a:pt x="6399" y="64170"/>
                  <a:pt x="8073" y="64661"/>
                </a:cubicBezTo>
                <a:cubicBezTo>
                  <a:pt x="12052" y="65834"/>
                  <a:pt x="16126" y="66205"/>
                  <a:pt x="20249" y="66205"/>
                </a:cubicBezTo>
                <a:cubicBezTo>
                  <a:pt x="27368" y="66205"/>
                  <a:pt x="34634" y="65098"/>
                  <a:pt x="41815" y="65098"/>
                </a:cubicBezTo>
                <a:cubicBezTo>
                  <a:pt x="43232" y="65098"/>
                  <a:pt x="44645" y="65142"/>
                  <a:pt x="46054" y="65245"/>
                </a:cubicBezTo>
                <a:cubicBezTo>
                  <a:pt x="49971" y="65530"/>
                  <a:pt x="53840" y="66280"/>
                  <a:pt x="57746" y="66542"/>
                </a:cubicBezTo>
                <a:cubicBezTo>
                  <a:pt x="59038" y="66630"/>
                  <a:pt x="60333" y="66665"/>
                  <a:pt x="61629" y="66665"/>
                </a:cubicBezTo>
                <a:cubicBezTo>
                  <a:pt x="63844" y="66665"/>
                  <a:pt x="66062" y="66564"/>
                  <a:pt x="68271" y="66459"/>
                </a:cubicBezTo>
                <a:cubicBezTo>
                  <a:pt x="70295" y="66364"/>
                  <a:pt x="72307" y="66280"/>
                  <a:pt x="74331" y="66185"/>
                </a:cubicBezTo>
                <a:cubicBezTo>
                  <a:pt x="76653" y="63483"/>
                  <a:pt x="78201" y="60077"/>
                  <a:pt x="78498" y="56529"/>
                </a:cubicBezTo>
                <a:cubicBezTo>
                  <a:pt x="79177" y="48326"/>
                  <a:pt x="73819" y="40242"/>
                  <a:pt x="66354" y="36801"/>
                </a:cubicBezTo>
                <a:cubicBezTo>
                  <a:pt x="62746" y="35134"/>
                  <a:pt x="58758" y="34431"/>
                  <a:pt x="55126" y="32824"/>
                </a:cubicBezTo>
                <a:cubicBezTo>
                  <a:pt x="50471" y="30740"/>
                  <a:pt x="46506" y="27133"/>
                  <a:pt x="44006" y="22680"/>
                </a:cubicBezTo>
                <a:cubicBezTo>
                  <a:pt x="41375" y="18013"/>
                  <a:pt x="40339" y="12512"/>
                  <a:pt x="37196" y="8178"/>
                </a:cubicBezTo>
                <a:cubicBezTo>
                  <a:pt x="33516" y="3118"/>
                  <a:pt x="27254" y="272"/>
                  <a:pt x="21003" y="22"/>
                </a:cubicBezTo>
                <a:cubicBezTo>
                  <a:pt x="20656" y="8"/>
                  <a:pt x="20309" y="1"/>
                  <a:pt x="19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21"/>
          <p:cNvGrpSpPr/>
          <p:nvPr/>
        </p:nvGrpSpPr>
        <p:grpSpPr>
          <a:xfrm>
            <a:off x="818876" y="125327"/>
            <a:ext cx="580850" cy="911324"/>
            <a:chOff x="5463951" y="1829527"/>
            <a:chExt cx="580850" cy="911324"/>
          </a:xfrm>
        </p:grpSpPr>
        <p:sp>
          <p:nvSpPr>
            <p:cNvPr id="1068" name="Google Shape;1068;p21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956677" flipH="1">
            <a:off x="8523330" y="4232059"/>
            <a:ext cx="467337" cy="752878"/>
            <a:chOff x="3815875" y="1107425"/>
            <a:chExt cx="467350" cy="752900"/>
          </a:xfrm>
        </p:grpSpPr>
        <p:sp>
          <p:nvSpPr>
            <p:cNvPr id="1091" name="Google Shape;1091;p21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1"/>
          <p:cNvGrpSpPr/>
          <p:nvPr/>
        </p:nvGrpSpPr>
        <p:grpSpPr>
          <a:xfrm flipH="1">
            <a:off x="129450" y="534988"/>
            <a:ext cx="481075" cy="537975"/>
            <a:chOff x="4678525" y="4254125"/>
            <a:chExt cx="481075" cy="537975"/>
          </a:xfrm>
        </p:grpSpPr>
        <p:sp>
          <p:nvSpPr>
            <p:cNvPr id="1100" name="Google Shape;1100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1"/>
          <p:cNvGrpSpPr/>
          <p:nvPr/>
        </p:nvGrpSpPr>
        <p:grpSpPr>
          <a:xfrm flipH="1">
            <a:off x="7926150" y="4299488"/>
            <a:ext cx="481075" cy="537975"/>
            <a:chOff x="4678525" y="4254125"/>
            <a:chExt cx="481075" cy="537975"/>
          </a:xfrm>
        </p:grpSpPr>
        <p:sp>
          <p:nvSpPr>
            <p:cNvPr id="1105" name="Google Shape;1105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1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1110" name="Google Shape;1110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1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1124" name="Google Shape;1124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28"/>
          <p:cNvSpPr txBox="1">
            <a:spLocks noGrp="1"/>
          </p:cNvSpPr>
          <p:nvPr>
            <p:ph type="subTitle" idx="1"/>
          </p:nvPr>
        </p:nvSpPr>
        <p:spPr>
          <a:xfrm>
            <a:off x="2347950" y="1598704"/>
            <a:ext cx="4448100" cy="9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CREDITS: This presentation template was created by</a:t>
            </a:r>
            <a:r>
              <a:rPr lang="en" sz="1200" b="1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endParaRPr sz="1200" u="sng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382" name="Google Shape;1382;p28"/>
          <p:cNvSpPr/>
          <p:nvPr/>
        </p:nvSpPr>
        <p:spPr>
          <a:xfrm rot="10800000">
            <a:off x="7100460" y="-25874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10" y="4582626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9"/>
          <p:cNvGrpSpPr/>
          <p:nvPr/>
        </p:nvGrpSpPr>
        <p:grpSpPr>
          <a:xfrm rot="956610" flipH="1">
            <a:off x="188029" y="711849"/>
            <a:ext cx="388594" cy="626025"/>
            <a:chOff x="3815875" y="1107425"/>
            <a:chExt cx="467350" cy="752900"/>
          </a:xfrm>
        </p:grpSpPr>
        <p:sp>
          <p:nvSpPr>
            <p:cNvPr id="1386" name="Google Shape;1386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 flipH="1">
            <a:off x="109523" y="196862"/>
            <a:ext cx="346759" cy="387772"/>
            <a:chOff x="4678525" y="4254125"/>
            <a:chExt cx="481075" cy="537975"/>
          </a:xfrm>
        </p:grpSpPr>
        <p:sp>
          <p:nvSpPr>
            <p:cNvPr id="1395" name="Google Shape;1395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 flipH="1">
            <a:off x="137448" y="1465112"/>
            <a:ext cx="346759" cy="387772"/>
            <a:chOff x="4678525" y="4254125"/>
            <a:chExt cx="481075" cy="537975"/>
          </a:xfrm>
        </p:grpSpPr>
        <p:sp>
          <p:nvSpPr>
            <p:cNvPr id="1400" name="Google Shape;140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9"/>
          <p:cNvGrpSpPr/>
          <p:nvPr/>
        </p:nvGrpSpPr>
        <p:grpSpPr>
          <a:xfrm rot="956610" flipH="1">
            <a:off x="116529" y="1980099"/>
            <a:ext cx="388594" cy="626025"/>
            <a:chOff x="3815875" y="1107425"/>
            <a:chExt cx="467350" cy="752900"/>
          </a:xfrm>
        </p:grpSpPr>
        <p:sp>
          <p:nvSpPr>
            <p:cNvPr id="1405" name="Google Shape;140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 flipH="1">
            <a:off x="137448" y="2733362"/>
            <a:ext cx="346759" cy="387772"/>
            <a:chOff x="4678525" y="4254125"/>
            <a:chExt cx="481075" cy="537975"/>
          </a:xfrm>
        </p:grpSpPr>
        <p:sp>
          <p:nvSpPr>
            <p:cNvPr id="1414" name="Google Shape;141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29"/>
          <p:cNvGrpSpPr/>
          <p:nvPr/>
        </p:nvGrpSpPr>
        <p:grpSpPr>
          <a:xfrm rot="956610" flipH="1">
            <a:off x="116529" y="3162449"/>
            <a:ext cx="388594" cy="626025"/>
            <a:chOff x="3815875" y="1107425"/>
            <a:chExt cx="467350" cy="752900"/>
          </a:xfrm>
        </p:grpSpPr>
        <p:sp>
          <p:nvSpPr>
            <p:cNvPr id="1419" name="Google Shape;141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9"/>
          <p:cNvGrpSpPr/>
          <p:nvPr/>
        </p:nvGrpSpPr>
        <p:grpSpPr>
          <a:xfrm flipH="1">
            <a:off x="137448" y="4001612"/>
            <a:ext cx="346759" cy="387772"/>
            <a:chOff x="4678525" y="4254125"/>
            <a:chExt cx="481075" cy="537975"/>
          </a:xfrm>
        </p:grpSpPr>
        <p:sp>
          <p:nvSpPr>
            <p:cNvPr id="1428" name="Google Shape;1428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29"/>
          <p:cNvGrpSpPr/>
          <p:nvPr/>
        </p:nvGrpSpPr>
        <p:grpSpPr>
          <a:xfrm rot="956610" flipH="1">
            <a:off x="116529" y="4430699"/>
            <a:ext cx="388594" cy="626025"/>
            <a:chOff x="3815875" y="1107425"/>
            <a:chExt cx="467350" cy="752900"/>
          </a:xfrm>
        </p:grpSpPr>
        <p:sp>
          <p:nvSpPr>
            <p:cNvPr id="1433" name="Google Shape;1433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 rot="-956610">
            <a:off x="8548579" y="636149"/>
            <a:ext cx="388594" cy="626025"/>
            <a:chOff x="3815875" y="1107425"/>
            <a:chExt cx="467350" cy="752900"/>
          </a:xfrm>
        </p:grpSpPr>
        <p:sp>
          <p:nvSpPr>
            <p:cNvPr id="1442" name="Google Shape;1442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9"/>
          <p:cNvGrpSpPr/>
          <p:nvPr/>
        </p:nvGrpSpPr>
        <p:grpSpPr>
          <a:xfrm>
            <a:off x="8668920" y="121162"/>
            <a:ext cx="346759" cy="387772"/>
            <a:chOff x="4678525" y="4254125"/>
            <a:chExt cx="481075" cy="537975"/>
          </a:xfrm>
        </p:grpSpPr>
        <p:sp>
          <p:nvSpPr>
            <p:cNvPr id="1451" name="Google Shape;1451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9"/>
          <p:cNvGrpSpPr/>
          <p:nvPr/>
        </p:nvGrpSpPr>
        <p:grpSpPr>
          <a:xfrm>
            <a:off x="8640995" y="1389412"/>
            <a:ext cx="346759" cy="387772"/>
            <a:chOff x="4678525" y="4254125"/>
            <a:chExt cx="481075" cy="537975"/>
          </a:xfrm>
        </p:grpSpPr>
        <p:sp>
          <p:nvSpPr>
            <p:cNvPr id="1456" name="Google Shape;1456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9"/>
          <p:cNvGrpSpPr/>
          <p:nvPr/>
        </p:nvGrpSpPr>
        <p:grpSpPr>
          <a:xfrm rot="-956610">
            <a:off x="8620079" y="1904399"/>
            <a:ext cx="388594" cy="626025"/>
            <a:chOff x="3815875" y="1107425"/>
            <a:chExt cx="467350" cy="752900"/>
          </a:xfrm>
        </p:grpSpPr>
        <p:sp>
          <p:nvSpPr>
            <p:cNvPr id="1461" name="Google Shape;1461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29"/>
          <p:cNvGrpSpPr/>
          <p:nvPr/>
        </p:nvGrpSpPr>
        <p:grpSpPr>
          <a:xfrm>
            <a:off x="8640995" y="2657662"/>
            <a:ext cx="346759" cy="387772"/>
            <a:chOff x="4678525" y="4254125"/>
            <a:chExt cx="481075" cy="537975"/>
          </a:xfrm>
        </p:grpSpPr>
        <p:sp>
          <p:nvSpPr>
            <p:cNvPr id="1470" name="Google Shape;147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rot="-956610">
            <a:off x="8620079" y="3086749"/>
            <a:ext cx="388594" cy="626025"/>
            <a:chOff x="3815875" y="1107425"/>
            <a:chExt cx="467350" cy="752900"/>
          </a:xfrm>
        </p:grpSpPr>
        <p:sp>
          <p:nvSpPr>
            <p:cNvPr id="1475" name="Google Shape;147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>
            <a:off x="8640995" y="3925912"/>
            <a:ext cx="346759" cy="387772"/>
            <a:chOff x="4678525" y="4254125"/>
            <a:chExt cx="481075" cy="537975"/>
          </a:xfrm>
        </p:grpSpPr>
        <p:sp>
          <p:nvSpPr>
            <p:cNvPr id="1484" name="Google Shape;148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 rot="-956610">
            <a:off x="8620079" y="4354999"/>
            <a:ext cx="388594" cy="626025"/>
            <a:chOff x="3815875" y="1107425"/>
            <a:chExt cx="467350" cy="752900"/>
          </a:xfrm>
        </p:grpSpPr>
        <p:sp>
          <p:nvSpPr>
            <p:cNvPr id="1489" name="Google Shape;148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7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ctrTitle"/>
          </p:nvPr>
        </p:nvSpPr>
        <p:spPr>
          <a:xfrm>
            <a:off x="512926" y="1700763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  <a:latin typeface="Arial Rounded MT Bold" panose="020F0704030504030204" pitchFamily="34" charset="0"/>
              </a:rPr>
              <a:t>Project </a:t>
            </a:r>
            <a:r>
              <a:rPr lang="en" sz="5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presentation</a:t>
            </a:r>
            <a:endParaRPr sz="5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2" name="Google Shape;1532;p34"/>
          <p:cNvSpPr/>
          <p:nvPr/>
        </p:nvSpPr>
        <p:spPr>
          <a:xfrm>
            <a:off x="5055857" y="1501888"/>
            <a:ext cx="3861463" cy="2852825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4"/>
          <p:cNvGrpSpPr/>
          <p:nvPr/>
        </p:nvGrpSpPr>
        <p:grpSpPr>
          <a:xfrm>
            <a:off x="4858600" y="1117638"/>
            <a:ext cx="467350" cy="752900"/>
            <a:chOff x="3815875" y="1107425"/>
            <a:chExt cx="467350" cy="752900"/>
          </a:xfrm>
        </p:grpSpPr>
        <p:sp>
          <p:nvSpPr>
            <p:cNvPr id="1626" name="Google Shape;1626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4"/>
          <p:cNvGrpSpPr/>
          <p:nvPr/>
        </p:nvGrpSpPr>
        <p:grpSpPr>
          <a:xfrm rot="190199">
            <a:off x="7837842" y="805435"/>
            <a:ext cx="1421968" cy="1452215"/>
            <a:chOff x="5124625" y="757454"/>
            <a:chExt cx="1421925" cy="1452171"/>
          </a:xfrm>
        </p:grpSpPr>
        <p:sp>
          <p:nvSpPr>
            <p:cNvPr id="1635" name="Google Shape;1635;p34"/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 rot="513427" flipH="1">
            <a:off x="8280142" y="4146984"/>
            <a:ext cx="467365" cy="752924"/>
            <a:chOff x="3815875" y="1107425"/>
            <a:chExt cx="467350" cy="752900"/>
          </a:xfrm>
        </p:grpSpPr>
        <p:sp>
          <p:nvSpPr>
            <p:cNvPr id="1715" name="Google Shape;1715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07468B-E567-B6A3-8237-644FC157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1" y="2139028"/>
            <a:ext cx="833678" cy="470812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374BA3D-08C4-B2CC-FB34-F118C861AD85}"/>
              </a:ext>
            </a:extLst>
          </p:cNvPr>
          <p:cNvSpPr/>
          <p:nvPr/>
        </p:nvSpPr>
        <p:spPr>
          <a:xfrm>
            <a:off x="7521914" y="2471438"/>
            <a:ext cx="87669" cy="648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 descr="A logo of a mouse&#10;&#10;Description automatically generated">
            <a:extLst>
              <a:ext uri="{FF2B5EF4-FFF2-40B4-BE49-F238E27FC236}">
                <a16:creationId xmlns:a16="http://schemas.microsoft.com/office/drawing/2014/main" id="{5614B646-3009-2FA1-CA6F-D28197B9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69" y="1965559"/>
            <a:ext cx="2844381" cy="187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6"/>
          <p:cNvSpPr/>
          <p:nvPr/>
        </p:nvSpPr>
        <p:spPr>
          <a:xfrm>
            <a:off x="5277172" y="2830315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2172388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36"/>
          <p:cNvSpPr/>
          <p:nvPr/>
        </p:nvSpPr>
        <p:spPr>
          <a:xfrm>
            <a:off x="5277172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2137541" y="292874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2264438" y="11506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01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5369223" y="11300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02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2229592" y="304139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03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5369223" y="29287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04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575273" y="2221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TABLE OF CONTENTS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5201058" y="1919511"/>
            <a:ext cx="1610886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Our goal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1905818" y="3812006"/>
            <a:ext cx="1570627" cy="68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sz="2000" dirty="0">
                <a:latin typeface="Arial Rounded MT Bold" panose="020F0704030504030204" pitchFamily="34" charset="0"/>
              </a:rPr>
              <a:t>Stages of realization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7" name="Google Shape;1757;p36"/>
          <p:cNvSpPr txBox="1">
            <a:spLocks noGrp="1"/>
          </p:cNvSpPr>
          <p:nvPr>
            <p:ph type="subTitle" idx="19"/>
          </p:nvPr>
        </p:nvSpPr>
        <p:spPr>
          <a:xfrm>
            <a:off x="4804743" y="4023977"/>
            <a:ext cx="1836058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000" dirty="0">
                <a:latin typeface="Arial Rounded MT Bold" panose="020F0704030504030204" pitchFamily="34" charset="0"/>
              </a:rPr>
              <a:t>Used technologies</a:t>
            </a:r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2072732" y="1944515"/>
            <a:ext cx="1462043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887600" y="722724"/>
            <a:ext cx="5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</a:t>
            </a:r>
            <a:r>
              <a:rPr lang="en-US" dirty="0">
                <a:latin typeface="Arial Rounded MT Bold" panose="020F0704030504030204" pitchFamily="34" charset="0"/>
              </a:rPr>
              <a:t>u</a:t>
            </a:r>
            <a:r>
              <a:rPr lang="en" dirty="0">
                <a:latin typeface="Arial Rounded MT Bold" panose="020F0704030504030204" pitchFamily="34" charset="0"/>
              </a:rPr>
              <a:t>r Team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1767" name="Google Shape;1767;p37"/>
          <p:cNvGrpSpPr/>
          <p:nvPr/>
        </p:nvGrpSpPr>
        <p:grpSpPr>
          <a:xfrm rot="899100">
            <a:off x="3718252" y="3842378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08796" y="4248022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06525" y="287467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D67A52CD-C4CA-0995-791A-A5CE6B501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90303" y="1410490"/>
            <a:ext cx="1554117" cy="196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0A7B638-8D60-2B42-253F-37F2248E5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168652" y="1407053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01F50D8-A0D8-2A56-C377-D0D9B878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1407053"/>
            <a:ext cx="1893690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9A9-3884-F1C6-3E6E-1552828C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334" y="1407053"/>
            <a:ext cx="1895274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69514-CE09-1B38-3F11-827F9F6F2D09}"/>
              </a:ext>
            </a:extLst>
          </p:cNvPr>
          <p:cNvSpPr txBox="1"/>
          <p:nvPr/>
        </p:nvSpPr>
        <p:spPr>
          <a:xfrm>
            <a:off x="90303" y="3427333"/>
            <a:ext cx="18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0134E-E1E7-941F-3643-5B8C97A3443A}"/>
              </a:ext>
            </a:extLst>
          </p:cNvPr>
          <p:cNvSpPr txBox="1"/>
          <p:nvPr/>
        </p:nvSpPr>
        <p:spPr>
          <a:xfrm>
            <a:off x="2260192" y="3420538"/>
            <a:ext cx="18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Chavdarova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6365-A722-EC25-E244-A1531A31A893}"/>
              </a:ext>
            </a:extLst>
          </p:cNvPr>
          <p:cNvSpPr txBox="1"/>
          <p:nvPr/>
        </p:nvSpPr>
        <p:spPr>
          <a:xfrm>
            <a:off x="4865804" y="3430051"/>
            <a:ext cx="169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Taneva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6E4F3-06A9-8383-123C-D689AE39E4C2}"/>
              </a:ext>
            </a:extLst>
          </p:cNvPr>
          <p:cNvSpPr txBox="1"/>
          <p:nvPr/>
        </p:nvSpPr>
        <p:spPr>
          <a:xfrm>
            <a:off x="7218401" y="3430767"/>
            <a:ext cx="189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Viktoria Kupenova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BC2AF-F1D1-EF19-73B6-11C827727226}"/>
              </a:ext>
            </a:extLst>
          </p:cNvPr>
          <p:cNvSpPr txBox="1"/>
          <p:nvPr/>
        </p:nvSpPr>
        <p:spPr>
          <a:xfrm>
            <a:off x="280593" y="3696386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5EFB4-1B43-BF5D-B964-197D8E0763B5}"/>
              </a:ext>
            </a:extLst>
          </p:cNvPr>
          <p:cNvSpPr txBox="1"/>
          <p:nvPr/>
        </p:nvSpPr>
        <p:spPr>
          <a:xfrm>
            <a:off x="7163177" y="3677836"/>
            <a:ext cx="200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Front-End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5657F-5D69-6406-523C-8009B08015C2}"/>
              </a:ext>
            </a:extLst>
          </p:cNvPr>
          <p:cNvSpPr txBox="1"/>
          <p:nvPr/>
        </p:nvSpPr>
        <p:spPr>
          <a:xfrm>
            <a:off x="4745441" y="3676600"/>
            <a:ext cx="189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143AA-B99B-DA13-B30E-922FF5790DF2}"/>
              </a:ext>
            </a:extLst>
          </p:cNvPr>
          <p:cNvSpPr txBox="1"/>
          <p:nvPr/>
        </p:nvSpPr>
        <p:spPr>
          <a:xfrm>
            <a:off x="2284603" y="366508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Our Goal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Google Shape;1532;p34">
            <a:extLst>
              <a:ext uri="{FF2B5EF4-FFF2-40B4-BE49-F238E27FC236}">
                <a16:creationId xmlns:a16="http://schemas.microsoft.com/office/drawing/2014/main" id="{50D916A8-B769-5A8B-E2D9-3C900D76087A}"/>
              </a:ext>
            </a:extLst>
          </p:cNvPr>
          <p:cNvSpPr/>
          <p:nvPr/>
        </p:nvSpPr>
        <p:spPr>
          <a:xfrm>
            <a:off x="1709950" y="1282611"/>
            <a:ext cx="5724099" cy="3205407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84400-A0A7-D4BC-34E0-912592BE80A2}"/>
              </a:ext>
            </a:extLst>
          </p:cNvPr>
          <p:cNvSpPr txBox="1"/>
          <p:nvPr/>
        </p:nvSpPr>
        <p:spPr>
          <a:xfrm>
            <a:off x="2931887" y="2172606"/>
            <a:ext cx="4107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Our goal is to make the player </a:t>
            </a:r>
          </a:p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 how important is to keep our planet clean while enjoying their game.</a:t>
            </a:r>
            <a:endParaRPr lang="bg-BG" sz="2000" kern="100" dirty="0">
              <a:solidFill>
                <a:schemeClr val="bg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000" dirty="0"/>
          </a:p>
        </p:txBody>
      </p:sp>
      <p:grpSp>
        <p:nvGrpSpPr>
          <p:cNvPr id="5" name="Google Shape;1634;p34">
            <a:extLst>
              <a:ext uri="{FF2B5EF4-FFF2-40B4-BE49-F238E27FC236}">
                <a16:creationId xmlns:a16="http://schemas.microsoft.com/office/drawing/2014/main" id="{47EC620B-E4B1-4F03-DFF2-413322448799}"/>
              </a:ext>
            </a:extLst>
          </p:cNvPr>
          <p:cNvGrpSpPr/>
          <p:nvPr/>
        </p:nvGrpSpPr>
        <p:grpSpPr>
          <a:xfrm rot="190199">
            <a:off x="406527" y="1763377"/>
            <a:ext cx="1421968" cy="1452215"/>
            <a:chOff x="5124625" y="757454"/>
            <a:chExt cx="1421925" cy="1452171"/>
          </a:xfrm>
        </p:grpSpPr>
        <p:sp>
          <p:nvSpPr>
            <p:cNvPr id="6" name="Google Shape;1635;p34">
              <a:extLst>
                <a:ext uri="{FF2B5EF4-FFF2-40B4-BE49-F238E27FC236}">
                  <a16:creationId xmlns:a16="http://schemas.microsoft.com/office/drawing/2014/main" id="{CE7044FD-32C7-C543-ECC3-F3A3D94001CF}"/>
                </a:ext>
              </a:extLst>
            </p:cNvPr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6;p34">
              <a:extLst>
                <a:ext uri="{FF2B5EF4-FFF2-40B4-BE49-F238E27FC236}">
                  <a16:creationId xmlns:a16="http://schemas.microsoft.com/office/drawing/2014/main" id="{511CF329-E2FE-7250-0278-E203EC9D2148}"/>
                </a:ext>
              </a:extLst>
            </p:cNvPr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7;p34">
              <a:extLst>
                <a:ext uri="{FF2B5EF4-FFF2-40B4-BE49-F238E27FC236}">
                  <a16:creationId xmlns:a16="http://schemas.microsoft.com/office/drawing/2014/main" id="{3F62FFD8-E872-6E0B-C0E8-34AC369034DA}"/>
                </a:ext>
              </a:extLst>
            </p:cNvPr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8;p34">
              <a:extLst>
                <a:ext uri="{FF2B5EF4-FFF2-40B4-BE49-F238E27FC236}">
                  <a16:creationId xmlns:a16="http://schemas.microsoft.com/office/drawing/2014/main" id="{48316FAE-1970-EE08-E9D6-E3B8A3061090}"/>
                </a:ext>
              </a:extLst>
            </p:cNvPr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9;p34">
              <a:extLst>
                <a:ext uri="{FF2B5EF4-FFF2-40B4-BE49-F238E27FC236}">
                  <a16:creationId xmlns:a16="http://schemas.microsoft.com/office/drawing/2014/main" id="{31B16C5E-6294-382F-E9F9-654603C90719}"/>
                </a:ext>
              </a:extLst>
            </p:cNvPr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0;p34">
              <a:extLst>
                <a:ext uri="{FF2B5EF4-FFF2-40B4-BE49-F238E27FC236}">
                  <a16:creationId xmlns:a16="http://schemas.microsoft.com/office/drawing/2014/main" id="{5750A741-1357-8D8A-29F4-C5D107788906}"/>
                </a:ext>
              </a:extLst>
            </p:cNvPr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1;p34">
              <a:extLst>
                <a:ext uri="{FF2B5EF4-FFF2-40B4-BE49-F238E27FC236}">
                  <a16:creationId xmlns:a16="http://schemas.microsoft.com/office/drawing/2014/main" id="{DC346F0A-200F-3BD0-487A-E71077F4AC5E}"/>
                </a:ext>
              </a:extLst>
            </p:cNvPr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2;p34">
              <a:extLst>
                <a:ext uri="{FF2B5EF4-FFF2-40B4-BE49-F238E27FC236}">
                  <a16:creationId xmlns:a16="http://schemas.microsoft.com/office/drawing/2014/main" id="{702DDA0A-891C-55B7-63F0-B3FBC940E6F6}"/>
                </a:ext>
              </a:extLst>
            </p:cNvPr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3;p34">
              <a:extLst>
                <a:ext uri="{FF2B5EF4-FFF2-40B4-BE49-F238E27FC236}">
                  <a16:creationId xmlns:a16="http://schemas.microsoft.com/office/drawing/2014/main" id="{3D60E258-75AF-670D-905F-E25371B314DF}"/>
                </a:ext>
              </a:extLst>
            </p:cNvPr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44;p34">
              <a:extLst>
                <a:ext uri="{FF2B5EF4-FFF2-40B4-BE49-F238E27FC236}">
                  <a16:creationId xmlns:a16="http://schemas.microsoft.com/office/drawing/2014/main" id="{0DE3A560-4F5C-8455-5F13-8961C4278C74}"/>
                </a:ext>
              </a:extLst>
            </p:cNvPr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5;p34">
              <a:extLst>
                <a:ext uri="{FF2B5EF4-FFF2-40B4-BE49-F238E27FC236}">
                  <a16:creationId xmlns:a16="http://schemas.microsoft.com/office/drawing/2014/main" id="{85789067-0742-04F2-7DC6-5EFBF10EEFBC}"/>
                </a:ext>
              </a:extLst>
            </p:cNvPr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6;p34">
              <a:extLst>
                <a:ext uri="{FF2B5EF4-FFF2-40B4-BE49-F238E27FC236}">
                  <a16:creationId xmlns:a16="http://schemas.microsoft.com/office/drawing/2014/main" id="{430CAEA2-4E0F-A514-A28F-8B649C36E678}"/>
                </a:ext>
              </a:extLst>
            </p:cNvPr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7;p34">
              <a:extLst>
                <a:ext uri="{FF2B5EF4-FFF2-40B4-BE49-F238E27FC236}">
                  <a16:creationId xmlns:a16="http://schemas.microsoft.com/office/drawing/2014/main" id="{BD6D4649-1C9C-2005-16C1-4F59068C3E17}"/>
                </a:ext>
              </a:extLst>
            </p:cNvPr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8;p34">
              <a:extLst>
                <a:ext uri="{FF2B5EF4-FFF2-40B4-BE49-F238E27FC236}">
                  <a16:creationId xmlns:a16="http://schemas.microsoft.com/office/drawing/2014/main" id="{6A8DB680-C5BD-933C-E5AB-D93644688897}"/>
                </a:ext>
              </a:extLst>
            </p:cNvPr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49;p34">
              <a:extLst>
                <a:ext uri="{FF2B5EF4-FFF2-40B4-BE49-F238E27FC236}">
                  <a16:creationId xmlns:a16="http://schemas.microsoft.com/office/drawing/2014/main" id="{4AC25229-3DA7-A309-8304-2FE9E0296223}"/>
                </a:ext>
              </a:extLst>
            </p:cNvPr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0;p34">
              <a:extLst>
                <a:ext uri="{FF2B5EF4-FFF2-40B4-BE49-F238E27FC236}">
                  <a16:creationId xmlns:a16="http://schemas.microsoft.com/office/drawing/2014/main" id="{2A86A7B7-CAB0-62F5-6438-F9FC669BD242}"/>
                </a:ext>
              </a:extLst>
            </p:cNvPr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1;p34">
              <a:extLst>
                <a:ext uri="{FF2B5EF4-FFF2-40B4-BE49-F238E27FC236}">
                  <a16:creationId xmlns:a16="http://schemas.microsoft.com/office/drawing/2014/main" id="{E4CB212A-17EC-EA7F-D7C3-C81CA5065534}"/>
                </a:ext>
              </a:extLst>
            </p:cNvPr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2;p34">
              <a:extLst>
                <a:ext uri="{FF2B5EF4-FFF2-40B4-BE49-F238E27FC236}">
                  <a16:creationId xmlns:a16="http://schemas.microsoft.com/office/drawing/2014/main" id="{026A27B1-BF90-5D88-1EEB-C0B33AC1733F}"/>
                </a:ext>
              </a:extLst>
            </p:cNvPr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3;p34">
              <a:extLst>
                <a:ext uri="{FF2B5EF4-FFF2-40B4-BE49-F238E27FC236}">
                  <a16:creationId xmlns:a16="http://schemas.microsoft.com/office/drawing/2014/main" id="{31C3C686-2A65-B987-E4EB-51B626DB1A27}"/>
                </a:ext>
              </a:extLst>
            </p:cNvPr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4;p34">
              <a:extLst>
                <a:ext uri="{FF2B5EF4-FFF2-40B4-BE49-F238E27FC236}">
                  <a16:creationId xmlns:a16="http://schemas.microsoft.com/office/drawing/2014/main" id="{41F64113-67C6-E298-0583-8B53E5AE6C15}"/>
                </a:ext>
              </a:extLst>
            </p:cNvPr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5;p34">
              <a:extLst>
                <a:ext uri="{FF2B5EF4-FFF2-40B4-BE49-F238E27FC236}">
                  <a16:creationId xmlns:a16="http://schemas.microsoft.com/office/drawing/2014/main" id="{D24897FE-A978-6E5A-4FDD-5F07ED30183A}"/>
                </a:ext>
              </a:extLst>
            </p:cNvPr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6;p34">
              <a:extLst>
                <a:ext uri="{FF2B5EF4-FFF2-40B4-BE49-F238E27FC236}">
                  <a16:creationId xmlns:a16="http://schemas.microsoft.com/office/drawing/2014/main" id="{1BF0EAED-BC74-3560-7252-C9749C272D6B}"/>
                </a:ext>
              </a:extLst>
            </p:cNvPr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57;p34">
              <a:extLst>
                <a:ext uri="{FF2B5EF4-FFF2-40B4-BE49-F238E27FC236}">
                  <a16:creationId xmlns:a16="http://schemas.microsoft.com/office/drawing/2014/main" id="{DEFB41EC-693F-D1D1-5635-737E64819798}"/>
                </a:ext>
              </a:extLst>
            </p:cNvPr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58;p34">
              <a:extLst>
                <a:ext uri="{FF2B5EF4-FFF2-40B4-BE49-F238E27FC236}">
                  <a16:creationId xmlns:a16="http://schemas.microsoft.com/office/drawing/2014/main" id="{63C8FAAD-908D-EA05-86E6-0D98B6C38C0E}"/>
                </a:ext>
              </a:extLst>
            </p:cNvPr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59;p34">
              <a:extLst>
                <a:ext uri="{FF2B5EF4-FFF2-40B4-BE49-F238E27FC236}">
                  <a16:creationId xmlns:a16="http://schemas.microsoft.com/office/drawing/2014/main" id="{C217EF93-3EB3-201D-1E87-1FDBC25A5F8B}"/>
                </a:ext>
              </a:extLst>
            </p:cNvPr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0;p34">
              <a:extLst>
                <a:ext uri="{FF2B5EF4-FFF2-40B4-BE49-F238E27FC236}">
                  <a16:creationId xmlns:a16="http://schemas.microsoft.com/office/drawing/2014/main" id="{84469260-6BD7-0A8B-7D38-CC38DE72C789}"/>
                </a:ext>
              </a:extLst>
            </p:cNvPr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661;p34">
              <a:extLst>
                <a:ext uri="{FF2B5EF4-FFF2-40B4-BE49-F238E27FC236}">
                  <a16:creationId xmlns:a16="http://schemas.microsoft.com/office/drawing/2014/main" id="{ABC7D3A7-C508-4A7C-1A22-4D390DA6E2B4}"/>
                </a:ext>
              </a:extLst>
            </p:cNvPr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662;p34">
              <a:extLst>
                <a:ext uri="{FF2B5EF4-FFF2-40B4-BE49-F238E27FC236}">
                  <a16:creationId xmlns:a16="http://schemas.microsoft.com/office/drawing/2014/main" id="{7099B8C5-480C-9438-43E1-EDD0BBBC5320}"/>
                </a:ext>
              </a:extLst>
            </p:cNvPr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663;p34">
              <a:extLst>
                <a:ext uri="{FF2B5EF4-FFF2-40B4-BE49-F238E27FC236}">
                  <a16:creationId xmlns:a16="http://schemas.microsoft.com/office/drawing/2014/main" id="{4B2E8B37-29AE-B094-BADD-FB681ADFDF00}"/>
                </a:ext>
              </a:extLst>
            </p:cNvPr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664;p34">
              <a:extLst>
                <a:ext uri="{FF2B5EF4-FFF2-40B4-BE49-F238E27FC236}">
                  <a16:creationId xmlns:a16="http://schemas.microsoft.com/office/drawing/2014/main" id="{21CBA06A-50E3-EE7A-9099-F7F29D314E4B}"/>
                </a:ext>
              </a:extLst>
            </p:cNvPr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665;p34">
              <a:extLst>
                <a:ext uri="{FF2B5EF4-FFF2-40B4-BE49-F238E27FC236}">
                  <a16:creationId xmlns:a16="http://schemas.microsoft.com/office/drawing/2014/main" id="{D732A382-D2C1-91D2-714C-A776EEAF2CE7}"/>
                </a:ext>
              </a:extLst>
            </p:cNvPr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666;p34">
              <a:extLst>
                <a:ext uri="{FF2B5EF4-FFF2-40B4-BE49-F238E27FC236}">
                  <a16:creationId xmlns:a16="http://schemas.microsoft.com/office/drawing/2014/main" id="{284FB373-3E61-4334-9B37-106ED9DB110C}"/>
                </a:ext>
              </a:extLst>
            </p:cNvPr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667;p34">
              <a:extLst>
                <a:ext uri="{FF2B5EF4-FFF2-40B4-BE49-F238E27FC236}">
                  <a16:creationId xmlns:a16="http://schemas.microsoft.com/office/drawing/2014/main" id="{2816708F-0ABC-FC97-2EF6-D4F7B216E1D8}"/>
                </a:ext>
              </a:extLst>
            </p:cNvPr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668;p34">
              <a:extLst>
                <a:ext uri="{FF2B5EF4-FFF2-40B4-BE49-F238E27FC236}">
                  <a16:creationId xmlns:a16="http://schemas.microsoft.com/office/drawing/2014/main" id="{27B35E25-B126-0AEF-FDAC-E4E415BDCFA6}"/>
                </a:ext>
              </a:extLst>
            </p:cNvPr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669;p34">
              <a:extLst>
                <a:ext uri="{FF2B5EF4-FFF2-40B4-BE49-F238E27FC236}">
                  <a16:creationId xmlns:a16="http://schemas.microsoft.com/office/drawing/2014/main" id="{7261E8EE-E1EA-A5AD-352F-F05B21A9FF62}"/>
                </a:ext>
              </a:extLst>
            </p:cNvPr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670;p34">
              <a:extLst>
                <a:ext uri="{FF2B5EF4-FFF2-40B4-BE49-F238E27FC236}">
                  <a16:creationId xmlns:a16="http://schemas.microsoft.com/office/drawing/2014/main" id="{0C024658-FF5B-C36B-B38F-0DE107DA8FF4}"/>
                </a:ext>
              </a:extLst>
            </p:cNvPr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671;p34">
              <a:extLst>
                <a:ext uri="{FF2B5EF4-FFF2-40B4-BE49-F238E27FC236}">
                  <a16:creationId xmlns:a16="http://schemas.microsoft.com/office/drawing/2014/main" id="{1D172B77-8F13-E666-7125-3666C64EB6F7}"/>
                </a:ext>
              </a:extLst>
            </p:cNvPr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672;p34">
              <a:extLst>
                <a:ext uri="{FF2B5EF4-FFF2-40B4-BE49-F238E27FC236}">
                  <a16:creationId xmlns:a16="http://schemas.microsoft.com/office/drawing/2014/main" id="{2C8BA23E-A5FC-52CA-1A09-87CB49869793}"/>
                </a:ext>
              </a:extLst>
            </p:cNvPr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673;p34">
              <a:extLst>
                <a:ext uri="{FF2B5EF4-FFF2-40B4-BE49-F238E27FC236}">
                  <a16:creationId xmlns:a16="http://schemas.microsoft.com/office/drawing/2014/main" id="{D564C93E-F78A-7632-2582-27219E417F73}"/>
                </a:ext>
              </a:extLst>
            </p:cNvPr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674;p34">
              <a:extLst>
                <a:ext uri="{FF2B5EF4-FFF2-40B4-BE49-F238E27FC236}">
                  <a16:creationId xmlns:a16="http://schemas.microsoft.com/office/drawing/2014/main" id="{8ADD0EE2-E118-5D12-1692-A7A014BE8070}"/>
                </a:ext>
              </a:extLst>
            </p:cNvPr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675;p34">
              <a:extLst>
                <a:ext uri="{FF2B5EF4-FFF2-40B4-BE49-F238E27FC236}">
                  <a16:creationId xmlns:a16="http://schemas.microsoft.com/office/drawing/2014/main" id="{96191AC0-0CC4-DD8E-D52A-1A224C5D1C80}"/>
                </a:ext>
              </a:extLst>
            </p:cNvPr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676;p34">
              <a:extLst>
                <a:ext uri="{FF2B5EF4-FFF2-40B4-BE49-F238E27FC236}">
                  <a16:creationId xmlns:a16="http://schemas.microsoft.com/office/drawing/2014/main" id="{B546E7A9-2159-8CD6-6826-0B34790377F8}"/>
                </a:ext>
              </a:extLst>
            </p:cNvPr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677;p34">
              <a:extLst>
                <a:ext uri="{FF2B5EF4-FFF2-40B4-BE49-F238E27FC236}">
                  <a16:creationId xmlns:a16="http://schemas.microsoft.com/office/drawing/2014/main" id="{ED660122-E36E-B524-79F6-B4A19513CD10}"/>
                </a:ext>
              </a:extLst>
            </p:cNvPr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678;p34">
              <a:extLst>
                <a:ext uri="{FF2B5EF4-FFF2-40B4-BE49-F238E27FC236}">
                  <a16:creationId xmlns:a16="http://schemas.microsoft.com/office/drawing/2014/main" id="{93799AC6-12A0-BAF0-0513-86617F4AF0F2}"/>
                </a:ext>
              </a:extLst>
            </p:cNvPr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679;p34">
              <a:extLst>
                <a:ext uri="{FF2B5EF4-FFF2-40B4-BE49-F238E27FC236}">
                  <a16:creationId xmlns:a16="http://schemas.microsoft.com/office/drawing/2014/main" id="{CE7C7003-2598-07A5-070C-C992594D28BA}"/>
                </a:ext>
              </a:extLst>
            </p:cNvPr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680;p34">
              <a:extLst>
                <a:ext uri="{FF2B5EF4-FFF2-40B4-BE49-F238E27FC236}">
                  <a16:creationId xmlns:a16="http://schemas.microsoft.com/office/drawing/2014/main" id="{54097D74-D91F-D7D9-CC17-530883E55C87}"/>
                </a:ext>
              </a:extLst>
            </p:cNvPr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681;p34">
              <a:extLst>
                <a:ext uri="{FF2B5EF4-FFF2-40B4-BE49-F238E27FC236}">
                  <a16:creationId xmlns:a16="http://schemas.microsoft.com/office/drawing/2014/main" id="{6EF7DCCF-684D-7208-C23D-9154A2D1A82F}"/>
                </a:ext>
              </a:extLst>
            </p:cNvPr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682;p34">
              <a:extLst>
                <a:ext uri="{FF2B5EF4-FFF2-40B4-BE49-F238E27FC236}">
                  <a16:creationId xmlns:a16="http://schemas.microsoft.com/office/drawing/2014/main" id="{48692744-8288-EB46-0CC7-8074907B2126}"/>
                </a:ext>
              </a:extLst>
            </p:cNvPr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683;p34">
              <a:extLst>
                <a:ext uri="{FF2B5EF4-FFF2-40B4-BE49-F238E27FC236}">
                  <a16:creationId xmlns:a16="http://schemas.microsoft.com/office/drawing/2014/main" id="{03E603AE-5E97-8AF8-EF75-0532D516A20D}"/>
                </a:ext>
              </a:extLst>
            </p:cNvPr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684;p34">
              <a:extLst>
                <a:ext uri="{FF2B5EF4-FFF2-40B4-BE49-F238E27FC236}">
                  <a16:creationId xmlns:a16="http://schemas.microsoft.com/office/drawing/2014/main" id="{EC08B263-534B-477F-79AF-8F430C6CD975}"/>
                </a:ext>
              </a:extLst>
            </p:cNvPr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685;p34">
              <a:extLst>
                <a:ext uri="{FF2B5EF4-FFF2-40B4-BE49-F238E27FC236}">
                  <a16:creationId xmlns:a16="http://schemas.microsoft.com/office/drawing/2014/main" id="{56D6BE3E-DD89-B959-EAFF-F4B4C3FA2934}"/>
                </a:ext>
              </a:extLst>
            </p:cNvPr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686;p34">
              <a:extLst>
                <a:ext uri="{FF2B5EF4-FFF2-40B4-BE49-F238E27FC236}">
                  <a16:creationId xmlns:a16="http://schemas.microsoft.com/office/drawing/2014/main" id="{8ABDBBAD-E4E8-F050-FAB4-C2E5B49CED44}"/>
                </a:ext>
              </a:extLst>
            </p:cNvPr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687;p34">
              <a:extLst>
                <a:ext uri="{FF2B5EF4-FFF2-40B4-BE49-F238E27FC236}">
                  <a16:creationId xmlns:a16="http://schemas.microsoft.com/office/drawing/2014/main" id="{BF6ABACD-2616-D45E-4D5A-9F4E9783F721}"/>
                </a:ext>
              </a:extLst>
            </p:cNvPr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688;p34">
              <a:extLst>
                <a:ext uri="{FF2B5EF4-FFF2-40B4-BE49-F238E27FC236}">
                  <a16:creationId xmlns:a16="http://schemas.microsoft.com/office/drawing/2014/main" id="{C6BFE2CE-7136-094F-FCAD-C66CF385693E}"/>
                </a:ext>
              </a:extLst>
            </p:cNvPr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689;p34">
              <a:extLst>
                <a:ext uri="{FF2B5EF4-FFF2-40B4-BE49-F238E27FC236}">
                  <a16:creationId xmlns:a16="http://schemas.microsoft.com/office/drawing/2014/main" id="{7CAE9C57-B5B9-BAC6-08D9-96CF6F3321EB}"/>
                </a:ext>
              </a:extLst>
            </p:cNvPr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690;p34">
              <a:extLst>
                <a:ext uri="{FF2B5EF4-FFF2-40B4-BE49-F238E27FC236}">
                  <a16:creationId xmlns:a16="http://schemas.microsoft.com/office/drawing/2014/main" id="{95E9E436-D9D8-1279-E1E1-D3574A674C81}"/>
                </a:ext>
              </a:extLst>
            </p:cNvPr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691;p34">
              <a:extLst>
                <a:ext uri="{FF2B5EF4-FFF2-40B4-BE49-F238E27FC236}">
                  <a16:creationId xmlns:a16="http://schemas.microsoft.com/office/drawing/2014/main" id="{383F22A9-2F7B-7992-5390-95188A40A1C0}"/>
                </a:ext>
              </a:extLst>
            </p:cNvPr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692;p34">
              <a:extLst>
                <a:ext uri="{FF2B5EF4-FFF2-40B4-BE49-F238E27FC236}">
                  <a16:creationId xmlns:a16="http://schemas.microsoft.com/office/drawing/2014/main" id="{DE409376-4136-9D99-DA52-52951DACE0AF}"/>
                </a:ext>
              </a:extLst>
            </p:cNvPr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693;p34">
              <a:extLst>
                <a:ext uri="{FF2B5EF4-FFF2-40B4-BE49-F238E27FC236}">
                  <a16:creationId xmlns:a16="http://schemas.microsoft.com/office/drawing/2014/main" id="{CF8EDB59-079C-4615-CB62-09A32DEEF1A5}"/>
                </a:ext>
              </a:extLst>
            </p:cNvPr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694;p34">
              <a:extLst>
                <a:ext uri="{FF2B5EF4-FFF2-40B4-BE49-F238E27FC236}">
                  <a16:creationId xmlns:a16="http://schemas.microsoft.com/office/drawing/2014/main" id="{7161AA9B-650B-012F-063D-2AEE53EB3A06}"/>
                </a:ext>
              </a:extLst>
            </p:cNvPr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95;p34">
              <a:extLst>
                <a:ext uri="{FF2B5EF4-FFF2-40B4-BE49-F238E27FC236}">
                  <a16:creationId xmlns:a16="http://schemas.microsoft.com/office/drawing/2014/main" id="{D3D4C6B4-CCFD-BA7E-BCCD-C0C69D011690}"/>
                </a:ext>
              </a:extLst>
            </p:cNvPr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696;p34">
              <a:extLst>
                <a:ext uri="{FF2B5EF4-FFF2-40B4-BE49-F238E27FC236}">
                  <a16:creationId xmlns:a16="http://schemas.microsoft.com/office/drawing/2014/main" id="{B3BC651F-9ED7-587F-484A-803354831F5C}"/>
                </a:ext>
              </a:extLst>
            </p:cNvPr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697;p34">
              <a:extLst>
                <a:ext uri="{FF2B5EF4-FFF2-40B4-BE49-F238E27FC236}">
                  <a16:creationId xmlns:a16="http://schemas.microsoft.com/office/drawing/2014/main" id="{0C9DB1B7-540F-5045-E15D-3A3427B442F8}"/>
                </a:ext>
              </a:extLst>
            </p:cNvPr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698;p34">
              <a:extLst>
                <a:ext uri="{FF2B5EF4-FFF2-40B4-BE49-F238E27FC236}">
                  <a16:creationId xmlns:a16="http://schemas.microsoft.com/office/drawing/2014/main" id="{4B962744-62DA-9BCB-2722-339407E70D86}"/>
                </a:ext>
              </a:extLst>
            </p:cNvPr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699;p34">
              <a:extLst>
                <a:ext uri="{FF2B5EF4-FFF2-40B4-BE49-F238E27FC236}">
                  <a16:creationId xmlns:a16="http://schemas.microsoft.com/office/drawing/2014/main" id="{0DB68B11-FA51-9F1C-B4CF-26A56E7ADD8E}"/>
                </a:ext>
              </a:extLst>
            </p:cNvPr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700;p34">
              <a:extLst>
                <a:ext uri="{FF2B5EF4-FFF2-40B4-BE49-F238E27FC236}">
                  <a16:creationId xmlns:a16="http://schemas.microsoft.com/office/drawing/2014/main" id="{B580BFF1-FF4B-D405-9FCD-6CBA74122B82}"/>
                </a:ext>
              </a:extLst>
            </p:cNvPr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701;p34">
              <a:extLst>
                <a:ext uri="{FF2B5EF4-FFF2-40B4-BE49-F238E27FC236}">
                  <a16:creationId xmlns:a16="http://schemas.microsoft.com/office/drawing/2014/main" id="{A48FE2F9-A264-0C82-6D7D-7346B2842C78}"/>
                </a:ext>
              </a:extLst>
            </p:cNvPr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702;p34">
              <a:extLst>
                <a:ext uri="{FF2B5EF4-FFF2-40B4-BE49-F238E27FC236}">
                  <a16:creationId xmlns:a16="http://schemas.microsoft.com/office/drawing/2014/main" id="{42475220-4B68-9394-FAE0-4E8C0FE2A002}"/>
                </a:ext>
              </a:extLst>
            </p:cNvPr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703;p34">
              <a:extLst>
                <a:ext uri="{FF2B5EF4-FFF2-40B4-BE49-F238E27FC236}">
                  <a16:creationId xmlns:a16="http://schemas.microsoft.com/office/drawing/2014/main" id="{085828A2-1D2A-119E-74A2-8CB18C015F63}"/>
                </a:ext>
              </a:extLst>
            </p:cNvPr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704;p34">
              <a:extLst>
                <a:ext uri="{FF2B5EF4-FFF2-40B4-BE49-F238E27FC236}">
                  <a16:creationId xmlns:a16="http://schemas.microsoft.com/office/drawing/2014/main" id="{D6C7CDCE-D61A-EF53-1D11-9EF303702AFF}"/>
                </a:ext>
              </a:extLst>
            </p:cNvPr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705;p34">
              <a:extLst>
                <a:ext uri="{FF2B5EF4-FFF2-40B4-BE49-F238E27FC236}">
                  <a16:creationId xmlns:a16="http://schemas.microsoft.com/office/drawing/2014/main" id="{4C589D71-46A3-D915-B6AA-E80000EDD268}"/>
                </a:ext>
              </a:extLst>
            </p:cNvPr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706;p34">
              <a:extLst>
                <a:ext uri="{FF2B5EF4-FFF2-40B4-BE49-F238E27FC236}">
                  <a16:creationId xmlns:a16="http://schemas.microsoft.com/office/drawing/2014/main" id="{26C49845-71E9-A0F5-22BA-ED3EC1F727F9}"/>
                </a:ext>
              </a:extLst>
            </p:cNvPr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707;p34">
              <a:extLst>
                <a:ext uri="{FF2B5EF4-FFF2-40B4-BE49-F238E27FC236}">
                  <a16:creationId xmlns:a16="http://schemas.microsoft.com/office/drawing/2014/main" id="{919B2AE5-C127-C847-22AF-CCA3C7B872E2}"/>
                </a:ext>
              </a:extLst>
            </p:cNvPr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708;p34">
              <a:extLst>
                <a:ext uri="{FF2B5EF4-FFF2-40B4-BE49-F238E27FC236}">
                  <a16:creationId xmlns:a16="http://schemas.microsoft.com/office/drawing/2014/main" id="{9BCDC9B7-5BEF-78A3-091E-0AE4B75CD261}"/>
                </a:ext>
              </a:extLst>
            </p:cNvPr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709;p34">
              <a:extLst>
                <a:ext uri="{FF2B5EF4-FFF2-40B4-BE49-F238E27FC236}">
                  <a16:creationId xmlns:a16="http://schemas.microsoft.com/office/drawing/2014/main" id="{404E617B-6C4C-D2DF-71E2-ABC0CB772A31}"/>
                </a:ext>
              </a:extLst>
            </p:cNvPr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710;p34">
              <a:extLst>
                <a:ext uri="{FF2B5EF4-FFF2-40B4-BE49-F238E27FC236}">
                  <a16:creationId xmlns:a16="http://schemas.microsoft.com/office/drawing/2014/main" id="{35D037D4-9C8C-BFE3-37DE-48E91B45A27B}"/>
                </a:ext>
              </a:extLst>
            </p:cNvPr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711;p34">
              <a:extLst>
                <a:ext uri="{FF2B5EF4-FFF2-40B4-BE49-F238E27FC236}">
                  <a16:creationId xmlns:a16="http://schemas.microsoft.com/office/drawing/2014/main" id="{D54B1DC7-F708-F020-AB6D-69965C6426A7}"/>
                </a:ext>
              </a:extLst>
            </p:cNvPr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712;p34">
              <a:extLst>
                <a:ext uri="{FF2B5EF4-FFF2-40B4-BE49-F238E27FC236}">
                  <a16:creationId xmlns:a16="http://schemas.microsoft.com/office/drawing/2014/main" id="{2BE650F7-4F0F-ACDE-55DD-D77B847A748B}"/>
                </a:ext>
              </a:extLst>
            </p:cNvPr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713;p34">
              <a:extLst>
                <a:ext uri="{FF2B5EF4-FFF2-40B4-BE49-F238E27FC236}">
                  <a16:creationId xmlns:a16="http://schemas.microsoft.com/office/drawing/2014/main" id="{DAC4A229-5B33-0416-F417-903E57805567}"/>
                </a:ext>
              </a:extLst>
            </p:cNvPr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625;p34">
            <a:extLst>
              <a:ext uri="{FF2B5EF4-FFF2-40B4-BE49-F238E27FC236}">
                <a16:creationId xmlns:a16="http://schemas.microsoft.com/office/drawing/2014/main" id="{EE06D103-C8CE-1023-DF06-6C3BCAEA7AC2}"/>
              </a:ext>
            </a:extLst>
          </p:cNvPr>
          <p:cNvGrpSpPr/>
          <p:nvPr/>
        </p:nvGrpSpPr>
        <p:grpSpPr>
          <a:xfrm>
            <a:off x="7519756" y="1069183"/>
            <a:ext cx="467350" cy="752900"/>
            <a:chOff x="3815875" y="1107425"/>
            <a:chExt cx="467350" cy="752900"/>
          </a:xfrm>
        </p:grpSpPr>
        <p:sp>
          <p:nvSpPr>
            <p:cNvPr id="1987" name="Google Shape;1626;p34">
              <a:extLst>
                <a:ext uri="{FF2B5EF4-FFF2-40B4-BE49-F238E27FC236}">
                  <a16:creationId xmlns:a16="http://schemas.microsoft.com/office/drawing/2014/main" id="{902DE177-9FEF-5BA0-27A5-5D92CE67F18F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627;p34">
              <a:extLst>
                <a:ext uri="{FF2B5EF4-FFF2-40B4-BE49-F238E27FC236}">
                  <a16:creationId xmlns:a16="http://schemas.microsoft.com/office/drawing/2014/main" id="{CA69BC8B-10F4-A30F-0AF4-87CE72F7DD37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628;p34">
              <a:extLst>
                <a:ext uri="{FF2B5EF4-FFF2-40B4-BE49-F238E27FC236}">
                  <a16:creationId xmlns:a16="http://schemas.microsoft.com/office/drawing/2014/main" id="{526FFE66-7E9A-A0DE-4C92-989E0B8ECA49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629;p34">
              <a:extLst>
                <a:ext uri="{FF2B5EF4-FFF2-40B4-BE49-F238E27FC236}">
                  <a16:creationId xmlns:a16="http://schemas.microsoft.com/office/drawing/2014/main" id="{228DAEAD-462E-BEE9-933A-966EB1922FC9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630;p34">
              <a:extLst>
                <a:ext uri="{FF2B5EF4-FFF2-40B4-BE49-F238E27FC236}">
                  <a16:creationId xmlns:a16="http://schemas.microsoft.com/office/drawing/2014/main" id="{79CECAE5-332B-EEDF-CDBD-DC7E9A2AD80F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631;p34">
              <a:extLst>
                <a:ext uri="{FF2B5EF4-FFF2-40B4-BE49-F238E27FC236}">
                  <a16:creationId xmlns:a16="http://schemas.microsoft.com/office/drawing/2014/main" id="{40BC4CDE-862D-FF28-2636-E1127068893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632;p34">
              <a:extLst>
                <a:ext uri="{FF2B5EF4-FFF2-40B4-BE49-F238E27FC236}">
                  <a16:creationId xmlns:a16="http://schemas.microsoft.com/office/drawing/2014/main" id="{9C7D3BAC-2546-0463-BD3D-95A1B1F7B8B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633;p34">
              <a:extLst>
                <a:ext uri="{FF2B5EF4-FFF2-40B4-BE49-F238E27FC236}">
                  <a16:creationId xmlns:a16="http://schemas.microsoft.com/office/drawing/2014/main" id="{038215B9-DE44-27B7-38E1-43DE40529DD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625;p34">
            <a:extLst>
              <a:ext uri="{FF2B5EF4-FFF2-40B4-BE49-F238E27FC236}">
                <a16:creationId xmlns:a16="http://schemas.microsoft.com/office/drawing/2014/main" id="{23A097A8-5300-A4AD-0BA0-EDCBB927A44B}"/>
              </a:ext>
            </a:extLst>
          </p:cNvPr>
          <p:cNvGrpSpPr/>
          <p:nvPr/>
        </p:nvGrpSpPr>
        <p:grpSpPr>
          <a:xfrm flipH="1">
            <a:off x="7590868" y="3735118"/>
            <a:ext cx="566850" cy="752900"/>
            <a:chOff x="3815875" y="1107425"/>
            <a:chExt cx="467350" cy="752900"/>
          </a:xfrm>
        </p:grpSpPr>
        <p:sp>
          <p:nvSpPr>
            <p:cNvPr id="1996" name="Google Shape;1626;p34">
              <a:extLst>
                <a:ext uri="{FF2B5EF4-FFF2-40B4-BE49-F238E27FC236}">
                  <a16:creationId xmlns:a16="http://schemas.microsoft.com/office/drawing/2014/main" id="{6BE0214D-19FF-531C-F840-2D6DC2C6F85A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627;p34">
              <a:extLst>
                <a:ext uri="{FF2B5EF4-FFF2-40B4-BE49-F238E27FC236}">
                  <a16:creationId xmlns:a16="http://schemas.microsoft.com/office/drawing/2014/main" id="{77630691-90B2-73DA-BFBD-C1120DF1E1FF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628;p34">
              <a:extLst>
                <a:ext uri="{FF2B5EF4-FFF2-40B4-BE49-F238E27FC236}">
                  <a16:creationId xmlns:a16="http://schemas.microsoft.com/office/drawing/2014/main" id="{8A3D46B3-2FC6-3E8C-06D9-AF671292AC1B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629;p34">
              <a:extLst>
                <a:ext uri="{FF2B5EF4-FFF2-40B4-BE49-F238E27FC236}">
                  <a16:creationId xmlns:a16="http://schemas.microsoft.com/office/drawing/2014/main" id="{24E90A29-4857-3CB1-1710-8EA2BA5716CB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630;p34">
              <a:extLst>
                <a:ext uri="{FF2B5EF4-FFF2-40B4-BE49-F238E27FC236}">
                  <a16:creationId xmlns:a16="http://schemas.microsoft.com/office/drawing/2014/main" id="{9F407234-48E8-BE3A-2D04-3CE3CBAD4A2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631;p34">
              <a:extLst>
                <a:ext uri="{FF2B5EF4-FFF2-40B4-BE49-F238E27FC236}">
                  <a16:creationId xmlns:a16="http://schemas.microsoft.com/office/drawing/2014/main" id="{0D86B708-DA28-86AB-0081-80DCC77F7F5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632;p34">
              <a:extLst>
                <a:ext uri="{FF2B5EF4-FFF2-40B4-BE49-F238E27FC236}">
                  <a16:creationId xmlns:a16="http://schemas.microsoft.com/office/drawing/2014/main" id="{E14CAE61-3606-2F76-EE2E-09C60222542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633;p34">
              <a:extLst>
                <a:ext uri="{FF2B5EF4-FFF2-40B4-BE49-F238E27FC236}">
                  <a16:creationId xmlns:a16="http://schemas.microsoft.com/office/drawing/2014/main" id="{14A99E19-2AAD-E0F2-A923-920DDF229CCD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1625;p34">
            <a:extLst>
              <a:ext uri="{FF2B5EF4-FFF2-40B4-BE49-F238E27FC236}">
                <a16:creationId xmlns:a16="http://schemas.microsoft.com/office/drawing/2014/main" id="{6D423C94-2CE0-470D-F332-B4EEF07878AC}"/>
              </a:ext>
            </a:extLst>
          </p:cNvPr>
          <p:cNvGrpSpPr/>
          <p:nvPr/>
        </p:nvGrpSpPr>
        <p:grpSpPr>
          <a:xfrm rot="19897697">
            <a:off x="1637910" y="4232287"/>
            <a:ext cx="467350" cy="752900"/>
            <a:chOff x="3815875" y="1107425"/>
            <a:chExt cx="467350" cy="752900"/>
          </a:xfrm>
        </p:grpSpPr>
        <p:sp>
          <p:nvSpPr>
            <p:cNvPr id="2005" name="Google Shape;1626;p34">
              <a:extLst>
                <a:ext uri="{FF2B5EF4-FFF2-40B4-BE49-F238E27FC236}">
                  <a16:creationId xmlns:a16="http://schemas.microsoft.com/office/drawing/2014/main" id="{5D234583-C8A0-8EF5-719C-E08747542231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627;p34">
              <a:extLst>
                <a:ext uri="{FF2B5EF4-FFF2-40B4-BE49-F238E27FC236}">
                  <a16:creationId xmlns:a16="http://schemas.microsoft.com/office/drawing/2014/main" id="{80439F77-BDAF-4FEA-5416-88DB39870DF4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628;p34">
              <a:extLst>
                <a:ext uri="{FF2B5EF4-FFF2-40B4-BE49-F238E27FC236}">
                  <a16:creationId xmlns:a16="http://schemas.microsoft.com/office/drawing/2014/main" id="{2343696E-F1B2-293C-64ED-B6427E35323A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629;p34">
              <a:extLst>
                <a:ext uri="{FF2B5EF4-FFF2-40B4-BE49-F238E27FC236}">
                  <a16:creationId xmlns:a16="http://schemas.microsoft.com/office/drawing/2014/main" id="{5C6A90A6-5F04-FA82-EF74-66EAF695F234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630;p34">
              <a:extLst>
                <a:ext uri="{FF2B5EF4-FFF2-40B4-BE49-F238E27FC236}">
                  <a16:creationId xmlns:a16="http://schemas.microsoft.com/office/drawing/2014/main" id="{B602EBCA-8FE9-3617-77A7-E86DDF0B80BD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631;p34">
              <a:extLst>
                <a:ext uri="{FF2B5EF4-FFF2-40B4-BE49-F238E27FC236}">
                  <a16:creationId xmlns:a16="http://schemas.microsoft.com/office/drawing/2014/main" id="{5B45DD9A-FC74-3084-99D6-680663725F8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632;p34">
              <a:extLst>
                <a:ext uri="{FF2B5EF4-FFF2-40B4-BE49-F238E27FC236}">
                  <a16:creationId xmlns:a16="http://schemas.microsoft.com/office/drawing/2014/main" id="{3D676001-E079-6DAD-465D-3365A8B9C7AE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633;p34">
              <a:extLst>
                <a:ext uri="{FF2B5EF4-FFF2-40B4-BE49-F238E27FC236}">
                  <a16:creationId xmlns:a16="http://schemas.microsoft.com/office/drawing/2014/main" id="{512042DE-7BA8-E4F9-8BB1-D9D787FBA0DA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Stages of realisation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06" name="Google Shape;2006;p40"/>
          <p:cNvGrpSpPr/>
          <p:nvPr/>
        </p:nvGrpSpPr>
        <p:grpSpPr>
          <a:xfrm rot="1630032">
            <a:off x="7947870" y="897615"/>
            <a:ext cx="286982" cy="591515"/>
            <a:chOff x="4340125" y="3915375"/>
            <a:chExt cx="286975" cy="591500"/>
          </a:xfrm>
        </p:grpSpPr>
        <p:sp>
          <p:nvSpPr>
            <p:cNvPr id="2007" name="Google Shape;2007;p4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0"/>
          <p:cNvGrpSpPr/>
          <p:nvPr/>
        </p:nvGrpSpPr>
        <p:grpSpPr>
          <a:xfrm flipH="1">
            <a:off x="7347575" y="4200588"/>
            <a:ext cx="481075" cy="537975"/>
            <a:chOff x="4678525" y="4254125"/>
            <a:chExt cx="481075" cy="537975"/>
          </a:xfrm>
        </p:grpSpPr>
        <p:sp>
          <p:nvSpPr>
            <p:cNvPr id="2012" name="Google Shape;2012;p4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3492F-58BA-2DE5-56DF-18CD4563E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57817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oogle Shape;1625;p34">
            <a:extLst>
              <a:ext uri="{FF2B5EF4-FFF2-40B4-BE49-F238E27FC236}">
                <a16:creationId xmlns:a16="http://schemas.microsoft.com/office/drawing/2014/main" id="{3A69401D-4E50-C10B-8096-1069EDB35BC3}"/>
              </a:ext>
            </a:extLst>
          </p:cNvPr>
          <p:cNvGrpSpPr/>
          <p:nvPr/>
        </p:nvGrpSpPr>
        <p:grpSpPr>
          <a:xfrm>
            <a:off x="2420200" y="3877863"/>
            <a:ext cx="467350" cy="752900"/>
            <a:chOff x="3815875" y="1107425"/>
            <a:chExt cx="467350" cy="752900"/>
          </a:xfrm>
        </p:grpSpPr>
        <p:sp>
          <p:nvSpPr>
            <p:cNvPr id="4" name="Google Shape;1626;p34">
              <a:extLst>
                <a:ext uri="{FF2B5EF4-FFF2-40B4-BE49-F238E27FC236}">
                  <a16:creationId xmlns:a16="http://schemas.microsoft.com/office/drawing/2014/main" id="{2170CC71-A314-477B-0677-B3B46553A146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7;p34">
              <a:extLst>
                <a:ext uri="{FF2B5EF4-FFF2-40B4-BE49-F238E27FC236}">
                  <a16:creationId xmlns:a16="http://schemas.microsoft.com/office/drawing/2014/main" id="{1109FC9B-4278-D404-EF80-6694817D91B1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8;p34">
              <a:extLst>
                <a:ext uri="{FF2B5EF4-FFF2-40B4-BE49-F238E27FC236}">
                  <a16:creationId xmlns:a16="http://schemas.microsoft.com/office/drawing/2014/main" id="{CD5AA752-1435-29C8-6291-46E0AF927FD5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9;p34">
              <a:extLst>
                <a:ext uri="{FF2B5EF4-FFF2-40B4-BE49-F238E27FC236}">
                  <a16:creationId xmlns:a16="http://schemas.microsoft.com/office/drawing/2014/main" id="{9E44BF58-5227-5CB1-C431-7526093CA5A5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0;p34">
              <a:extLst>
                <a:ext uri="{FF2B5EF4-FFF2-40B4-BE49-F238E27FC236}">
                  <a16:creationId xmlns:a16="http://schemas.microsoft.com/office/drawing/2014/main" id="{E4544F8E-0FE0-B6FD-F5B3-DAA3CE6DC86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1;p34">
              <a:extLst>
                <a:ext uri="{FF2B5EF4-FFF2-40B4-BE49-F238E27FC236}">
                  <a16:creationId xmlns:a16="http://schemas.microsoft.com/office/drawing/2014/main" id="{D6BAB4E0-D1F9-C0F7-9568-7049969447CC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2;p34">
              <a:extLst>
                <a:ext uri="{FF2B5EF4-FFF2-40B4-BE49-F238E27FC236}">
                  <a16:creationId xmlns:a16="http://schemas.microsoft.com/office/drawing/2014/main" id="{F9BBE948-E222-9F50-0319-58F30D305DE7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33;p34">
              <a:extLst>
                <a:ext uri="{FF2B5EF4-FFF2-40B4-BE49-F238E27FC236}">
                  <a16:creationId xmlns:a16="http://schemas.microsoft.com/office/drawing/2014/main" id="{C492943F-129B-F8FF-5367-459B6FC531B5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625;p34">
            <a:extLst>
              <a:ext uri="{FF2B5EF4-FFF2-40B4-BE49-F238E27FC236}">
                <a16:creationId xmlns:a16="http://schemas.microsoft.com/office/drawing/2014/main" id="{F770E3D1-07C6-23CE-040C-B2D96ABE1CA7}"/>
              </a:ext>
            </a:extLst>
          </p:cNvPr>
          <p:cNvGrpSpPr/>
          <p:nvPr/>
        </p:nvGrpSpPr>
        <p:grpSpPr>
          <a:xfrm>
            <a:off x="637182" y="1195794"/>
            <a:ext cx="467350" cy="752900"/>
            <a:chOff x="3815875" y="1107425"/>
            <a:chExt cx="467350" cy="752900"/>
          </a:xfrm>
        </p:grpSpPr>
        <p:sp>
          <p:nvSpPr>
            <p:cNvPr id="13" name="Google Shape;1626;p34">
              <a:extLst>
                <a:ext uri="{FF2B5EF4-FFF2-40B4-BE49-F238E27FC236}">
                  <a16:creationId xmlns:a16="http://schemas.microsoft.com/office/drawing/2014/main" id="{DCF3B0E9-5B40-09C2-D671-93ED3CD4BC42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7;p34">
              <a:extLst>
                <a:ext uri="{FF2B5EF4-FFF2-40B4-BE49-F238E27FC236}">
                  <a16:creationId xmlns:a16="http://schemas.microsoft.com/office/drawing/2014/main" id="{7DC7C1A5-3DAF-7697-2F0A-2DD28428FF0D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8;p34">
              <a:extLst>
                <a:ext uri="{FF2B5EF4-FFF2-40B4-BE49-F238E27FC236}">
                  <a16:creationId xmlns:a16="http://schemas.microsoft.com/office/drawing/2014/main" id="{528DAC7F-D3AE-417B-5088-2BEA043926DF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29;p34">
              <a:extLst>
                <a:ext uri="{FF2B5EF4-FFF2-40B4-BE49-F238E27FC236}">
                  <a16:creationId xmlns:a16="http://schemas.microsoft.com/office/drawing/2014/main" id="{D8479FB5-15B1-65A7-48BD-12821DE733F6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0;p34">
              <a:extLst>
                <a:ext uri="{FF2B5EF4-FFF2-40B4-BE49-F238E27FC236}">
                  <a16:creationId xmlns:a16="http://schemas.microsoft.com/office/drawing/2014/main" id="{94E909F0-3A7D-C020-A063-80156BA73F41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1;p34">
              <a:extLst>
                <a:ext uri="{FF2B5EF4-FFF2-40B4-BE49-F238E27FC236}">
                  <a16:creationId xmlns:a16="http://schemas.microsoft.com/office/drawing/2014/main" id="{232A1D77-D2C9-F64B-E7B0-29C5BF4503E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2;p34">
              <a:extLst>
                <a:ext uri="{FF2B5EF4-FFF2-40B4-BE49-F238E27FC236}">
                  <a16:creationId xmlns:a16="http://schemas.microsoft.com/office/drawing/2014/main" id="{5F09F6F1-892C-A664-C65C-043E854F2EC4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3;p34">
              <a:extLst>
                <a:ext uri="{FF2B5EF4-FFF2-40B4-BE49-F238E27FC236}">
                  <a16:creationId xmlns:a16="http://schemas.microsoft.com/office/drawing/2014/main" id="{F096EA96-4488-38EB-EC54-E963BDAE185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67;p37">
            <a:extLst>
              <a:ext uri="{FF2B5EF4-FFF2-40B4-BE49-F238E27FC236}">
                <a16:creationId xmlns:a16="http://schemas.microsoft.com/office/drawing/2014/main" id="{548F98D9-E6DE-A371-A130-E2971B9353F3}"/>
              </a:ext>
            </a:extLst>
          </p:cNvPr>
          <p:cNvGrpSpPr/>
          <p:nvPr/>
        </p:nvGrpSpPr>
        <p:grpSpPr>
          <a:xfrm rot="21068272">
            <a:off x="4953252" y="3788639"/>
            <a:ext cx="997258" cy="1451173"/>
            <a:chOff x="6260113" y="356925"/>
            <a:chExt cx="997225" cy="1451125"/>
          </a:xfrm>
        </p:grpSpPr>
        <p:sp>
          <p:nvSpPr>
            <p:cNvPr id="22" name="Google Shape;1768;p37">
              <a:extLst>
                <a:ext uri="{FF2B5EF4-FFF2-40B4-BE49-F238E27FC236}">
                  <a16:creationId xmlns:a16="http://schemas.microsoft.com/office/drawing/2014/main" id="{24211F75-C3A9-D6A6-CBFB-1ABB960EB6A9}"/>
                </a:ext>
              </a:extLst>
            </p:cNvPr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9;p37">
              <a:extLst>
                <a:ext uri="{FF2B5EF4-FFF2-40B4-BE49-F238E27FC236}">
                  <a16:creationId xmlns:a16="http://schemas.microsoft.com/office/drawing/2014/main" id="{8A726359-7834-7DDF-B517-29ADE1C65C69}"/>
                </a:ext>
              </a:extLst>
            </p:cNvPr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0;p37">
              <a:extLst>
                <a:ext uri="{FF2B5EF4-FFF2-40B4-BE49-F238E27FC236}">
                  <a16:creationId xmlns:a16="http://schemas.microsoft.com/office/drawing/2014/main" id="{9405F2E9-5F18-2501-124D-6BBBA592A756}"/>
                </a:ext>
              </a:extLst>
            </p:cNvPr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1;p37">
              <a:extLst>
                <a:ext uri="{FF2B5EF4-FFF2-40B4-BE49-F238E27FC236}">
                  <a16:creationId xmlns:a16="http://schemas.microsoft.com/office/drawing/2014/main" id="{20981BF6-1FCE-7081-AA1C-6B07D291BF82}"/>
                </a:ext>
              </a:extLst>
            </p:cNvPr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2;p37">
              <a:extLst>
                <a:ext uri="{FF2B5EF4-FFF2-40B4-BE49-F238E27FC236}">
                  <a16:creationId xmlns:a16="http://schemas.microsoft.com/office/drawing/2014/main" id="{5BBAA98E-2FE5-036A-C595-CA15829CDF75}"/>
                </a:ext>
              </a:extLst>
            </p:cNvPr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3;p37">
              <a:extLst>
                <a:ext uri="{FF2B5EF4-FFF2-40B4-BE49-F238E27FC236}">
                  <a16:creationId xmlns:a16="http://schemas.microsoft.com/office/drawing/2014/main" id="{5AC2097E-7E11-A2DD-87AF-C8356B223F9A}"/>
                </a:ext>
              </a:extLst>
            </p:cNvPr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4;p37">
              <a:extLst>
                <a:ext uri="{FF2B5EF4-FFF2-40B4-BE49-F238E27FC236}">
                  <a16:creationId xmlns:a16="http://schemas.microsoft.com/office/drawing/2014/main" id="{FEFDC0A0-43F8-3F06-D026-24352FB46EDB}"/>
                </a:ext>
              </a:extLst>
            </p:cNvPr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5;p37">
              <a:extLst>
                <a:ext uri="{FF2B5EF4-FFF2-40B4-BE49-F238E27FC236}">
                  <a16:creationId xmlns:a16="http://schemas.microsoft.com/office/drawing/2014/main" id="{E9EECF16-B741-7B10-DE2F-39CED64CB5D3}"/>
                </a:ext>
              </a:extLst>
            </p:cNvPr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6;p37">
              <a:extLst>
                <a:ext uri="{FF2B5EF4-FFF2-40B4-BE49-F238E27FC236}">
                  <a16:creationId xmlns:a16="http://schemas.microsoft.com/office/drawing/2014/main" id="{97DB4FCD-C51D-4670-BB8D-0712FCB5C845}"/>
                </a:ext>
              </a:extLst>
            </p:cNvPr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7;p37">
              <a:extLst>
                <a:ext uri="{FF2B5EF4-FFF2-40B4-BE49-F238E27FC236}">
                  <a16:creationId xmlns:a16="http://schemas.microsoft.com/office/drawing/2014/main" id="{B7425D01-EBBB-9202-8362-CEF5DA0052C9}"/>
                </a:ext>
              </a:extLst>
            </p:cNvPr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778;p37">
              <a:extLst>
                <a:ext uri="{FF2B5EF4-FFF2-40B4-BE49-F238E27FC236}">
                  <a16:creationId xmlns:a16="http://schemas.microsoft.com/office/drawing/2014/main" id="{F58D9193-C8A8-4973-B450-2C5DF096F9E4}"/>
                </a:ext>
              </a:extLst>
            </p:cNvPr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779;p37">
              <a:extLst>
                <a:ext uri="{FF2B5EF4-FFF2-40B4-BE49-F238E27FC236}">
                  <a16:creationId xmlns:a16="http://schemas.microsoft.com/office/drawing/2014/main" id="{99766D0F-FED1-4A13-3437-A7BE28ED6913}"/>
                </a:ext>
              </a:extLst>
            </p:cNvPr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780;p37">
              <a:extLst>
                <a:ext uri="{FF2B5EF4-FFF2-40B4-BE49-F238E27FC236}">
                  <a16:creationId xmlns:a16="http://schemas.microsoft.com/office/drawing/2014/main" id="{33583E9F-BD8D-6DAC-8381-CCE02E86457F}"/>
                </a:ext>
              </a:extLst>
            </p:cNvPr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781;p37">
              <a:extLst>
                <a:ext uri="{FF2B5EF4-FFF2-40B4-BE49-F238E27FC236}">
                  <a16:creationId xmlns:a16="http://schemas.microsoft.com/office/drawing/2014/main" id="{718D86A3-A460-FBE9-76B5-E8443F110191}"/>
                </a:ext>
              </a:extLst>
            </p:cNvPr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782;p37">
              <a:extLst>
                <a:ext uri="{FF2B5EF4-FFF2-40B4-BE49-F238E27FC236}">
                  <a16:creationId xmlns:a16="http://schemas.microsoft.com/office/drawing/2014/main" id="{F29394CB-35B7-FCAA-6520-3CE1B3CEA7EA}"/>
                </a:ext>
              </a:extLst>
            </p:cNvPr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783;p37">
              <a:extLst>
                <a:ext uri="{FF2B5EF4-FFF2-40B4-BE49-F238E27FC236}">
                  <a16:creationId xmlns:a16="http://schemas.microsoft.com/office/drawing/2014/main" id="{0C6FB75E-FF12-7FD9-969E-6B3CE7564F8E}"/>
                </a:ext>
              </a:extLst>
            </p:cNvPr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784;p37">
              <a:extLst>
                <a:ext uri="{FF2B5EF4-FFF2-40B4-BE49-F238E27FC236}">
                  <a16:creationId xmlns:a16="http://schemas.microsoft.com/office/drawing/2014/main" id="{1966574F-A37B-9A73-9B30-D5C3EE1973EB}"/>
                </a:ext>
              </a:extLst>
            </p:cNvPr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785;p37">
              <a:extLst>
                <a:ext uri="{FF2B5EF4-FFF2-40B4-BE49-F238E27FC236}">
                  <a16:creationId xmlns:a16="http://schemas.microsoft.com/office/drawing/2014/main" id="{D067A706-54AE-0E6A-6835-E60F385763D8}"/>
                </a:ext>
              </a:extLst>
            </p:cNvPr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786;p37">
              <a:extLst>
                <a:ext uri="{FF2B5EF4-FFF2-40B4-BE49-F238E27FC236}">
                  <a16:creationId xmlns:a16="http://schemas.microsoft.com/office/drawing/2014/main" id="{EAF2869A-AA7D-C962-E8BE-F19E28354248}"/>
                </a:ext>
              </a:extLst>
            </p:cNvPr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787;p37">
              <a:extLst>
                <a:ext uri="{FF2B5EF4-FFF2-40B4-BE49-F238E27FC236}">
                  <a16:creationId xmlns:a16="http://schemas.microsoft.com/office/drawing/2014/main" id="{60FA0B45-DF88-2075-DB13-E4B698B1EF8B}"/>
                </a:ext>
              </a:extLst>
            </p:cNvPr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788;p37">
              <a:extLst>
                <a:ext uri="{FF2B5EF4-FFF2-40B4-BE49-F238E27FC236}">
                  <a16:creationId xmlns:a16="http://schemas.microsoft.com/office/drawing/2014/main" id="{142C5CFB-5AD1-6024-06A2-37B88F6A36EE}"/>
                </a:ext>
              </a:extLst>
            </p:cNvPr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0" name="Picture 2039">
            <a:extLst>
              <a:ext uri="{FF2B5EF4-FFF2-40B4-BE49-F238E27FC236}">
                <a16:creationId xmlns:a16="http://schemas.microsoft.com/office/drawing/2014/main" id="{208F4D91-237A-E107-3E45-3DA67B76A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546" y="1314309"/>
            <a:ext cx="863476" cy="811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73062D8-3219-6C80-53A9-28DA36060D2A}"/>
              </a:ext>
            </a:extLst>
          </p:cNvPr>
          <p:cNvSpPr/>
          <p:nvPr/>
        </p:nvSpPr>
        <p:spPr>
          <a:xfrm>
            <a:off x="2088688" y="1541148"/>
            <a:ext cx="1326365" cy="1268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Used Technologies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62" name="Google Shape;2062;p41"/>
          <p:cNvGrpSpPr/>
          <p:nvPr/>
        </p:nvGrpSpPr>
        <p:grpSpPr>
          <a:xfrm rot="1630032">
            <a:off x="2310713" y="4322924"/>
            <a:ext cx="286982" cy="591515"/>
            <a:chOff x="4340125" y="3915375"/>
            <a:chExt cx="286975" cy="591500"/>
          </a:xfrm>
        </p:grpSpPr>
        <p:sp>
          <p:nvSpPr>
            <p:cNvPr id="2063" name="Google Shape;2063;p41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1"/>
          <p:cNvGrpSpPr/>
          <p:nvPr/>
        </p:nvGrpSpPr>
        <p:grpSpPr>
          <a:xfrm flipH="1">
            <a:off x="6329885" y="4241229"/>
            <a:ext cx="500955" cy="551258"/>
            <a:chOff x="4678525" y="4254125"/>
            <a:chExt cx="481075" cy="537975"/>
          </a:xfrm>
        </p:grpSpPr>
        <p:sp>
          <p:nvSpPr>
            <p:cNvPr id="2068" name="Google Shape;2068;p4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263318-C0B5-9B64-E49B-3656366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51E615A-5B49-9D9A-B490-238D77E7B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5" name="Picture 2" descr="Visual Studio logo and symbol, meaning, history, PNG">
            <a:extLst>
              <a:ext uri="{FF2B5EF4-FFF2-40B4-BE49-F238E27FC236}">
                <a16:creationId xmlns:a16="http://schemas.microsoft.com/office/drawing/2014/main" id="{409A9C9A-4708-8737-415C-1DE8893E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28CE5-CFCB-8367-01E0-3A72267B2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80804-5AE6-E274-0897-3F5DE82ED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8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592AE68E-4F2B-B855-D45C-998961AB1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4EFC4-EC8A-8DBD-D186-B02EF20A0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1" name="Picture 4" descr="Raylib - Wikipedia">
            <a:extLst>
              <a:ext uri="{FF2B5EF4-FFF2-40B4-BE49-F238E27FC236}">
                <a16:creationId xmlns:a16="http://schemas.microsoft.com/office/drawing/2014/main" id="{0849B154-73C1-1447-AC29-AD60BB32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xelated square with two lines&#10;&#10;Description automatically generated">
            <a:extLst>
              <a:ext uri="{FF2B5EF4-FFF2-40B4-BE49-F238E27FC236}">
                <a16:creationId xmlns:a16="http://schemas.microsoft.com/office/drawing/2014/main" id="{8DDB7C45-322D-3FDA-48E8-F0FC9D924D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0662" y="1350241"/>
            <a:ext cx="1559674" cy="15596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61"/>
          <p:cNvSpPr/>
          <p:nvPr/>
        </p:nvSpPr>
        <p:spPr>
          <a:xfrm>
            <a:off x="2050170" y="766713"/>
            <a:ext cx="5043659" cy="3783516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63" name="Google Shape;3363;p61"/>
          <p:cNvGrpSpPr/>
          <p:nvPr/>
        </p:nvGrpSpPr>
        <p:grpSpPr>
          <a:xfrm>
            <a:off x="2434764" y="1516124"/>
            <a:ext cx="4152900" cy="2370975"/>
            <a:chOff x="970642" y="1452900"/>
            <a:chExt cx="4152900" cy="2370975"/>
          </a:xfrm>
        </p:grpSpPr>
        <p:sp>
          <p:nvSpPr>
            <p:cNvPr id="3364" name="Google Shape;3364;p61"/>
            <p:cNvSpPr/>
            <p:nvPr/>
          </p:nvSpPr>
          <p:spPr>
            <a:xfrm>
              <a:off x="1248592" y="1452900"/>
              <a:ext cx="3597000" cy="21225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 rot="10800000">
              <a:off x="970642" y="3575475"/>
              <a:ext cx="4152900" cy="24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1"/>
            <p:cNvSpPr/>
            <p:nvPr/>
          </p:nvSpPr>
          <p:spPr>
            <a:xfrm rot="10800000">
              <a:off x="2844442" y="3575400"/>
              <a:ext cx="405300" cy="124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8D5A53-086D-364B-66B2-3955F5198F5E}"/>
              </a:ext>
            </a:extLst>
          </p:cNvPr>
          <p:cNvSpPr/>
          <p:nvPr/>
        </p:nvSpPr>
        <p:spPr>
          <a:xfrm>
            <a:off x="2921000" y="1660499"/>
            <a:ext cx="3302000" cy="18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62" name="Google Shape;3362;p61"/>
          <p:cNvSpPr txBox="1">
            <a:spLocks noGrp="1"/>
          </p:cNvSpPr>
          <p:nvPr>
            <p:ph type="title"/>
          </p:nvPr>
        </p:nvSpPr>
        <p:spPr>
          <a:xfrm>
            <a:off x="2655604" y="1933583"/>
            <a:ext cx="3427491" cy="1177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dirty="0">
                <a:latin typeface="Arial Rounded MT Bold" panose="020F0704030504030204" pitchFamily="34" charset="0"/>
              </a:rPr>
              <a:t>LET’S CONTINUE WITH THE GAME!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62"/>
          <p:cNvSpPr txBox="1">
            <a:spLocks noGrp="1"/>
          </p:cNvSpPr>
          <p:nvPr>
            <p:ph type="title"/>
          </p:nvPr>
        </p:nvSpPr>
        <p:spPr>
          <a:xfrm>
            <a:off x="2855924" y="1036445"/>
            <a:ext cx="3809073" cy="254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 Rounded MT Bold" panose="020F0704030504030204" pitchFamily="34" charset="0"/>
              </a:rPr>
              <a:t>Thank you for your attention!</a:t>
            </a:r>
            <a:endParaRPr sz="5000" dirty="0">
              <a:latin typeface="Arial Rounded MT Bold" panose="020F0704030504030204" pitchFamily="34" charset="0"/>
            </a:endParaRPr>
          </a:p>
        </p:txBody>
      </p:sp>
      <p:sp>
        <p:nvSpPr>
          <p:cNvPr id="3374" name="Google Shape;3374;p62"/>
          <p:cNvSpPr txBox="1"/>
          <p:nvPr/>
        </p:nvSpPr>
        <p:spPr>
          <a:xfrm>
            <a:off x="2476500" y="4258775"/>
            <a:ext cx="4191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Please keep this slide for attribution</a:t>
            </a:r>
            <a:endParaRPr sz="1000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3378" name="Google Shape;3378;p62"/>
          <p:cNvSpPr/>
          <p:nvPr/>
        </p:nvSpPr>
        <p:spPr>
          <a:xfrm rot="4748439">
            <a:off x="6685892" y="2348821"/>
            <a:ext cx="2663470" cy="193804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62"/>
          <p:cNvSpPr/>
          <p:nvPr/>
        </p:nvSpPr>
        <p:spPr>
          <a:xfrm rot="5400000">
            <a:off x="3675" y="105590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0" name="Google Shape;3380;p62"/>
          <p:cNvGrpSpPr/>
          <p:nvPr/>
        </p:nvGrpSpPr>
        <p:grpSpPr>
          <a:xfrm rot="-1136538">
            <a:off x="723150" y="1233870"/>
            <a:ext cx="987644" cy="1327410"/>
            <a:chOff x="1510390" y="638960"/>
            <a:chExt cx="987692" cy="1327475"/>
          </a:xfrm>
        </p:grpSpPr>
        <p:sp>
          <p:nvSpPr>
            <p:cNvPr id="3381" name="Google Shape;3381;p62"/>
            <p:cNvSpPr/>
            <p:nvPr/>
          </p:nvSpPr>
          <p:spPr>
            <a:xfrm>
              <a:off x="1510390" y="646549"/>
              <a:ext cx="977116" cy="1078270"/>
            </a:xfrm>
            <a:custGeom>
              <a:avLst/>
              <a:gdLst/>
              <a:ahLst/>
              <a:cxnLst/>
              <a:rect l="l" t="t" r="r" b="b"/>
              <a:pathLst>
                <a:path w="24207" h="26713" extrusionOk="0">
                  <a:moveTo>
                    <a:pt x="12698" y="1"/>
                  </a:moveTo>
                  <a:cubicBezTo>
                    <a:pt x="9898" y="1"/>
                    <a:pt x="5636" y="838"/>
                    <a:pt x="3442" y="5462"/>
                  </a:cubicBezTo>
                  <a:cubicBezTo>
                    <a:pt x="1" y="12701"/>
                    <a:pt x="5549" y="16214"/>
                    <a:pt x="4894" y="20440"/>
                  </a:cubicBezTo>
                  <a:cubicBezTo>
                    <a:pt x="4561" y="22583"/>
                    <a:pt x="4609" y="23762"/>
                    <a:pt x="5347" y="24536"/>
                  </a:cubicBezTo>
                  <a:cubicBezTo>
                    <a:pt x="6061" y="25298"/>
                    <a:pt x="7430" y="25667"/>
                    <a:pt x="9740" y="26167"/>
                  </a:cubicBezTo>
                  <a:cubicBezTo>
                    <a:pt x="11254" y="26497"/>
                    <a:pt x="12380" y="26712"/>
                    <a:pt x="13248" y="26712"/>
                  </a:cubicBezTo>
                  <a:cubicBezTo>
                    <a:pt x="13698" y="26712"/>
                    <a:pt x="14078" y="26654"/>
                    <a:pt x="14407" y="26524"/>
                  </a:cubicBezTo>
                  <a:cubicBezTo>
                    <a:pt x="15407" y="26132"/>
                    <a:pt x="15943" y="25072"/>
                    <a:pt x="16539" y="22988"/>
                  </a:cubicBezTo>
                  <a:cubicBezTo>
                    <a:pt x="17705" y="18881"/>
                    <a:pt x="24206" y="18000"/>
                    <a:pt x="24111" y="9987"/>
                  </a:cubicBezTo>
                  <a:cubicBezTo>
                    <a:pt x="24016" y="1962"/>
                    <a:pt x="15407" y="271"/>
                    <a:pt x="15407" y="271"/>
                  </a:cubicBezTo>
                  <a:cubicBezTo>
                    <a:pt x="15407" y="271"/>
                    <a:pt x="14288" y="1"/>
                    <a:pt x="12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1687756" y="1730659"/>
              <a:ext cx="368169" cy="208364"/>
            </a:xfrm>
            <a:custGeom>
              <a:avLst/>
              <a:gdLst/>
              <a:ahLst/>
              <a:cxnLst/>
              <a:rect l="l" t="t" r="r" b="b"/>
              <a:pathLst>
                <a:path w="9121" h="5162" extrusionOk="0">
                  <a:moveTo>
                    <a:pt x="1334" y="1"/>
                  </a:moveTo>
                  <a:lnTo>
                    <a:pt x="1238" y="60"/>
                  </a:lnTo>
                  <a:cubicBezTo>
                    <a:pt x="1238" y="60"/>
                    <a:pt x="738" y="275"/>
                    <a:pt x="1048" y="906"/>
                  </a:cubicBezTo>
                  <a:lnTo>
                    <a:pt x="953" y="1334"/>
                  </a:lnTo>
                  <a:cubicBezTo>
                    <a:pt x="953" y="1334"/>
                    <a:pt x="322" y="1584"/>
                    <a:pt x="762" y="2203"/>
                  </a:cubicBezTo>
                  <a:lnTo>
                    <a:pt x="655" y="2692"/>
                  </a:lnTo>
                  <a:cubicBezTo>
                    <a:pt x="655" y="2692"/>
                    <a:pt x="0" y="2906"/>
                    <a:pt x="476" y="3513"/>
                  </a:cubicBezTo>
                  <a:cubicBezTo>
                    <a:pt x="476" y="3513"/>
                    <a:pt x="584" y="3596"/>
                    <a:pt x="1334" y="3823"/>
                  </a:cubicBezTo>
                  <a:cubicBezTo>
                    <a:pt x="1881" y="3977"/>
                    <a:pt x="2774" y="4216"/>
                    <a:pt x="4203" y="4525"/>
                  </a:cubicBezTo>
                  <a:cubicBezTo>
                    <a:pt x="5632" y="4835"/>
                    <a:pt x="6537" y="5001"/>
                    <a:pt x="7096" y="5085"/>
                  </a:cubicBezTo>
                  <a:cubicBezTo>
                    <a:pt x="7568" y="5149"/>
                    <a:pt x="7804" y="5162"/>
                    <a:pt x="7917" y="5162"/>
                  </a:cubicBezTo>
                  <a:cubicBezTo>
                    <a:pt x="7992" y="5162"/>
                    <a:pt x="8013" y="5156"/>
                    <a:pt x="8013" y="5156"/>
                  </a:cubicBezTo>
                  <a:cubicBezTo>
                    <a:pt x="8704" y="4811"/>
                    <a:pt x="8192" y="4347"/>
                    <a:pt x="8192" y="4347"/>
                  </a:cubicBezTo>
                  <a:lnTo>
                    <a:pt x="8299" y="3847"/>
                  </a:lnTo>
                  <a:cubicBezTo>
                    <a:pt x="8954" y="3466"/>
                    <a:pt x="8489" y="2989"/>
                    <a:pt x="8489" y="2989"/>
                  </a:cubicBezTo>
                  <a:lnTo>
                    <a:pt x="8585" y="2561"/>
                  </a:lnTo>
                  <a:cubicBezTo>
                    <a:pt x="9120" y="2108"/>
                    <a:pt x="8763" y="1703"/>
                    <a:pt x="8763" y="1703"/>
                  </a:cubicBezTo>
                  <a:lnTo>
                    <a:pt x="8644" y="1644"/>
                  </a:lnTo>
                  <a:cubicBezTo>
                    <a:pt x="8493" y="1700"/>
                    <a:pt x="8350" y="1735"/>
                    <a:pt x="8202" y="1735"/>
                  </a:cubicBezTo>
                  <a:cubicBezTo>
                    <a:pt x="8164" y="1735"/>
                    <a:pt x="8124" y="1732"/>
                    <a:pt x="8085" y="1727"/>
                  </a:cubicBezTo>
                  <a:cubicBezTo>
                    <a:pt x="7430" y="1656"/>
                    <a:pt x="6441" y="1489"/>
                    <a:pt x="4941" y="1156"/>
                  </a:cubicBezTo>
                  <a:cubicBezTo>
                    <a:pt x="3441" y="834"/>
                    <a:pt x="2477" y="560"/>
                    <a:pt x="1846" y="358"/>
                  </a:cubicBezTo>
                  <a:cubicBezTo>
                    <a:pt x="1643" y="298"/>
                    <a:pt x="1477" y="167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1719483" y="1636970"/>
              <a:ext cx="372973" cy="163720"/>
            </a:xfrm>
            <a:custGeom>
              <a:avLst/>
              <a:gdLst/>
              <a:ahLst/>
              <a:cxnLst/>
              <a:rect l="l" t="t" r="r" b="b"/>
              <a:pathLst>
                <a:path w="9240" h="4056" extrusionOk="0">
                  <a:moveTo>
                    <a:pt x="167" y="0"/>
                  </a:moveTo>
                  <a:cubicBezTo>
                    <a:pt x="131" y="48"/>
                    <a:pt x="48" y="214"/>
                    <a:pt x="24" y="845"/>
                  </a:cubicBezTo>
                  <a:cubicBezTo>
                    <a:pt x="0" y="1215"/>
                    <a:pt x="179" y="1893"/>
                    <a:pt x="548" y="2322"/>
                  </a:cubicBezTo>
                  <a:cubicBezTo>
                    <a:pt x="691" y="2488"/>
                    <a:pt x="857" y="2619"/>
                    <a:pt x="1060" y="2679"/>
                  </a:cubicBezTo>
                  <a:cubicBezTo>
                    <a:pt x="1691" y="2881"/>
                    <a:pt x="2655" y="3143"/>
                    <a:pt x="4155" y="3477"/>
                  </a:cubicBezTo>
                  <a:cubicBezTo>
                    <a:pt x="5644" y="3798"/>
                    <a:pt x="6644" y="3965"/>
                    <a:pt x="7299" y="4048"/>
                  </a:cubicBezTo>
                  <a:cubicBezTo>
                    <a:pt x="7336" y="4053"/>
                    <a:pt x="7374" y="4056"/>
                    <a:pt x="7412" y="4056"/>
                  </a:cubicBezTo>
                  <a:cubicBezTo>
                    <a:pt x="7556" y="4056"/>
                    <a:pt x="7705" y="4021"/>
                    <a:pt x="7846" y="3965"/>
                  </a:cubicBezTo>
                  <a:cubicBezTo>
                    <a:pt x="8394" y="3739"/>
                    <a:pt x="8870" y="3179"/>
                    <a:pt x="9013" y="2810"/>
                  </a:cubicBezTo>
                  <a:cubicBezTo>
                    <a:pt x="9239" y="2227"/>
                    <a:pt x="9239" y="2036"/>
                    <a:pt x="9227" y="1988"/>
                  </a:cubicBezTo>
                  <a:lnTo>
                    <a:pt x="9227" y="1988"/>
                  </a:lnTo>
                  <a:cubicBezTo>
                    <a:pt x="8893" y="2125"/>
                    <a:pt x="8506" y="2185"/>
                    <a:pt x="8048" y="2185"/>
                  </a:cubicBezTo>
                  <a:cubicBezTo>
                    <a:pt x="7182" y="2185"/>
                    <a:pt x="6062" y="1970"/>
                    <a:pt x="4560" y="1643"/>
                  </a:cubicBezTo>
                  <a:cubicBezTo>
                    <a:pt x="2250" y="1131"/>
                    <a:pt x="881" y="762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1735307" y="1884938"/>
              <a:ext cx="238920" cy="81497"/>
            </a:xfrm>
            <a:custGeom>
              <a:avLst/>
              <a:gdLst/>
              <a:ahLst/>
              <a:cxnLst/>
              <a:rect l="l" t="t" r="r" b="b"/>
              <a:pathLst>
                <a:path w="5919" h="2019" extrusionOk="0">
                  <a:moveTo>
                    <a:pt x="156" y="1"/>
                  </a:moveTo>
                  <a:cubicBezTo>
                    <a:pt x="156" y="1"/>
                    <a:pt x="1" y="1239"/>
                    <a:pt x="2775" y="1846"/>
                  </a:cubicBezTo>
                  <a:cubicBezTo>
                    <a:pt x="3336" y="1970"/>
                    <a:pt x="3799" y="2019"/>
                    <a:pt x="4181" y="2019"/>
                  </a:cubicBezTo>
                  <a:cubicBezTo>
                    <a:pt x="5676" y="2019"/>
                    <a:pt x="5918" y="1263"/>
                    <a:pt x="5918" y="1263"/>
                  </a:cubicBezTo>
                  <a:cubicBezTo>
                    <a:pt x="5359" y="1179"/>
                    <a:pt x="4454" y="1013"/>
                    <a:pt x="3025" y="703"/>
                  </a:cubicBezTo>
                  <a:cubicBezTo>
                    <a:pt x="1596" y="394"/>
                    <a:pt x="703" y="155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1736074" y="1724524"/>
              <a:ext cx="305442" cy="82425"/>
            </a:xfrm>
            <a:custGeom>
              <a:avLst/>
              <a:gdLst/>
              <a:ahLst/>
              <a:cxnLst/>
              <a:rect l="l" t="t" r="r" b="b"/>
              <a:pathLst>
                <a:path w="7567" h="2042" extrusionOk="0">
                  <a:moveTo>
                    <a:pt x="96" y="0"/>
                  </a:moveTo>
                  <a:cubicBezTo>
                    <a:pt x="50" y="0"/>
                    <a:pt x="0" y="57"/>
                    <a:pt x="30" y="105"/>
                  </a:cubicBezTo>
                  <a:lnTo>
                    <a:pt x="30" y="93"/>
                  </a:lnTo>
                  <a:cubicBezTo>
                    <a:pt x="161" y="272"/>
                    <a:pt x="339" y="379"/>
                    <a:pt x="542" y="474"/>
                  </a:cubicBezTo>
                  <a:cubicBezTo>
                    <a:pt x="768" y="581"/>
                    <a:pt x="1006" y="677"/>
                    <a:pt x="1232" y="784"/>
                  </a:cubicBezTo>
                  <a:cubicBezTo>
                    <a:pt x="1708" y="974"/>
                    <a:pt x="2185" y="1177"/>
                    <a:pt x="2673" y="1343"/>
                  </a:cubicBezTo>
                  <a:cubicBezTo>
                    <a:pt x="3649" y="1689"/>
                    <a:pt x="4673" y="1951"/>
                    <a:pt x="5721" y="2022"/>
                  </a:cubicBezTo>
                  <a:cubicBezTo>
                    <a:pt x="5888" y="2036"/>
                    <a:pt x="6055" y="2042"/>
                    <a:pt x="6225" y="2042"/>
                  </a:cubicBezTo>
                  <a:cubicBezTo>
                    <a:pt x="6345" y="2042"/>
                    <a:pt x="6467" y="2039"/>
                    <a:pt x="6590" y="2034"/>
                  </a:cubicBezTo>
                  <a:cubicBezTo>
                    <a:pt x="6876" y="2022"/>
                    <a:pt x="7173" y="2010"/>
                    <a:pt x="7459" y="1939"/>
                  </a:cubicBezTo>
                  <a:cubicBezTo>
                    <a:pt x="7566" y="1903"/>
                    <a:pt x="7554" y="1724"/>
                    <a:pt x="7423" y="1724"/>
                  </a:cubicBezTo>
                  <a:cubicBezTo>
                    <a:pt x="7173" y="1736"/>
                    <a:pt x="6923" y="1784"/>
                    <a:pt x="6673" y="1796"/>
                  </a:cubicBezTo>
                  <a:cubicBezTo>
                    <a:pt x="6548" y="1802"/>
                    <a:pt x="6423" y="1805"/>
                    <a:pt x="6298" y="1805"/>
                  </a:cubicBezTo>
                  <a:cubicBezTo>
                    <a:pt x="6173" y="1805"/>
                    <a:pt x="6048" y="1802"/>
                    <a:pt x="5923" y="1796"/>
                  </a:cubicBezTo>
                  <a:cubicBezTo>
                    <a:pt x="5423" y="1772"/>
                    <a:pt x="4923" y="1701"/>
                    <a:pt x="4435" y="1593"/>
                  </a:cubicBezTo>
                  <a:cubicBezTo>
                    <a:pt x="3459" y="1391"/>
                    <a:pt x="2506" y="1046"/>
                    <a:pt x="1589" y="665"/>
                  </a:cubicBezTo>
                  <a:cubicBezTo>
                    <a:pt x="1089" y="462"/>
                    <a:pt x="589" y="272"/>
                    <a:pt x="125" y="10"/>
                  </a:cubicBezTo>
                  <a:cubicBezTo>
                    <a:pt x="116" y="3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1729211" y="1765253"/>
              <a:ext cx="307016" cy="73666"/>
            </a:xfrm>
            <a:custGeom>
              <a:avLst/>
              <a:gdLst/>
              <a:ahLst/>
              <a:cxnLst/>
              <a:rect l="l" t="t" r="r" b="b"/>
              <a:pathLst>
                <a:path w="7606" h="1825" extrusionOk="0">
                  <a:moveTo>
                    <a:pt x="102" y="0"/>
                  </a:moveTo>
                  <a:cubicBezTo>
                    <a:pt x="29" y="0"/>
                    <a:pt x="1" y="86"/>
                    <a:pt x="57" y="120"/>
                  </a:cubicBezTo>
                  <a:cubicBezTo>
                    <a:pt x="473" y="370"/>
                    <a:pt x="950" y="537"/>
                    <a:pt x="1402" y="704"/>
                  </a:cubicBezTo>
                  <a:cubicBezTo>
                    <a:pt x="1878" y="870"/>
                    <a:pt x="2343" y="1037"/>
                    <a:pt x="2819" y="1180"/>
                  </a:cubicBezTo>
                  <a:cubicBezTo>
                    <a:pt x="3771" y="1466"/>
                    <a:pt x="4748" y="1680"/>
                    <a:pt x="5748" y="1775"/>
                  </a:cubicBezTo>
                  <a:cubicBezTo>
                    <a:pt x="6094" y="1805"/>
                    <a:pt x="6449" y="1825"/>
                    <a:pt x="6801" y="1825"/>
                  </a:cubicBezTo>
                  <a:cubicBezTo>
                    <a:pt x="7019" y="1825"/>
                    <a:pt x="7237" y="1817"/>
                    <a:pt x="7450" y="1799"/>
                  </a:cubicBezTo>
                  <a:cubicBezTo>
                    <a:pt x="7605" y="1775"/>
                    <a:pt x="7605" y="1561"/>
                    <a:pt x="7450" y="1561"/>
                  </a:cubicBezTo>
                  <a:cubicBezTo>
                    <a:pt x="7206" y="1573"/>
                    <a:pt x="6959" y="1582"/>
                    <a:pt x="6712" y="1582"/>
                  </a:cubicBezTo>
                  <a:cubicBezTo>
                    <a:pt x="6465" y="1582"/>
                    <a:pt x="6218" y="1573"/>
                    <a:pt x="5974" y="1549"/>
                  </a:cubicBezTo>
                  <a:cubicBezTo>
                    <a:pt x="5474" y="1513"/>
                    <a:pt x="4974" y="1454"/>
                    <a:pt x="4486" y="1358"/>
                  </a:cubicBezTo>
                  <a:cubicBezTo>
                    <a:pt x="3521" y="1168"/>
                    <a:pt x="2581" y="882"/>
                    <a:pt x="1664" y="549"/>
                  </a:cubicBezTo>
                  <a:cubicBezTo>
                    <a:pt x="1414" y="453"/>
                    <a:pt x="1164" y="358"/>
                    <a:pt x="914" y="275"/>
                  </a:cubicBezTo>
                  <a:cubicBezTo>
                    <a:pt x="652" y="168"/>
                    <a:pt x="390" y="61"/>
                    <a:pt x="116" y="1"/>
                  </a:cubicBezTo>
                  <a:cubicBezTo>
                    <a:pt x="111" y="0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1714074" y="1836580"/>
              <a:ext cx="305805" cy="74433"/>
            </a:xfrm>
            <a:custGeom>
              <a:avLst/>
              <a:gdLst/>
              <a:ahLst/>
              <a:cxnLst/>
              <a:rect l="l" t="t" r="r" b="b"/>
              <a:pathLst>
                <a:path w="7576" h="1844" extrusionOk="0">
                  <a:moveTo>
                    <a:pt x="113" y="1"/>
                  </a:moveTo>
                  <a:cubicBezTo>
                    <a:pt x="46" y="1"/>
                    <a:pt x="1" y="88"/>
                    <a:pt x="63" y="139"/>
                  </a:cubicBezTo>
                  <a:cubicBezTo>
                    <a:pt x="908" y="663"/>
                    <a:pt x="1860" y="1032"/>
                    <a:pt x="2801" y="1306"/>
                  </a:cubicBezTo>
                  <a:cubicBezTo>
                    <a:pt x="3754" y="1592"/>
                    <a:pt x="4742" y="1758"/>
                    <a:pt x="5742" y="1818"/>
                  </a:cubicBezTo>
                  <a:cubicBezTo>
                    <a:pt x="6002" y="1834"/>
                    <a:pt x="6266" y="1843"/>
                    <a:pt x="6532" y="1843"/>
                  </a:cubicBezTo>
                  <a:cubicBezTo>
                    <a:pt x="6838" y="1843"/>
                    <a:pt x="7145" y="1831"/>
                    <a:pt x="7444" y="1806"/>
                  </a:cubicBezTo>
                  <a:cubicBezTo>
                    <a:pt x="7575" y="1794"/>
                    <a:pt x="7575" y="1592"/>
                    <a:pt x="7444" y="1592"/>
                  </a:cubicBezTo>
                  <a:cubicBezTo>
                    <a:pt x="7122" y="1611"/>
                    <a:pt x="6800" y="1622"/>
                    <a:pt x="6479" y="1622"/>
                  </a:cubicBezTo>
                  <a:cubicBezTo>
                    <a:pt x="5818" y="1622"/>
                    <a:pt x="5161" y="1577"/>
                    <a:pt x="4504" y="1473"/>
                  </a:cubicBezTo>
                  <a:cubicBezTo>
                    <a:pt x="3527" y="1318"/>
                    <a:pt x="2587" y="1056"/>
                    <a:pt x="1670" y="699"/>
                  </a:cubicBezTo>
                  <a:cubicBezTo>
                    <a:pt x="1146" y="496"/>
                    <a:pt x="646" y="246"/>
                    <a:pt x="146" y="8"/>
                  </a:cubicBezTo>
                  <a:cubicBezTo>
                    <a:pt x="134" y="3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724206" y="1782086"/>
              <a:ext cx="310407" cy="79963"/>
            </a:xfrm>
            <a:custGeom>
              <a:avLst/>
              <a:gdLst/>
              <a:ahLst/>
              <a:cxnLst/>
              <a:rect l="l" t="t" r="r" b="b"/>
              <a:pathLst>
                <a:path w="7690" h="1981" extrusionOk="0">
                  <a:moveTo>
                    <a:pt x="100" y="1"/>
                  </a:moveTo>
                  <a:cubicBezTo>
                    <a:pt x="49" y="1"/>
                    <a:pt x="1" y="81"/>
                    <a:pt x="50" y="120"/>
                  </a:cubicBezTo>
                  <a:cubicBezTo>
                    <a:pt x="216" y="275"/>
                    <a:pt x="395" y="394"/>
                    <a:pt x="609" y="489"/>
                  </a:cubicBezTo>
                  <a:cubicBezTo>
                    <a:pt x="824" y="584"/>
                    <a:pt x="1062" y="668"/>
                    <a:pt x="1288" y="751"/>
                  </a:cubicBezTo>
                  <a:cubicBezTo>
                    <a:pt x="1776" y="941"/>
                    <a:pt x="2264" y="1120"/>
                    <a:pt x="2752" y="1287"/>
                  </a:cubicBezTo>
                  <a:cubicBezTo>
                    <a:pt x="3753" y="1620"/>
                    <a:pt x="4765" y="1882"/>
                    <a:pt x="5812" y="1953"/>
                  </a:cubicBezTo>
                  <a:cubicBezTo>
                    <a:pt x="6030" y="1971"/>
                    <a:pt x="6248" y="1981"/>
                    <a:pt x="6467" y="1981"/>
                  </a:cubicBezTo>
                  <a:cubicBezTo>
                    <a:pt x="6836" y="1981"/>
                    <a:pt x="7204" y="1954"/>
                    <a:pt x="7563" y="1894"/>
                  </a:cubicBezTo>
                  <a:cubicBezTo>
                    <a:pt x="7690" y="1882"/>
                    <a:pt x="7660" y="1679"/>
                    <a:pt x="7548" y="1679"/>
                  </a:cubicBezTo>
                  <a:cubicBezTo>
                    <a:pt x="7545" y="1679"/>
                    <a:pt x="7542" y="1679"/>
                    <a:pt x="7539" y="1680"/>
                  </a:cubicBezTo>
                  <a:cubicBezTo>
                    <a:pt x="7175" y="1726"/>
                    <a:pt x="6812" y="1749"/>
                    <a:pt x="6451" y="1749"/>
                  </a:cubicBezTo>
                  <a:cubicBezTo>
                    <a:pt x="5797" y="1749"/>
                    <a:pt x="5147" y="1675"/>
                    <a:pt x="4503" y="1537"/>
                  </a:cubicBezTo>
                  <a:cubicBezTo>
                    <a:pt x="3514" y="1322"/>
                    <a:pt x="2550" y="989"/>
                    <a:pt x="1598" y="644"/>
                  </a:cubicBezTo>
                  <a:cubicBezTo>
                    <a:pt x="1347" y="548"/>
                    <a:pt x="1097" y="441"/>
                    <a:pt x="836" y="346"/>
                  </a:cubicBezTo>
                  <a:cubicBezTo>
                    <a:pt x="597" y="263"/>
                    <a:pt x="335" y="167"/>
                    <a:pt x="133" y="13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716456" y="1814984"/>
              <a:ext cx="310609" cy="77904"/>
            </a:xfrm>
            <a:custGeom>
              <a:avLst/>
              <a:gdLst/>
              <a:ahLst/>
              <a:cxnLst/>
              <a:rect l="l" t="t" r="r" b="b"/>
              <a:pathLst>
                <a:path w="7695" h="1930" extrusionOk="0">
                  <a:moveTo>
                    <a:pt x="115" y="1"/>
                  </a:moveTo>
                  <a:cubicBezTo>
                    <a:pt x="47" y="1"/>
                    <a:pt x="1" y="97"/>
                    <a:pt x="63" y="138"/>
                  </a:cubicBezTo>
                  <a:lnTo>
                    <a:pt x="75" y="138"/>
                  </a:lnTo>
                  <a:cubicBezTo>
                    <a:pt x="289" y="269"/>
                    <a:pt x="504" y="400"/>
                    <a:pt x="742" y="519"/>
                  </a:cubicBezTo>
                  <a:cubicBezTo>
                    <a:pt x="968" y="626"/>
                    <a:pt x="1194" y="722"/>
                    <a:pt x="1420" y="817"/>
                  </a:cubicBezTo>
                  <a:cubicBezTo>
                    <a:pt x="1885" y="1019"/>
                    <a:pt x="2361" y="1186"/>
                    <a:pt x="2837" y="1329"/>
                  </a:cubicBezTo>
                  <a:cubicBezTo>
                    <a:pt x="3814" y="1603"/>
                    <a:pt x="4814" y="1793"/>
                    <a:pt x="5814" y="1877"/>
                  </a:cubicBezTo>
                  <a:cubicBezTo>
                    <a:pt x="6195" y="1908"/>
                    <a:pt x="6581" y="1929"/>
                    <a:pt x="6966" y="1929"/>
                  </a:cubicBezTo>
                  <a:cubicBezTo>
                    <a:pt x="7158" y="1929"/>
                    <a:pt x="7350" y="1924"/>
                    <a:pt x="7540" y="1912"/>
                  </a:cubicBezTo>
                  <a:cubicBezTo>
                    <a:pt x="7691" y="1901"/>
                    <a:pt x="7695" y="1674"/>
                    <a:pt x="7551" y="1674"/>
                  </a:cubicBezTo>
                  <a:cubicBezTo>
                    <a:pt x="7548" y="1674"/>
                    <a:pt x="7544" y="1674"/>
                    <a:pt x="7540" y="1674"/>
                  </a:cubicBezTo>
                  <a:cubicBezTo>
                    <a:pt x="7357" y="1679"/>
                    <a:pt x="7176" y="1681"/>
                    <a:pt x="6995" y="1681"/>
                  </a:cubicBezTo>
                  <a:cubicBezTo>
                    <a:pt x="6681" y="1681"/>
                    <a:pt x="6369" y="1673"/>
                    <a:pt x="6052" y="1650"/>
                  </a:cubicBezTo>
                  <a:cubicBezTo>
                    <a:pt x="5552" y="1627"/>
                    <a:pt x="5052" y="1567"/>
                    <a:pt x="4564" y="1484"/>
                  </a:cubicBezTo>
                  <a:cubicBezTo>
                    <a:pt x="3587" y="1317"/>
                    <a:pt x="2623" y="1043"/>
                    <a:pt x="1706" y="686"/>
                  </a:cubicBezTo>
                  <a:cubicBezTo>
                    <a:pt x="1444" y="579"/>
                    <a:pt x="1194" y="472"/>
                    <a:pt x="932" y="364"/>
                  </a:cubicBezTo>
                  <a:cubicBezTo>
                    <a:pt x="670" y="245"/>
                    <a:pt x="408" y="126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706526" y="1867702"/>
              <a:ext cx="309357" cy="77501"/>
            </a:xfrm>
            <a:custGeom>
              <a:avLst/>
              <a:gdLst/>
              <a:ahLst/>
              <a:cxnLst/>
              <a:rect l="l" t="t" r="r" b="b"/>
              <a:pathLst>
                <a:path w="7664" h="1920" extrusionOk="0">
                  <a:moveTo>
                    <a:pt x="104" y="0"/>
                  </a:moveTo>
                  <a:cubicBezTo>
                    <a:pt x="40" y="0"/>
                    <a:pt x="1" y="92"/>
                    <a:pt x="71" y="142"/>
                  </a:cubicBezTo>
                  <a:lnTo>
                    <a:pt x="71" y="130"/>
                  </a:lnTo>
                  <a:cubicBezTo>
                    <a:pt x="893" y="678"/>
                    <a:pt x="1845" y="975"/>
                    <a:pt x="2798" y="1237"/>
                  </a:cubicBezTo>
                  <a:cubicBezTo>
                    <a:pt x="3774" y="1499"/>
                    <a:pt x="4774" y="1725"/>
                    <a:pt x="5786" y="1845"/>
                  </a:cubicBezTo>
                  <a:cubicBezTo>
                    <a:pt x="6117" y="1886"/>
                    <a:pt x="6459" y="1919"/>
                    <a:pt x="6800" y="1919"/>
                  </a:cubicBezTo>
                  <a:cubicBezTo>
                    <a:pt x="7048" y="1919"/>
                    <a:pt x="7295" y="1902"/>
                    <a:pt x="7536" y="1856"/>
                  </a:cubicBezTo>
                  <a:cubicBezTo>
                    <a:pt x="7664" y="1833"/>
                    <a:pt x="7633" y="1630"/>
                    <a:pt x="7511" y="1630"/>
                  </a:cubicBezTo>
                  <a:cubicBezTo>
                    <a:pt x="7507" y="1630"/>
                    <a:pt x="7504" y="1630"/>
                    <a:pt x="7500" y="1630"/>
                  </a:cubicBezTo>
                  <a:cubicBezTo>
                    <a:pt x="7239" y="1642"/>
                    <a:pt x="6989" y="1666"/>
                    <a:pt x="6738" y="1666"/>
                  </a:cubicBezTo>
                  <a:cubicBezTo>
                    <a:pt x="6477" y="1666"/>
                    <a:pt x="6227" y="1642"/>
                    <a:pt x="5976" y="1618"/>
                  </a:cubicBezTo>
                  <a:cubicBezTo>
                    <a:pt x="5465" y="1571"/>
                    <a:pt x="4964" y="1475"/>
                    <a:pt x="4464" y="1380"/>
                  </a:cubicBezTo>
                  <a:cubicBezTo>
                    <a:pt x="3512" y="1178"/>
                    <a:pt x="2571" y="952"/>
                    <a:pt x="1655" y="630"/>
                  </a:cubicBezTo>
                  <a:cubicBezTo>
                    <a:pt x="1143" y="452"/>
                    <a:pt x="642" y="225"/>
                    <a:pt x="142" y="11"/>
                  </a:cubicBezTo>
                  <a:cubicBezTo>
                    <a:pt x="129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1704104" y="1513773"/>
              <a:ext cx="444580" cy="184226"/>
            </a:xfrm>
            <a:custGeom>
              <a:avLst/>
              <a:gdLst/>
              <a:ahLst/>
              <a:cxnLst/>
              <a:rect l="l" t="t" r="r" b="b"/>
              <a:pathLst>
                <a:path w="11014" h="4564" extrusionOk="0">
                  <a:moveTo>
                    <a:pt x="1006" y="0"/>
                  </a:moveTo>
                  <a:cubicBezTo>
                    <a:pt x="945" y="0"/>
                    <a:pt x="884" y="2"/>
                    <a:pt x="822" y="4"/>
                  </a:cubicBezTo>
                  <a:cubicBezTo>
                    <a:pt x="822" y="4"/>
                    <a:pt x="0" y="3147"/>
                    <a:pt x="5310" y="4314"/>
                  </a:cubicBezTo>
                  <a:cubicBezTo>
                    <a:pt x="6116" y="4489"/>
                    <a:pt x="6809" y="4564"/>
                    <a:pt x="7404" y="4564"/>
                  </a:cubicBezTo>
                  <a:cubicBezTo>
                    <a:pt x="10730" y="4564"/>
                    <a:pt x="11013" y="2243"/>
                    <a:pt x="11013" y="2242"/>
                  </a:cubicBezTo>
                  <a:lnTo>
                    <a:pt x="11013" y="2242"/>
                  </a:lnTo>
                  <a:cubicBezTo>
                    <a:pt x="11013" y="2243"/>
                    <a:pt x="10605" y="2762"/>
                    <a:pt x="9261" y="2762"/>
                  </a:cubicBezTo>
                  <a:cubicBezTo>
                    <a:pt x="8741" y="2762"/>
                    <a:pt x="8081" y="2685"/>
                    <a:pt x="7251" y="2469"/>
                  </a:cubicBezTo>
                  <a:cubicBezTo>
                    <a:pt x="4363" y="1715"/>
                    <a:pt x="3294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1582967" y="638960"/>
              <a:ext cx="915115" cy="1090016"/>
            </a:xfrm>
            <a:custGeom>
              <a:avLst/>
              <a:gdLst/>
              <a:ahLst/>
              <a:cxnLst/>
              <a:rect l="l" t="t" r="r" b="b"/>
              <a:pathLst>
                <a:path w="22671" h="27004" extrusionOk="0">
                  <a:moveTo>
                    <a:pt x="11084" y="0"/>
                  </a:moveTo>
                  <a:cubicBezTo>
                    <a:pt x="9786" y="0"/>
                    <a:pt x="8489" y="219"/>
                    <a:pt x="7252" y="662"/>
                  </a:cubicBezTo>
                  <a:cubicBezTo>
                    <a:pt x="5013" y="1447"/>
                    <a:pt x="3049" y="2948"/>
                    <a:pt x="1787" y="4960"/>
                  </a:cubicBezTo>
                  <a:cubicBezTo>
                    <a:pt x="548" y="6948"/>
                    <a:pt x="1" y="9365"/>
                    <a:pt x="334" y="11675"/>
                  </a:cubicBezTo>
                  <a:cubicBezTo>
                    <a:pt x="691" y="14163"/>
                    <a:pt x="2251" y="16235"/>
                    <a:pt x="2799" y="18652"/>
                  </a:cubicBezTo>
                  <a:cubicBezTo>
                    <a:pt x="2941" y="19247"/>
                    <a:pt x="3001" y="19854"/>
                    <a:pt x="2965" y="20474"/>
                  </a:cubicBezTo>
                  <a:cubicBezTo>
                    <a:pt x="2930" y="21128"/>
                    <a:pt x="2811" y="21771"/>
                    <a:pt x="2775" y="22426"/>
                  </a:cubicBezTo>
                  <a:cubicBezTo>
                    <a:pt x="2739" y="23045"/>
                    <a:pt x="2787" y="23676"/>
                    <a:pt x="3049" y="24248"/>
                  </a:cubicBezTo>
                  <a:cubicBezTo>
                    <a:pt x="3287" y="24760"/>
                    <a:pt x="3692" y="25177"/>
                    <a:pt x="4168" y="25474"/>
                  </a:cubicBezTo>
                  <a:cubicBezTo>
                    <a:pt x="4632" y="25772"/>
                    <a:pt x="5156" y="25927"/>
                    <a:pt x="5704" y="26034"/>
                  </a:cubicBezTo>
                  <a:cubicBezTo>
                    <a:pt x="5714" y="26036"/>
                    <a:pt x="5725" y="26037"/>
                    <a:pt x="5735" y="26037"/>
                  </a:cubicBezTo>
                  <a:cubicBezTo>
                    <a:pt x="5867" y="26037"/>
                    <a:pt x="5919" y="25829"/>
                    <a:pt x="5775" y="25796"/>
                  </a:cubicBezTo>
                  <a:cubicBezTo>
                    <a:pt x="4704" y="25581"/>
                    <a:pt x="3584" y="24962"/>
                    <a:pt x="3227" y="23891"/>
                  </a:cubicBezTo>
                  <a:cubicBezTo>
                    <a:pt x="2822" y="22688"/>
                    <a:pt x="3263" y="21378"/>
                    <a:pt x="3275" y="20152"/>
                  </a:cubicBezTo>
                  <a:cubicBezTo>
                    <a:pt x="3299" y="17699"/>
                    <a:pt x="1822" y="15592"/>
                    <a:pt x="1048" y="13342"/>
                  </a:cubicBezTo>
                  <a:cubicBezTo>
                    <a:pt x="667" y="12246"/>
                    <a:pt x="489" y="11103"/>
                    <a:pt x="536" y="9937"/>
                  </a:cubicBezTo>
                  <a:cubicBezTo>
                    <a:pt x="584" y="8794"/>
                    <a:pt x="834" y="7662"/>
                    <a:pt x="1275" y="6603"/>
                  </a:cubicBezTo>
                  <a:cubicBezTo>
                    <a:pt x="2144" y="4460"/>
                    <a:pt x="3787" y="2709"/>
                    <a:pt x="5823" y="1614"/>
                  </a:cubicBezTo>
                  <a:cubicBezTo>
                    <a:pt x="7442" y="748"/>
                    <a:pt x="9271" y="291"/>
                    <a:pt x="11101" y="291"/>
                  </a:cubicBezTo>
                  <a:cubicBezTo>
                    <a:pt x="11585" y="291"/>
                    <a:pt x="12069" y="323"/>
                    <a:pt x="12550" y="388"/>
                  </a:cubicBezTo>
                  <a:cubicBezTo>
                    <a:pt x="14895" y="697"/>
                    <a:pt x="17134" y="1733"/>
                    <a:pt x="18932" y="3257"/>
                  </a:cubicBezTo>
                  <a:cubicBezTo>
                    <a:pt x="19884" y="4067"/>
                    <a:pt x="20777" y="5007"/>
                    <a:pt x="21360" y="6127"/>
                  </a:cubicBezTo>
                  <a:cubicBezTo>
                    <a:pt x="21956" y="7246"/>
                    <a:pt x="22242" y="8508"/>
                    <a:pt x="22289" y="9770"/>
                  </a:cubicBezTo>
                  <a:cubicBezTo>
                    <a:pt x="22384" y="12223"/>
                    <a:pt x="21587" y="14687"/>
                    <a:pt x="20122" y="16652"/>
                  </a:cubicBezTo>
                  <a:cubicBezTo>
                    <a:pt x="18801" y="18426"/>
                    <a:pt x="16872" y="19640"/>
                    <a:pt x="15538" y="21390"/>
                  </a:cubicBezTo>
                  <a:cubicBezTo>
                    <a:pt x="15217" y="21807"/>
                    <a:pt x="14943" y="22260"/>
                    <a:pt x="14729" y="22736"/>
                  </a:cubicBezTo>
                  <a:cubicBezTo>
                    <a:pt x="14502" y="23260"/>
                    <a:pt x="14383" y="23795"/>
                    <a:pt x="14252" y="24343"/>
                  </a:cubicBezTo>
                  <a:cubicBezTo>
                    <a:pt x="14121" y="24891"/>
                    <a:pt x="13967" y="25474"/>
                    <a:pt x="13598" y="25903"/>
                  </a:cubicBezTo>
                  <a:cubicBezTo>
                    <a:pt x="13240" y="26320"/>
                    <a:pt x="12740" y="26534"/>
                    <a:pt x="12228" y="26653"/>
                  </a:cubicBezTo>
                  <a:cubicBezTo>
                    <a:pt x="11793" y="26750"/>
                    <a:pt x="11358" y="26776"/>
                    <a:pt x="10923" y="26776"/>
                  </a:cubicBezTo>
                  <a:cubicBezTo>
                    <a:pt x="10823" y="26776"/>
                    <a:pt x="10722" y="26774"/>
                    <a:pt x="10621" y="26772"/>
                  </a:cubicBezTo>
                  <a:cubicBezTo>
                    <a:pt x="10478" y="26772"/>
                    <a:pt x="10478" y="26986"/>
                    <a:pt x="10621" y="26986"/>
                  </a:cubicBezTo>
                  <a:cubicBezTo>
                    <a:pt x="10804" y="26996"/>
                    <a:pt x="10992" y="27003"/>
                    <a:pt x="11182" y="27003"/>
                  </a:cubicBezTo>
                  <a:cubicBezTo>
                    <a:pt x="12103" y="27003"/>
                    <a:pt x="13067" y="26846"/>
                    <a:pt x="13729" y="26165"/>
                  </a:cubicBezTo>
                  <a:cubicBezTo>
                    <a:pt x="14562" y="25308"/>
                    <a:pt x="14514" y="23998"/>
                    <a:pt x="14955" y="22950"/>
                  </a:cubicBezTo>
                  <a:cubicBezTo>
                    <a:pt x="15372" y="21950"/>
                    <a:pt x="16098" y="21105"/>
                    <a:pt x="16860" y="20343"/>
                  </a:cubicBezTo>
                  <a:cubicBezTo>
                    <a:pt x="17658" y="19557"/>
                    <a:pt x="18515" y="18831"/>
                    <a:pt x="19301" y="18033"/>
                  </a:cubicBezTo>
                  <a:cubicBezTo>
                    <a:pt x="21051" y="16259"/>
                    <a:pt x="22194" y="13961"/>
                    <a:pt x="22503" y="11484"/>
                  </a:cubicBezTo>
                  <a:cubicBezTo>
                    <a:pt x="22670" y="10222"/>
                    <a:pt x="22611" y="8913"/>
                    <a:pt x="22277" y="7674"/>
                  </a:cubicBezTo>
                  <a:cubicBezTo>
                    <a:pt x="21944" y="6389"/>
                    <a:pt x="21289" y="5257"/>
                    <a:pt x="20408" y="4269"/>
                  </a:cubicBezTo>
                  <a:cubicBezTo>
                    <a:pt x="18777" y="2459"/>
                    <a:pt x="16622" y="1102"/>
                    <a:pt x="14276" y="447"/>
                  </a:cubicBezTo>
                  <a:cubicBezTo>
                    <a:pt x="13235" y="151"/>
                    <a:pt x="12159" y="0"/>
                    <a:pt x="1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1642587" y="738422"/>
              <a:ext cx="166586" cy="289457"/>
            </a:xfrm>
            <a:custGeom>
              <a:avLst/>
              <a:gdLst/>
              <a:ahLst/>
              <a:cxnLst/>
              <a:rect l="l" t="t" r="r" b="b"/>
              <a:pathLst>
                <a:path w="4127" h="7171" extrusionOk="0">
                  <a:moveTo>
                    <a:pt x="3899" y="1"/>
                  </a:moveTo>
                  <a:cubicBezTo>
                    <a:pt x="3869" y="1"/>
                    <a:pt x="3838" y="10"/>
                    <a:pt x="3810" y="31"/>
                  </a:cubicBezTo>
                  <a:cubicBezTo>
                    <a:pt x="2155" y="1329"/>
                    <a:pt x="941" y="3151"/>
                    <a:pt x="321" y="5151"/>
                  </a:cubicBezTo>
                  <a:cubicBezTo>
                    <a:pt x="131" y="5782"/>
                    <a:pt x="0" y="6437"/>
                    <a:pt x="60" y="7103"/>
                  </a:cubicBezTo>
                  <a:cubicBezTo>
                    <a:pt x="66" y="7147"/>
                    <a:pt x="104" y="7171"/>
                    <a:pt x="139" y="7171"/>
                  </a:cubicBezTo>
                  <a:cubicBezTo>
                    <a:pt x="172" y="7171"/>
                    <a:pt x="202" y="7150"/>
                    <a:pt x="202" y="7103"/>
                  </a:cubicBezTo>
                  <a:cubicBezTo>
                    <a:pt x="214" y="6520"/>
                    <a:pt x="369" y="5925"/>
                    <a:pt x="536" y="5377"/>
                  </a:cubicBezTo>
                  <a:cubicBezTo>
                    <a:pt x="679" y="4889"/>
                    <a:pt x="857" y="4413"/>
                    <a:pt x="1072" y="3960"/>
                  </a:cubicBezTo>
                  <a:cubicBezTo>
                    <a:pt x="1512" y="3043"/>
                    <a:pt x="2072" y="2186"/>
                    <a:pt x="2750" y="1424"/>
                  </a:cubicBezTo>
                  <a:cubicBezTo>
                    <a:pt x="3131" y="996"/>
                    <a:pt x="3560" y="603"/>
                    <a:pt x="4012" y="234"/>
                  </a:cubicBezTo>
                  <a:cubicBezTo>
                    <a:pt x="4127" y="148"/>
                    <a:pt x="4020" y="1"/>
                    <a:pt x="3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1699745" y="852214"/>
              <a:ext cx="43715" cy="60628"/>
            </a:xfrm>
            <a:custGeom>
              <a:avLst/>
              <a:gdLst/>
              <a:ahLst/>
              <a:cxnLst/>
              <a:rect l="l" t="t" r="r" b="b"/>
              <a:pathLst>
                <a:path w="1083" h="1502" extrusionOk="0">
                  <a:moveTo>
                    <a:pt x="919" y="1"/>
                  </a:moveTo>
                  <a:cubicBezTo>
                    <a:pt x="888" y="1"/>
                    <a:pt x="857" y="11"/>
                    <a:pt x="834" y="34"/>
                  </a:cubicBezTo>
                  <a:cubicBezTo>
                    <a:pt x="739" y="129"/>
                    <a:pt x="680" y="260"/>
                    <a:pt x="608" y="367"/>
                  </a:cubicBezTo>
                  <a:cubicBezTo>
                    <a:pt x="537" y="486"/>
                    <a:pt x="465" y="605"/>
                    <a:pt x="406" y="713"/>
                  </a:cubicBezTo>
                  <a:cubicBezTo>
                    <a:pt x="334" y="832"/>
                    <a:pt x="275" y="939"/>
                    <a:pt x="203" y="1058"/>
                  </a:cubicBezTo>
                  <a:cubicBezTo>
                    <a:pt x="179" y="1106"/>
                    <a:pt x="144" y="1165"/>
                    <a:pt x="108" y="1225"/>
                  </a:cubicBezTo>
                  <a:cubicBezTo>
                    <a:pt x="84" y="1284"/>
                    <a:pt x="60" y="1356"/>
                    <a:pt x="25" y="1415"/>
                  </a:cubicBezTo>
                  <a:cubicBezTo>
                    <a:pt x="0" y="1464"/>
                    <a:pt x="43" y="1502"/>
                    <a:pt x="83" y="1502"/>
                  </a:cubicBezTo>
                  <a:cubicBezTo>
                    <a:pt x="102" y="1502"/>
                    <a:pt x="121" y="1493"/>
                    <a:pt x="132" y="1475"/>
                  </a:cubicBezTo>
                  <a:lnTo>
                    <a:pt x="144" y="1475"/>
                  </a:lnTo>
                  <a:cubicBezTo>
                    <a:pt x="156" y="1451"/>
                    <a:pt x="191" y="1427"/>
                    <a:pt x="215" y="1403"/>
                  </a:cubicBezTo>
                  <a:cubicBezTo>
                    <a:pt x="239" y="1367"/>
                    <a:pt x="251" y="1344"/>
                    <a:pt x="275" y="1320"/>
                  </a:cubicBezTo>
                  <a:cubicBezTo>
                    <a:pt x="310" y="1272"/>
                    <a:pt x="346" y="1225"/>
                    <a:pt x="382" y="1177"/>
                  </a:cubicBezTo>
                  <a:cubicBezTo>
                    <a:pt x="453" y="1058"/>
                    <a:pt x="537" y="951"/>
                    <a:pt x="608" y="844"/>
                  </a:cubicBezTo>
                  <a:cubicBezTo>
                    <a:pt x="691" y="736"/>
                    <a:pt x="763" y="629"/>
                    <a:pt x="834" y="510"/>
                  </a:cubicBezTo>
                  <a:cubicBezTo>
                    <a:pt x="906" y="403"/>
                    <a:pt x="1001" y="284"/>
                    <a:pt x="1049" y="165"/>
                  </a:cubicBezTo>
                  <a:cubicBezTo>
                    <a:pt x="1083" y="70"/>
                    <a:pt x="999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2258000" y="1144868"/>
              <a:ext cx="199645" cy="264512"/>
            </a:xfrm>
            <a:custGeom>
              <a:avLst/>
              <a:gdLst/>
              <a:ahLst/>
              <a:cxnLst/>
              <a:rect l="l" t="t" r="r" b="b"/>
              <a:pathLst>
                <a:path w="4946" h="6553" extrusionOk="0">
                  <a:moveTo>
                    <a:pt x="4853" y="0"/>
                  </a:moveTo>
                  <a:cubicBezTo>
                    <a:pt x="4824" y="0"/>
                    <a:pt x="4794" y="14"/>
                    <a:pt x="4780" y="47"/>
                  </a:cubicBezTo>
                  <a:cubicBezTo>
                    <a:pt x="4685" y="297"/>
                    <a:pt x="4566" y="535"/>
                    <a:pt x="4459" y="773"/>
                  </a:cubicBezTo>
                  <a:cubicBezTo>
                    <a:pt x="4340" y="1011"/>
                    <a:pt x="4233" y="1237"/>
                    <a:pt x="4114" y="1475"/>
                  </a:cubicBezTo>
                  <a:cubicBezTo>
                    <a:pt x="3875" y="1928"/>
                    <a:pt x="3625" y="2368"/>
                    <a:pt x="3352" y="2797"/>
                  </a:cubicBezTo>
                  <a:cubicBezTo>
                    <a:pt x="2792" y="3654"/>
                    <a:pt x="2137" y="4452"/>
                    <a:pt x="1399" y="5178"/>
                  </a:cubicBezTo>
                  <a:cubicBezTo>
                    <a:pt x="1197" y="5381"/>
                    <a:pt x="994" y="5571"/>
                    <a:pt x="768" y="5762"/>
                  </a:cubicBezTo>
                  <a:cubicBezTo>
                    <a:pt x="554" y="5952"/>
                    <a:pt x="304" y="6131"/>
                    <a:pt x="89" y="6333"/>
                  </a:cubicBezTo>
                  <a:cubicBezTo>
                    <a:pt x="0" y="6422"/>
                    <a:pt x="76" y="6553"/>
                    <a:pt x="179" y="6553"/>
                  </a:cubicBezTo>
                  <a:cubicBezTo>
                    <a:pt x="200" y="6553"/>
                    <a:pt x="222" y="6548"/>
                    <a:pt x="244" y="6536"/>
                  </a:cubicBezTo>
                  <a:cubicBezTo>
                    <a:pt x="470" y="6405"/>
                    <a:pt x="673" y="6226"/>
                    <a:pt x="875" y="6047"/>
                  </a:cubicBezTo>
                  <a:cubicBezTo>
                    <a:pt x="1077" y="5881"/>
                    <a:pt x="1280" y="5702"/>
                    <a:pt x="1470" y="5512"/>
                  </a:cubicBezTo>
                  <a:cubicBezTo>
                    <a:pt x="1839" y="5155"/>
                    <a:pt x="2197" y="4774"/>
                    <a:pt x="2530" y="4381"/>
                  </a:cubicBezTo>
                  <a:cubicBezTo>
                    <a:pt x="3209" y="3571"/>
                    <a:pt x="3792" y="2690"/>
                    <a:pt x="4268" y="1749"/>
                  </a:cubicBezTo>
                  <a:cubicBezTo>
                    <a:pt x="4399" y="1475"/>
                    <a:pt x="4518" y="1214"/>
                    <a:pt x="4637" y="940"/>
                  </a:cubicBezTo>
                  <a:cubicBezTo>
                    <a:pt x="4745" y="654"/>
                    <a:pt x="4828" y="368"/>
                    <a:pt x="4923" y="94"/>
                  </a:cubicBezTo>
                  <a:cubicBezTo>
                    <a:pt x="4945" y="36"/>
                    <a:pt x="4900" y="0"/>
                    <a:pt x="4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728929" y="1423353"/>
              <a:ext cx="456690" cy="280900"/>
            </a:xfrm>
            <a:custGeom>
              <a:avLst/>
              <a:gdLst/>
              <a:ahLst/>
              <a:cxnLst/>
              <a:rect l="l" t="t" r="r" b="b"/>
              <a:pathLst>
                <a:path w="11314" h="6959" extrusionOk="0">
                  <a:moveTo>
                    <a:pt x="113" y="0"/>
                  </a:moveTo>
                  <a:cubicBezTo>
                    <a:pt x="56" y="0"/>
                    <a:pt x="1" y="55"/>
                    <a:pt x="16" y="125"/>
                  </a:cubicBezTo>
                  <a:cubicBezTo>
                    <a:pt x="76" y="434"/>
                    <a:pt x="135" y="744"/>
                    <a:pt x="147" y="1053"/>
                  </a:cubicBezTo>
                  <a:cubicBezTo>
                    <a:pt x="147" y="1363"/>
                    <a:pt x="135" y="1685"/>
                    <a:pt x="123" y="1994"/>
                  </a:cubicBezTo>
                  <a:cubicBezTo>
                    <a:pt x="87" y="2625"/>
                    <a:pt x="64" y="3268"/>
                    <a:pt x="254" y="3863"/>
                  </a:cubicBezTo>
                  <a:cubicBezTo>
                    <a:pt x="623" y="4959"/>
                    <a:pt x="1623" y="5661"/>
                    <a:pt x="2624" y="6114"/>
                  </a:cubicBezTo>
                  <a:cubicBezTo>
                    <a:pt x="3862" y="6673"/>
                    <a:pt x="5207" y="6959"/>
                    <a:pt x="6553" y="6959"/>
                  </a:cubicBezTo>
                  <a:cubicBezTo>
                    <a:pt x="7791" y="6959"/>
                    <a:pt x="9184" y="6721"/>
                    <a:pt x="9982" y="5673"/>
                  </a:cubicBezTo>
                  <a:cubicBezTo>
                    <a:pt x="10791" y="4637"/>
                    <a:pt x="10529" y="3173"/>
                    <a:pt x="11256" y="2089"/>
                  </a:cubicBezTo>
                  <a:cubicBezTo>
                    <a:pt x="11313" y="2007"/>
                    <a:pt x="11240" y="1930"/>
                    <a:pt x="11161" y="1930"/>
                  </a:cubicBezTo>
                  <a:cubicBezTo>
                    <a:pt x="11127" y="1930"/>
                    <a:pt x="11091" y="1945"/>
                    <a:pt x="11065" y="1982"/>
                  </a:cubicBezTo>
                  <a:cubicBezTo>
                    <a:pt x="10422" y="2899"/>
                    <a:pt x="10505" y="4078"/>
                    <a:pt x="10017" y="5066"/>
                  </a:cubicBezTo>
                  <a:cubicBezTo>
                    <a:pt x="9446" y="6209"/>
                    <a:pt x="8136" y="6590"/>
                    <a:pt x="6957" y="6637"/>
                  </a:cubicBezTo>
                  <a:cubicBezTo>
                    <a:pt x="6816" y="6644"/>
                    <a:pt x="6674" y="6647"/>
                    <a:pt x="6533" y="6647"/>
                  </a:cubicBezTo>
                  <a:cubicBezTo>
                    <a:pt x="5375" y="6647"/>
                    <a:pt x="4219" y="6431"/>
                    <a:pt x="3147" y="6006"/>
                  </a:cubicBezTo>
                  <a:cubicBezTo>
                    <a:pt x="2159" y="5614"/>
                    <a:pt x="1088" y="5006"/>
                    <a:pt x="635" y="3982"/>
                  </a:cubicBezTo>
                  <a:cubicBezTo>
                    <a:pt x="361" y="3375"/>
                    <a:pt x="397" y="2685"/>
                    <a:pt x="433" y="2042"/>
                  </a:cubicBezTo>
                  <a:cubicBezTo>
                    <a:pt x="457" y="1387"/>
                    <a:pt x="516" y="649"/>
                    <a:pt x="195" y="53"/>
                  </a:cubicBezTo>
                  <a:cubicBezTo>
                    <a:pt x="174" y="16"/>
                    <a:pt x="143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1938143" y="803290"/>
              <a:ext cx="133164" cy="803506"/>
            </a:xfrm>
            <a:custGeom>
              <a:avLst/>
              <a:gdLst/>
              <a:ahLst/>
              <a:cxnLst/>
              <a:rect l="l" t="t" r="r" b="b"/>
              <a:pathLst>
                <a:path w="3299" h="19906" extrusionOk="0">
                  <a:moveTo>
                    <a:pt x="2873" y="0"/>
                  </a:moveTo>
                  <a:cubicBezTo>
                    <a:pt x="2828" y="0"/>
                    <a:pt x="2779" y="39"/>
                    <a:pt x="2786" y="103"/>
                  </a:cubicBezTo>
                  <a:lnTo>
                    <a:pt x="2798" y="103"/>
                  </a:lnTo>
                  <a:cubicBezTo>
                    <a:pt x="3275" y="2972"/>
                    <a:pt x="2608" y="5866"/>
                    <a:pt x="1834" y="8616"/>
                  </a:cubicBezTo>
                  <a:cubicBezTo>
                    <a:pt x="1441" y="9997"/>
                    <a:pt x="1024" y="11378"/>
                    <a:pt x="715" y="12783"/>
                  </a:cubicBezTo>
                  <a:cubicBezTo>
                    <a:pt x="477" y="13890"/>
                    <a:pt x="322" y="15021"/>
                    <a:pt x="215" y="16164"/>
                  </a:cubicBezTo>
                  <a:cubicBezTo>
                    <a:pt x="96" y="17367"/>
                    <a:pt x="0" y="18593"/>
                    <a:pt x="72" y="19808"/>
                  </a:cubicBezTo>
                  <a:cubicBezTo>
                    <a:pt x="72" y="19873"/>
                    <a:pt x="125" y="19906"/>
                    <a:pt x="179" y="19906"/>
                  </a:cubicBezTo>
                  <a:cubicBezTo>
                    <a:pt x="233" y="19906"/>
                    <a:pt x="286" y="19873"/>
                    <a:pt x="286" y="19808"/>
                  </a:cubicBezTo>
                  <a:cubicBezTo>
                    <a:pt x="262" y="19308"/>
                    <a:pt x="286" y="18808"/>
                    <a:pt x="310" y="18308"/>
                  </a:cubicBezTo>
                  <a:cubicBezTo>
                    <a:pt x="334" y="17724"/>
                    <a:pt x="369" y="17153"/>
                    <a:pt x="429" y="16569"/>
                  </a:cubicBezTo>
                  <a:cubicBezTo>
                    <a:pt x="524" y="15438"/>
                    <a:pt x="679" y="14319"/>
                    <a:pt x="917" y="13212"/>
                  </a:cubicBezTo>
                  <a:cubicBezTo>
                    <a:pt x="1524" y="10402"/>
                    <a:pt x="2572" y="7675"/>
                    <a:pt x="3013" y="4818"/>
                  </a:cubicBezTo>
                  <a:cubicBezTo>
                    <a:pt x="3263" y="3234"/>
                    <a:pt x="3298" y="1627"/>
                    <a:pt x="2941" y="55"/>
                  </a:cubicBezTo>
                  <a:cubicBezTo>
                    <a:pt x="2932" y="17"/>
                    <a:pt x="2903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1750767" y="1063571"/>
              <a:ext cx="208001" cy="406718"/>
            </a:xfrm>
            <a:custGeom>
              <a:avLst/>
              <a:gdLst/>
              <a:ahLst/>
              <a:cxnLst/>
              <a:rect l="l" t="t" r="r" b="b"/>
              <a:pathLst>
                <a:path w="5153" h="10076" extrusionOk="0">
                  <a:moveTo>
                    <a:pt x="90" y="0"/>
                  </a:moveTo>
                  <a:cubicBezTo>
                    <a:pt x="45" y="0"/>
                    <a:pt x="1" y="42"/>
                    <a:pt x="35" y="84"/>
                  </a:cubicBezTo>
                  <a:cubicBezTo>
                    <a:pt x="130" y="239"/>
                    <a:pt x="201" y="394"/>
                    <a:pt x="297" y="549"/>
                  </a:cubicBezTo>
                  <a:cubicBezTo>
                    <a:pt x="380" y="703"/>
                    <a:pt x="487" y="858"/>
                    <a:pt x="570" y="1013"/>
                  </a:cubicBezTo>
                  <a:cubicBezTo>
                    <a:pt x="749" y="1323"/>
                    <a:pt x="928" y="1632"/>
                    <a:pt x="1094" y="1930"/>
                  </a:cubicBezTo>
                  <a:cubicBezTo>
                    <a:pt x="1440" y="2561"/>
                    <a:pt x="1749" y="3204"/>
                    <a:pt x="2035" y="3847"/>
                  </a:cubicBezTo>
                  <a:cubicBezTo>
                    <a:pt x="2630" y="5180"/>
                    <a:pt x="3011" y="6585"/>
                    <a:pt x="3666" y="7883"/>
                  </a:cubicBezTo>
                  <a:cubicBezTo>
                    <a:pt x="4023" y="8621"/>
                    <a:pt x="4452" y="9312"/>
                    <a:pt x="4880" y="10014"/>
                  </a:cubicBezTo>
                  <a:cubicBezTo>
                    <a:pt x="4906" y="10058"/>
                    <a:pt x="4944" y="10076"/>
                    <a:pt x="4981" y="10076"/>
                  </a:cubicBezTo>
                  <a:cubicBezTo>
                    <a:pt x="5067" y="10076"/>
                    <a:pt x="5153" y="9982"/>
                    <a:pt x="5095" y="9883"/>
                  </a:cubicBezTo>
                  <a:cubicBezTo>
                    <a:pt x="4714" y="9264"/>
                    <a:pt x="4333" y="8633"/>
                    <a:pt x="3988" y="7978"/>
                  </a:cubicBezTo>
                  <a:cubicBezTo>
                    <a:pt x="3642" y="7323"/>
                    <a:pt x="3368" y="6633"/>
                    <a:pt x="3118" y="5930"/>
                  </a:cubicBezTo>
                  <a:cubicBezTo>
                    <a:pt x="2630" y="4597"/>
                    <a:pt x="2106" y="3287"/>
                    <a:pt x="1416" y="2025"/>
                  </a:cubicBezTo>
                  <a:cubicBezTo>
                    <a:pt x="1225" y="1680"/>
                    <a:pt x="1035" y="1334"/>
                    <a:pt x="820" y="1001"/>
                  </a:cubicBezTo>
                  <a:cubicBezTo>
                    <a:pt x="713" y="846"/>
                    <a:pt x="618" y="680"/>
                    <a:pt x="511" y="525"/>
                  </a:cubicBezTo>
                  <a:cubicBezTo>
                    <a:pt x="392" y="346"/>
                    <a:pt x="261" y="191"/>
                    <a:pt x="142" y="25"/>
                  </a:cubicBezTo>
                  <a:cubicBezTo>
                    <a:pt x="128" y="7"/>
                    <a:pt x="10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1945853" y="1151932"/>
              <a:ext cx="435135" cy="346856"/>
            </a:xfrm>
            <a:custGeom>
              <a:avLst/>
              <a:gdLst/>
              <a:ahLst/>
              <a:cxnLst/>
              <a:rect l="l" t="t" r="r" b="b"/>
              <a:pathLst>
                <a:path w="10780" h="8593" extrusionOk="0">
                  <a:moveTo>
                    <a:pt x="10581" y="1"/>
                  </a:moveTo>
                  <a:cubicBezTo>
                    <a:pt x="10563" y="1"/>
                    <a:pt x="10544" y="5"/>
                    <a:pt x="10525" y="15"/>
                  </a:cubicBezTo>
                  <a:cubicBezTo>
                    <a:pt x="8930" y="789"/>
                    <a:pt x="7406" y="1741"/>
                    <a:pt x="5977" y="2777"/>
                  </a:cubicBezTo>
                  <a:cubicBezTo>
                    <a:pt x="4548" y="3825"/>
                    <a:pt x="3203" y="4991"/>
                    <a:pt x="1964" y="6242"/>
                  </a:cubicBezTo>
                  <a:cubicBezTo>
                    <a:pt x="1619" y="6599"/>
                    <a:pt x="1286" y="6968"/>
                    <a:pt x="952" y="7337"/>
                  </a:cubicBezTo>
                  <a:cubicBezTo>
                    <a:pt x="798" y="7516"/>
                    <a:pt x="631" y="7706"/>
                    <a:pt x="476" y="7897"/>
                  </a:cubicBezTo>
                  <a:cubicBezTo>
                    <a:pt x="321" y="8087"/>
                    <a:pt x="155" y="8289"/>
                    <a:pt x="36" y="8504"/>
                  </a:cubicBezTo>
                  <a:cubicBezTo>
                    <a:pt x="0" y="8548"/>
                    <a:pt x="44" y="8593"/>
                    <a:pt x="88" y="8593"/>
                  </a:cubicBezTo>
                  <a:cubicBezTo>
                    <a:pt x="103" y="8593"/>
                    <a:pt x="119" y="8587"/>
                    <a:pt x="131" y="8575"/>
                  </a:cubicBezTo>
                  <a:cubicBezTo>
                    <a:pt x="452" y="8289"/>
                    <a:pt x="726" y="7932"/>
                    <a:pt x="1024" y="7611"/>
                  </a:cubicBezTo>
                  <a:cubicBezTo>
                    <a:pt x="1321" y="7277"/>
                    <a:pt x="1619" y="6956"/>
                    <a:pt x="1929" y="6646"/>
                  </a:cubicBezTo>
                  <a:cubicBezTo>
                    <a:pt x="2536" y="6015"/>
                    <a:pt x="3167" y="5408"/>
                    <a:pt x="3822" y="4837"/>
                  </a:cubicBezTo>
                  <a:cubicBezTo>
                    <a:pt x="5143" y="3670"/>
                    <a:pt x="6572" y="2622"/>
                    <a:pt x="8060" y="1693"/>
                  </a:cubicBezTo>
                  <a:cubicBezTo>
                    <a:pt x="8906" y="1170"/>
                    <a:pt x="9775" y="705"/>
                    <a:pt x="10656" y="241"/>
                  </a:cubicBezTo>
                  <a:cubicBezTo>
                    <a:pt x="10780" y="179"/>
                    <a:pt x="10698" y="1"/>
                    <a:pt x="10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1967933" y="879179"/>
              <a:ext cx="161743" cy="184589"/>
            </a:xfrm>
            <a:custGeom>
              <a:avLst/>
              <a:gdLst/>
              <a:ahLst/>
              <a:cxnLst/>
              <a:rect l="l" t="t" r="r" b="b"/>
              <a:pathLst>
                <a:path w="4007" h="4573" extrusionOk="0">
                  <a:moveTo>
                    <a:pt x="77" y="0"/>
                  </a:moveTo>
                  <a:cubicBezTo>
                    <a:pt x="36" y="0"/>
                    <a:pt x="0" y="44"/>
                    <a:pt x="24" y="92"/>
                  </a:cubicBezTo>
                  <a:cubicBezTo>
                    <a:pt x="786" y="1485"/>
                    <a:pt x="1275" y="2985"/>
                    <a:pt x="1739" y="4498"/>
                  </a:cubicBezTo>
                  <a:cubicBezTo>
                    <a:pt x="1752" y="4549"/>
                    <a:pt x="1788" y="4572"/>
                    <a:pt x="1829" y="4572"/>
                  </a:cubicBezTo>
                  <a:cubicBezTo>
                    <a:pt x="1864" y="4572"/>
                    <a:pt x="1902" y="4554"/>
                    <a:pt x="1929" y="4521"/>
                  </a:cubicBezTo>
                  <a:cubicBezTo>
                    <a:pt x="2310" y="4021"/>
                    <a:pt x="2679" y="3509"/>
                    <a:pt x="3013" y="2974"/>
                  </a:cubicBezTo>
                  <a:cubicBezTo>
                    <a:pt x="3358" y="2450"/>
                    <a:pt x="3703" y="1914"/>
                    <a:pt x="3965" y="1342"/>
                  </a:cubicBezTo>
                  <a:cubicBezTo>
                    <a:pt x="4006" y="1260"/>
                    <a:pt x="3934" y="1178"/>
                    <a:pt x="3862" y="1178"/>
                  </a:cubicBezTo>
                  <a:cubicBezTo>
                    <a:pt x="3829" y="1178"/>
                    <a:pt x="3797" y="1195"/>
                    <a:pt x="3775" y="1235"/>
                  </a:cubicBezTo>
                  <a:cubicBezTo>
                    <a:pt x="3453" y="1771"/>
                    <a:pt x="3156" y="2331"/>
                    <a:pt x="2822" y="2866"/>
                  </a:cubicBezTo>
                  <a:cubicBezTo>
                    <a:pt x="2517" y="3329"/>
                    <a:pt x="2203" y="3792"/>
                    <a:pt x="1879" y="4239"/>
                  </a:cubicBezTo>
                  <a:lnTo>
                    <a:pt x="1879" y="4239"/>
                  </a:lnTo>
                  <a:cubicBezTo>
                    <a:pt x="1663" y="3541"/>
                    <a:pt x="1452" y="2837"/>
                    <a:pt x="1191" y="2152"/>
                  </a:cubicBezTo>
                  <a:cubicBezTo>
                    <a:pt x="1048" y="1795"/>
                    <a:pt x="905" y="1438"/>
                    <a:pt x="739" y="1092"/>
                  </a:cubicBezTo>
                  <a:cubicBezTo>
                    <a:pt x="643" y="902"/>
                    <a:pt x="560" y="723"/>
                    <a:pt x="465" y="545"/>
                  </a:cubicBezTo>
                  <a:cubicBezTo>
                    <a:pt x="358" y="366"/>
                    <a:pt x="251" y="199"/>
                    <a:pt x="132" y="33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1938951" y="1055417"/>
              <a:ext cx="158069" cy="183863"/>
            </a:xfrm>
            <a:custGeom>
              <a:avLst/>
              <a:gdLst/>
              <a:ahLst/>
              <a:cxnLst/>
              <a:rect l="l" t="t" r="r" b="b"/>
              <a:pathLst>
                <a:path w="3916" h="4555" extrusionOk="0">
                  <a:moveTo>
                    <a:pt x="77" y="1"/>
                  </a:moveTo>
                  <a:cubicBezTo>
                    <a:pt x="41" y="1"/>
                    <a:pt x="1" y="37"/>
                    <a:pt x="16" y="84"/>
                  </a:cubicBezTo>
                  <a:cubicBezTo>
                    <a:pt x="147" y="429"/>
                    <a:pt x="254" y="798"/>
                    <a:pt x="373" y="1167"/>
                  </a:cubicBezTo>
                  <a:cubicBezTo>
                    <a:pt x="492" y="1525"/>
                    <a:pt x="611" y="1894"/>
                    <a:pt x="719" y="2251"/>
                  </a:cubicBezTo>
                  <a:cubicBezTo>
                    <a:pt x="945" y="2989"/>
                    <a:pt x="1147" y="3727"/>
                    <a:pt x="1314" y="4477"/>
                  </a:cubicBezTo>
                  <a:cubicBezTo>
                    <a:pt x="1322" y="4524"/>
                    <a:pt x="1374" y="4555"/>
                    <a:pt x="1427" y="4555"/>
                  </a:cubicBezTo>
                  <a:cubicBezTo>
                    <a:pt x="1455" y="4555"/>
                    <a:pt x="1483" y="4546"/>
                    <a:pt x="1504" y="4525"/>
                  </a:cubicBezTo>
                  <a:cubicBezTo>
                    <a:pt x="1897" y="4084"/>
                    <a:pt x="2302" y="3632"/>
                    <a:pt x="2695" y="3191"/>
                  </a:cubicBezTo>
                  <a:cubicBezTo>
                    <a:pt x="2897" y="2965"/>
                    <a:pt x="3088" y="2751"/>
                    <a:pt x="3290" y="2525"/>
                  </a:cubicBezTo>
                  <a:cubicBezTo>
                    <a:pt x="3481" y="2310"/>
                    <a:pt x="3707" y="2096"/>
                    <a:pt x="3862" y="1858"/>
                  </a:cubicBezTo>
                  <a:cubicBezTo>
                    <a:pt x="3916" y="1777"/>
                    <a:pt x="3840" y="1702"/>
                    <a:pt x="3764" y="1702"/>
                  </a:cubicBezTo>
                  <a:cubicBezTo>
                    <a:pt x="3739" y="1702"/>
                    <a:pt x="3715" y="1710"/>
                    <a:pt x="3695" y="1727"/>
                  </a:cubicBezTo>
                  <a:cubicBezTo>
                    <a:pt x="3481" y="1917"/>
                    <a:pt x="3302" y="2167"/>
                    <a:pt x="3112" y="2382"/>
                  </a:cubicBezTo>
                  <a:cubicBezTo>
                    <a:pt x="2909" y="2608"/>
                    <a:pt x="2719" y="2822"/>
                    <a:pt x="2516" y="3049"/>
                  </a:cubicBezTo>
                  <a:cubicBezTo>
                    <a:pt x="2171" y="3435"/>
                    <a:pt x="1826" y="3813"/>
                    <a:pt x="1481" y="4198"/>
                  </a:cubicBezTo>
                  <a:lnTo>
                    <a:pt x="1481" y="4198"/>
                  </a:lnTo>
                  <a:cubicBezTo>
                    <a:pt x="1324" y="3517"/>
                    <a:pt x="1138" y="2837"/>
                    <a:pt x="933" y="2167"/>
                  </a:cubicBezTo>
                  <a:cubicBezTo>
                    <a:pt x="826" y="1810"/>
                    <a:pt x="695" y="1441"/>
                    <a:pt x="564" y="1084"/>
                  </a:cubicBezTo>
                  <a:cubicBezTo>
                    <a:pt x="433" y="727"/>
                    <a:pt x="278" y="382"/>
                    <a:pt x="123" y="36"/>
                  </a:cubicBezTo>
                  <a:cubicBezTo>
                    <a:pt x="115" y="11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710643" y="1092432"/>
              <a:ext cx="120853" cy="94777"/>
            </a:xfrm>
            <a:custGeom>
              <a:avLst/>
              <a:gdLst/>
              <a:ahLst/>
              <a:cxnLst/>
              <a:rect l="l" t="t" r="r" b="b"/>
              <a:pathLst>
                <a:path w="2994" h="2348" extrusionOk="0">
                  <a:moveTo>
                    <a:pt x="2926" y="0"/>
                  </a:moveTo>
                  <a:cubicBezTo>
                    <a:pt x="2892" y="0"/>
                    <a:pt x="2856" y="24"/>
                    <a:pt x="2850" y="72"/>
                  </a:cubicBezTo>
                  <a:cubicBezTo>
                    <a:pt x="2826" y="429"/>
                    <a:pt x="2791" y="798"/>
                    <a:pt x="2779" y="1155"/>
                  </a:cubicBezTo>
                  <a:cubicBezTo>
                    <a:pt x="2769" y="1465"/>
                    <a:pt x="2750" y="1766"/>
                    <a:pt x="2738" y="2073"/>
                  </a:cubicBezTo>
                  <a:lnTo>
                    <a:pt x="2738" y="2073"/>
                  </a:lnTo>
                  <a:cubicBezTo>
                    <a:pt x="1910" y="1645"/>
                    <a:pt x="1082" y="1201"/>
                    <a:pt x="243" y="810"/>
                  </a:cubicBezTo>
                  <a:cubicBezTo>
                    <a:pt x="222" y="800"/>
                    <a:pt x="202" y="795"/>
                    <a:pt x="182" y="795"/>
                  </a:cubicBezTo>
                  <a:cubicBezTo>
                    <a:pt x="70" y="795"/>
                    <a:pt x="0" y="951"/>
                    <a:pt x="112" y="1012"/>
                  </a:cubicBezTo>
                  <a:cubicBezTo>
                    <a:pt x="993" y="1477"/>
                    <a:pt x="1898" y="1905"/>
                    <a:pt x="2791" y="2334"/>
                  </a:cubicBezTo>
                  <a:cubicBezTo>
                    <a:pt x="2809" y="2343"/>
                    <a:pt x="2829" y="2348"/>
                    <a:pt x="2848" y="2348"/>
                  </a:cubicBezTo>
                  <a:cubicBezTo>
                    <a:pt x="2900" y="2348"/>
                    <a:pt x="2946" y="2312"/>
                    <a:pt x="2946" y="2251"/>
                  </a:cubicBezTo>
                  <a:cubicBezTo>
                    <a:pt x="2957" y="1882"/>
                    <a:pt x="2969" y="1524"/>
                    <a:pt x="2981" y="1155"/>
                  </a:cubicBezTo>
                  <a:cubicBezTo>
                    <a:pt x="2993" y="798"/>
                    <a:pt x="2993" y="429"/>
                    <a:pt x="2993" y="72"/>
                  </a:cubicBezTo>
                  <a:cubicBezTo>
                    <a:pt x="2993" y="24"/>
                    <a:pt x="296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749192" y="1234924"/>
              <a:ext cx="150319" cy="105635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3598" y="0"/>
                  </a:moveTo>
                  <a:cubicBezTo>
                    <a:pt x="3557" y="0"/>
                    <a:pt x="3519" y="24"/>
                    <a:pt x="3515" y="78"/>
                  </a:cubicBezTo>
                  <a:cubicBezTo>
                    <a:pt x="3406" y="816"/>
                    <a:pt x="3327" y="1554"/>
                    <a:pt x="3296" y="2293"/>
                  </a:cubicBezTo>
                  <a:lnTo>
                    <a:pt x="3296" y="2293"/>
                  </a:lnTo>
                  <a:cubicBezTo>
                    <a:pt x="2331" y="1499"/>
                    <a:pt x="1280" y="834"/>
                    <a:pt x="145" y="328"/>
                  </a:cubicBezTo>
                  <a:cubicBezTo>
                    <a:pt x="134" y="323"/>
                    <a:pt x="124" y="321"/>
                    <a:pt x="114" y="321"/>
                  </a:cubicBezTo>
                  <a:cubicBezTo>
                    <a:pt x="46" y="321"/>
                    <a:pt x="1" y="416"/>
                    <a:pt x="74" y="447"/>
                  </a:cubicBezTo>
                  <a:lnTo>
                    <a:pt x="62" y="447"/>
                  </a:lnTo>
                  <a:cubicBezTo>
                    <a:pt x="1229" y="1030"/>
                    <a:pt x="2336" y="1745"/>
                    <a:pt x="3312" y="2590"/>
                  </a:cubicBezTo>
                  <a:cubicBezTo>
                    <a:pt x="3334" y="2608"/>
                    <a:pt x="3359" y="2616"/>
                    <a:pt x="3383" y="2616"/>
                  </a:cubicBezTo>
                  <a:cubicBezTo>
                    <a:pt x="3440" y="2616"/>
                    <a:pt x="3494" y="2573"/>
                    <a:pt x="3503" y="2507"/>
                  </a:cubicBezTo>
                  <a:cubicBezTo>
                    <a:pt x="3538" y="1721"/>
                    <a:pt x="3610" y="923"/>
                    <a:pt x="3717" y="126"/>
                  </a:cubicBezTo>
                  <a:cubicBezTo>
                    <a:pt x="3724" y="49"/>
                    <a:pt x="365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2065093" y="1248285"/>
              <a:ext cx="189312" cy="129975"/>
            </a:xfrm>
            <a:custGeom>
              <a:avLst/>
              <a:gdLst/>
              <a:ahLst/>
              <a:cxnLst/>
              <a:rect l="l" t="t" r="r" b="b"/>
              <a:pathLst>
                <a:path w="4690" h="3220" extrusionOk="0">
                  <a:moveTo>
                    <a:pt x="778" y="0"/>
                  </a:moveTo>
                  <a:cubicBezTo>
                    <a:pt x="750" y="0"/>
                    <a:pt x="723" y="17"/>
                    <a:pt x="713" y="56"/>
                  </a:cubicBezTo>
                  <a:lnTo>
                    <a:pt x="713" y="45"/>
                  </a:lnTo>
                  <a:cubicBezTo>
                    <a:pt x="427" y="1057"/>
                    <a:pt x="201" y="2057"/>
                    <a:pt x="11" y="3081"/>
                  </a:cubicBezTo>
                  <a:cubicBezTo>
                    <a:pt x="0" y="3141"/>
                    <a:pt x="42" y="3219"/>
                    <a:pt x="106" y="3219"/>
                  </a:cubicBezTo>
                  <a:cubicBezTo>
                    <a:pt x="117" y="3219"/>
                    <a:pt x="129" y="3217"/>
                    <a:pt x="141" y="3212"/>
                  </a:cubicBezTo>
                  <a:cubicBezTo>
                    <a:pt x="475" y="3081"/>
                    <a:pt x="832" y="3045"/>
                    <a:pt x="1189" y="3033"/>
                  </a:cubicBezTo>
                  <a:cubicBezTo>
                    <a:pt x="1558" y="3009"/>
                    <a:pt x="1927" y="2985"/>
                    <a:pt x="2285" y="2962"/>
                  </a:cubicBezTo>
                  <a:cubicBezTo>
                    <a:pt x="3047" y="2926"/>
                    <a:pt x="3797" y="2902"/>
                    <a:pt x="4547" y="2831"/>
                  </a:cubicBezTo>
                  <a:cubicBezTo>
                    <a:pt x="4690" y="2819"/>
                    <a:pt x="4690" y="2604"/>
                    <a:pt x="4547" y="2604"/>
                  </a:cubicBezTo>
                  <a:cubicBezTo>
                    <a:pt x="3773" y="2628"/>
                    <a:pt x="3011" y="2688"/>
                    <a:pt x="2237" y="2735"/>
                  </a:cubicBezTo>
                  <a:cubicBezTo>
                    <a:pt x="1868" y="2759"/>
                    <a:pt x="1499" y="2783"/>
                    <a:pt x="1118" y="2807"/>
                  </a:cubicBezTo>
                  <a:cubicBezTo>
                    <a:pt x="821" y="2827"/>
                    <a:pt x="532" y="2863"/>
                    <a:pt x="259" y="2950"/>
                  </a:cubicBezTo>
                  <a:lnTo>
                    <a:pt x="259" y="2950"/>
                  </a:lnTo>
                  <a:cubicBezTo>
                    <a:pt x="431" y="1991"/>
                    <a:pt x="643" y="1041"/>
                    <a:pt x="844" y="92"/>
                  </a:cubicBezTo>
                  <a:cubicBezTo>
                    <a:pt x="858" y="36"/>
                    <a:pt x="818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2191477" y="1136916"/>
              <a:ext cx="143054" cy="131953"/>
            </a:xfrm>
            <a:custGeom>
              <a:avLst/>
              <a:gdLst/>
              <a:ahLst/>
              <a:cxnLst/>
              <a:rect l="l" t="t" r="r" b="b"/>
              <a:pathLst>
                <a:path w="3544" h="3269" extrusionOk="0">
                  <a:moveTo>
                    <a:pt x="1085" y="1"/>
                  </a:moveTo>
                  <a:cubicBezTo>
                    <a:pt x="1058" y="1"/>
                    <a:pt x="1032" y="16"/>
                    <a:pt x="1023" y="53"/>
                  </a:cubicBezTo>
                  <a:cubicBezTo>
                    <a:pt x="773" y="1089"/>
                    <a:pt x="439" y="2113"/>
                    <a:pt x="23" y="3089"/>
                  </a:cubicBezTo>
                  <a:cubicBezTo>
                    <a:pt x="0" y="3157"/>
                    <a:pt x="21" y="3269"/>
                    <a:pt x="115" y="3269"/>
                  </a:cubicBezTo>
                  <a:cubicBezTo>
                    <a:pt x="120" y="3269"/>
                    <a:pt x="125" y="3268"/>
                    <a:pt x="130" y="3268"/>
                  </a:cubicBezTo>
                  <a:cubicBezTo>
                    <a:pt x="678" y="3196"/>
                    <a:pt x="1225" y="3125"/>
                    <a:pt x="1785" y="3066"/>
                  </a:cubicBezTo>
                  <a:cubicBezTo>
                    <a:pt x="2333" y="2994"/>
                    <a:pt x="2892" y="2946"/>
                    <a:pt x="3428" y="2851"/>
                  </a:cubicBezTo>
                  <a:cubicBezTo>
                    <a:pt x="3544" y="2828"/>
                    <a:pt x="3524" y="2636"/>
                    <a:pt x="3414" y="2636"/>
                  </a:cubicBezTo>
                  <a:cubicBezTo>
                    <a:pt x="3411" y="2636"/>
                    <a:pt x="3408" y="2637"/>
                    <a:pt x="3404" y="2637"/>
                  </a:cubicBezTo>
                  <a:cubicBezTo>
                    <a:pt x="3130" y="2649"/>
                    <a:pt x="2856" y="2696"/>
                    <a:pt x="2595" y="2732"/>
                  </a:cubicBezTo>
                  <a:cubicBezTo>
                    <a:pt x="2309" y="2768"/>
                    <a:pt x="2035" y="2792"/>
                    <a:pt x="1761" y="2827"/>
                  </a:cubicBezTo>
                  <a:cubicBezTo>
                    <a:pt x="1274" y="2891"/>
                    <a:pt x="787" y="2945"/>
                    <a:pt x="309" y="3006"/>
                  </a:cubicBezTo>
                  <a:lnTo>
                    <a:pt x="309" y="3006"/>
                  </a:lnTo>
                  <a:cubicBezTo>
                    <a:pt x="484" y="2565"/>
                    <a:pt x="648" y="2122"/>
                    <a:pt x="785" y="1661"/>
                  </a:cubicBezTo>
                  <a:cubicBezTo>
                    <a:pt x="951" y="1149"/>
                    <a:pt x="1059" y="625"/>
                    <a:pt x="1166" y="89"/>
                  </a:cubicBezTo>
                  <a:cubicBezTo>
                    <a:pt x="1173" y="38"/>
                    <a:pt x="1127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975158" y="1094451"/>
              <a:ext cx="464763" cy="375758"/>
            </a:xfrm>
            <a:custGeom>
              <a:avLst/>
              <a:gdLst/>
              <a:ahLst/>
              <a:cxnLst/>
              <a:rect l="l" t="t" r="r" b="b"/>
              <a:pathLst>
                <a:path w="11514" h="9309" extrusionOk="0">
                  <a:moveTo>
                    <a:pt x="11141" y="0"/>
                  </a:moveTo>
                  <a:cubicBezTo>
                    <a:pt x="10951" y="0"/>
                    <a:pt x="10760" y="29"/>
                    <a:pt x="10573" y="57"/>
                  </a:cubicBezTo>
                  <a:cubicBezTo>
                    <a:pt x="8382" y="379"/>
                    <a:pt x="6096" y="748"/>
                    <a:pt x="4322" y="2058"/>
                  </a:cubicBezTo>
                  <a:cubicBezTo>
                    <a:pt x="3655" y="2546"/>
                    <a:pt x="3096" y="3141"/>
                    <a:pt x="2584" y="3784"/>
                  </a:cubicBezTo>
                  <a:cubicBezTo>
                    <a:pt x="1334" y="5368"/>
                    <a:pt x="441" y="7237"/>
                    <a:pt x="0" y="9213"/>
                  </a:cubicBezTo>
                  <a:lnTo>
                    <a:pt x="119" y="9309"/>
                  </a:lnTo>
                  <a:cubicBezTo>
                    <a:pt x="1679" y="8499"/>
                    <a:pt x="3655" y="8987"/>
                    <a:pt x="5322" y="8404"/>
                  </a:cubicBezTo>
                  <a:cubicBezTo>
                    <a:pt x="6382" y="8023"/>
                    <a:pt x="7239" y="7249"/>
                    <a:pt x="7965" y="6392"/>
                  </a:cubicBezTo>
                  <a:cubicBezTo>
                    <a:pt x="9132" y="5034"/>
                    <a:pt x="10025" y="3451"/>
                    <a:pt x="10573" y="1748"/>
                  </a:cubicBezTo>
                  <a:cubicBezTo>
                    <a:pt x="10775" y="1129"/>
                    <a:pt x="10978" y="427"/>
                    <a:pt x="11513" y="46"/>
                  </a:cubicBezTo>
                  <a:cubicBezTo>
                    <a:pt x="11391" y="13"/>
                    <a:pt x="11266" y="0"/>
                    <a:pt x="1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908838" y="711296"/>
              <a:ext cx="227820" cy="623841"/>
            </a:xfrm>
            <a:custGeom>
              <a:avLst/>
              <a:gdLst/>
              <a:ahLst/>
              <a:cxnLst/>
              <a:rect l="l" t="t" r="r" b="b"/>
              <a:pathLst>
                <a:path w="5644" h="15455" extrusionOk="0">
                  <a:moveTo>
                    <a:pt x="3774" y="1"/>
                  </a:moveTo>
                  <a:cubicBezTo>
                    <a:pt x="2691" y="1608"/>
                    <a:pt x="1143" y="2942"/>
                    <a:pt x="464" y="4763"/>
                  </a:cubicBezTo>
                  <a:cubicBezTo>
                    <a:pt x="72" y="5811"/>
                    <a:pt x="0" y="6954"/>
                    <a:pt x="83" y="8073"/>
                  </a:cubicBezTo>
                  <a:cubicBezTo>
                    <a:pt x="167" y="9264"/>
                    <a:pt x="417" y="10442"/>
                    <a:pt x="679" y="11609"/>
                  </a:cubicBezTo>
                  <a:cubicBezTo>
                    <a:pt x="964" y="12895"/>
                    <a:pt x="1250" y="14169"/>
                    <a:pt x="1536" y="15455"/>
                  </a:cubicBezTo>
                  <a:lnTo>
                    <a:pt x="1572" y="15443"/>
                  </a:lnTo>
                  <a:cubicBezTo>
                    <a:pt x="2298" y="14383"/>
                    <a:pt x="3036" y="13312"/>
                    <a:pt x="3762" y="12252"/>
                  </a:cubicBezTo>
                  <a:cubicBezTo>
                    <a:pt x="4096" y="11776"/>
                    <a:pt x="4417" y="11312"/>
                    <a:pt x="4667" y="10800"/>
                  </a:cubicBezTo>
                  <a:cubicBezTo>
                    <a:pt x="4953" y="10228"/>
                    <a:pt x="5155" y="9609"/>
                    <a:pt x="5298" y="8978"/>
                  </a:cubicBezTo>
                  <a:cubicBezTo>
                    <a:pt x="5644" y="7394"/>
                    <a:pt x="5644" y="5728"/>
                    <a:pt x="5298" y="4144"/>
                  </a:cubicBezTo>
                  <a:cubicBezTo>
                    <a:pt x="4989" y="2703"/>
                    <a:pt x="4393" y="1334"/>
                    <a:pt x="3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683437" y="962171"/>
              <a:ext cx="262413" cy="490273"/>
            </a:xfrm>
            <a:custGeom>
              <a:avLst/>
              <a:gdLst/>
              <a:ahLst/>
              <a:cxnLst/>
              <a:rect l="l" t="t" r="r" b="b"/>
              <a:pathLst>
                <a:path w="6501" h="12146" extrusionOk="0">
                  <a:moveTo>
                    <a:pt x="286" y="1"/>
                  </a:moveTo>
                  <a:lnTo>
                    <a:pt x="286" y="1"/>
                  </a:lnTo>
                  <a:cubicBezTo>
                    <a:pt x="607" y="2049"/>
                    <a:pt x="0" y="4168"/>
                    <a:pt x="452" y="6192"/>
                  </a:cubicBezTo>
                  <a:cubicBezTo>
                    <a:pt x="929" y="8383"/>
                    <a:pt x="2619" y="10169"/>
                    <a:pt x="4596" y="11228"/>
                  </a:cubicBezTo>
                  <a:cubicBezTo>
                    <a:pt x="5215" y="11562"/>
                    <a:pt x="5870" y="11824"/>
                    <a:pt x="6501" y="12145"/>
                  </a:cubicBezTo>
                  <a:cubicBezTo>
                    <a:pt x="6370" y="9371"/>
                    <a:pt x="5620" y="6633"/>
                    <a:pt x="4322" y="4180"/>
                  </a:cubicBezTo>
                  <a:cubicBezTo>
                    <a:pt x="4001" y="3573"/>
                    <a:pt x="3643" y="2977"/>
                    <a:pt x="3215" y="2453"/>
                  </a:cubicBezTo>
                  <a:cubicBezTo>
                    <a:pt x="2405" y="1465"/>
                    <a:pt x="1345" y="71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62"/>
          <p:cNvGrpSpPr/>
          <p:nvPr/>
        </p:nvGrpSpPr>
        <p:grpSpPr>
          <a:xfrm rot="1447958">
            <a:off x="7120118" y="3069356"/>
            <a:ext cx="1611986" cy="1151296"/>
            <a:chOff x="5905503" y="2809905"/>
            <a:chExt cx="1924266" cy="1374329"/>
          </a:xfrm>
        </p:grpSpPr>
        <p:sp>
          <p:nvSpPr>
            <p:cNvPr id="3410" name="Google Shape;3410;p62"/>
            <p:cNvSpPr/>
            <p:nvPr/>
          </p:nvSpPr>
          <p:spPr>
            <a:xfrm>
              <a:off x="7694233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060" y="1"/>
                  </a:moveTo>
                  <a:lnTo>
                    <a:pt x="0" y="8216"/>
                  </a:lnTo>
                  <a:cubicBezTo>
                    <a:pt x="595" y="8216"/>
                    <a:pt x="1084" y="8287"/>
                    <a:pt x="1465" y="8407"/>
                  </a:cubicBezTo>
                  <a:cubicBezTo>
                    <a:pt x="1546" y="8430"/>
                    <a:pt x="1627" y="8441"/>
                    <a:pt x="1707" y="8441"/>
                  </a:cubicBezTo>
                  <a:cubicBezTo>
                    <a:pt x="2196" y="8441"/>
                    <a:pt x="2616" y="8024"/>
                    <a:pt x="2596" y="7502"/>
                  </a:cubicBezTo>
                  <a:lnTo>
                    <a:pt x="2357" y="134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5919490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545" y="1"/>
                  </a:moveTo>
                  <a:lnTo>
                    <a:pt x="259" y="1346"/>
                  </a:lnTo>
                  <a:lnTo>
                    <a:pt x="21" y="7502"/>
                  </a:lnTo>
                  <a:cubicBezTo>
                    <a:pt x="0" y="8024"/>
                    <a:pt x="420" y="8441"/>
                    <a:pt x="910" y="8441"/>
                  </a:cubicBezTo>
                  <a:cubicBezTo>
                    <a:pt x="989" y="8441"/>
                    <a:pt x="1070" y="8430"/>
                    <a:pt x="1152" y="8407"/>
                  </a:cubicBezTo>
                  <a:cubicBezTo>
                    <a:pt x="1533" y="8287"/>
                    <a:pt x="2021" y="8216"/>
                    <a:pt x="2616" y="8216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5917678" y="2809905"/>
              <a:ext cx="1899917" cy="109013"/>
            </a:xfrm>
            <a:custGeom>
              <a:avLst/>
              <a:gdLst/>
              <a:ahLst/>
              <a:cxnLst/>
              <a:rect l="l" t="t" r="r" b="b"/>
              <a:pathLst>
                <a:path w="40887" h="2346" extrusionOk="0">
                  <a:moveTo>
                    <a:pt x="4810" y="0"/>
                  </a:moveTo>
                  <a:lnTo>
                    <a:pt x="0" y="2346"/>
                  </a:lnTo>
                  <a:lnTo>
                    <a:pt x="40886" y="2346"/>
                  </a:lnTo>
                  <a:lnTo>
                    <a:pt x="3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5905503" y="2917806"/>
              <a:ext cx="1924266" cy="144421"/>
            </a:xfrm>
            <a:custGeom>
              <a:avLst/>
              <a:gdLst/>
              <a:ahLst/>
              <a:cxnLst/>
              <a:rect l="l" t="t" r="r" b="b"/>
              <a:pathLst>
                <a:path w="41411" h="3108" extrusionOk="0">
                  <a:moveTo>
                    <a:pt x="262" y="0"/>
                  </a:moveTo>
                  <a:cubicBezTo>
                    <a:pt x="262" y="0"/>
                    <a:pt x="0" y="464"/>
                    <a:pt x="667" y="1822"/>
                  </a:cubicBezTo>
                  <a:lnTo>
                    <a:pt x="11597" y="1822"/>
                  </a:lnTo>
                  <a:lnTo>
                    <a:pt x="12335" y="3108"/>
                  </a:lnTo>
                  <a:lnTo>
                    <a:pt x="29087" y="3108"/>
                  </a:lnTo>
                  <a:lnTo>
                    <a:pt x="29813" y="1822"/>
                  </a:lnTo>
                  <a:lnTo>
                    <a:pt x="40743" y="1822"/>
                  </a:lnTo>
                  <a:cubicBezTo>
                    <a:pt x="41410" y="464"/>
                    <a:pt x="41148" y="0"/>
                    <a:pt x="4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5982409" y="3002427"/>
              <a:ext cx="1770458" cy="1181808"/>
            </a:xfrm>
            <a:custGeom>
              <a:avLst/>
              <a:gdLst/>
              <a:ahLst/>
              <a:cxnLst/>
              <a:rect l="l" t="t" r="r" b="b"/>
              <a:pathLst>
                <a:path w="38101" h="25433" extrusionOk="0">
                  <a:moveTo>
                    <a:pt x="0" y="1"/>
                  </a:moveTo>
                  <a:lnTo>
                    <a:pt x="191" y="1525"/>
                  </a:lnTo>
                  <a:lnTo>
                    <a:pt x="1262" y="9740"/>
                  </a:lnTo>
                  <a:lnTo>
                    <a:pt x="3000" y="23087"/>
                  </a:lnTo>
                  <a:cubicBezTo>
                    <a:pt x="3179" y="24432"/>
                    <a:pt x="4322" y="25432"/>
                    <a:pt x="5679" y="25432"/>
                  </a:cubicBezTo>
                  <a:lnTo>
                    <a:pt x="32421" y="25432"/>
                  </a:lnTo>
                  <a:cubicBezTo>
                    <a:pt x="33778" y="25432"/>
                    <a:pt x="34921" y="24432"/>
                    <a:pt x="35100" y="23087"/>
                  </a:cubicBezTo>
                  <a:lnTo>
                    <a:pt x="36838" y="9740"/>
                  </a:lnTo>
                  <a:lnTo>
                    <a:pt x="37910" y="1525"/>
                  </a:lnTo>
                  <a:lnTo>
                    <a:pt x="38100" y="1"/>
                  </a:lnTo>
                  <a:lnTo>
                    <a:pt x="33361" y="1"/>
                  </a:lnTo>
                  <a:lnTo>
                    <a:pt x="31040" y="22087"/>
                  </a:lnTo>
                  <a:lnTo>
                    <a:pt x="7061" y="22087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6203137" y="3002427"/>
              <a:ext cx="1329528" cy="1026328"/>
            </a:xfrm>
            <a:custGeom>
              <a:avLst/>
              <a:gdLst/>
              <a:ahLst/>
              <a:cxnLst/>
              <a:rect l="l" t="t" r="r" b="b"/>
              <a:pathLst>
                <a:path w="28612" h="22087" extrusionOk="0">
                  <a:moveTo>
                    <a:pt x="1" y="1"/>
                  </a:moveTo>
                  <a:lnTo>
                    <a:pt x="2311" y="22087"/>
                  </a:lnTo>
                  <a:lnTo>
                    <a:pt x="26290" y="22087"/>
                  </a:lnTo>
                  <a:lnTo>
                    <a:pt x="28611" y="1"/>
                  </a:lnTo>
                  <a:lnTo>
                    <a:pt x="23408" y="1"/>
                  </a:lnTo>
                  <a:lnTo>
                    <a:pt x="22682" y="1287"/>
                  </a:lnTo>
                  <a:lnTo>
                    <a:pt x="5918" y="1287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6420565" y="3479338"/>
              <a:ext cx="417232" cy="434936"/>
            </a:xfrm>
            <a:custGeom>
              <a:avLst/>
              <a:gdLst/>
              <a:ahLst/>
              <a:cxnLst/>
              <a:rect l="l" t="t" r="r" b="b"/>
              <a:pathLst>
                <a:path w="8979" h="9360" extrusionOk="0">
                  <a:moveTo>
                    <a:pt x="4871" y="1"/>
                  </a:moveTo>
                  <a:lnTo>
                    <a:pt x="382" y="858"/>
                  </a:lnTo>
                  <a:lnTo>
                    <a:pt x="1632" y="1692"/>
                  </a:lnTo>
                  <a:lnTo>
                    <a:pt x="310" y="3656"/>
                  </a:lnTo>
                  <a:cubicBezTo>
                    <a:pt x="48" y="4049"/>
                    <a:pt x="1" y="4549"/>
                    <a:pt x="191" y="4978"/>
                  </a:cubicBezTo>
                  <a:lnTo>
                    <a:pt x="1561" y="8038"/>
                  </a:lnTo>
                  <a:cubicBezTo>
                    <a:pt x="1918" y="8835"/>
                    <a:pt x="2727" y="9359"/>
                    <a:pt x="3608" y="9359"/>
                  </a:cubicBezTo>
                  <a:lnTo>
                    <a:pt x="8978" y="9359"/>
                  </a:lnTo>
                  <a:lnTo>
                    <a:pt x="8978" y="5883"/>
                  </a:lnTo>
                  <a:lnTo>
                    <a:pt x="3013" y="5883"/>
                  </a:lnTo>
                  <a:lnTo>
                    <a:pt x="4513" y="3644"/>
                  </a:lnTo>
                  <a:lnTo>
                    <a:pt x="5763" y="44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6916854" y="3420694"/>
              <a:ext cx="416674" cy="552220"/>
            </a:xfrm>
            <a:custGeom>
              <a:avLst/>
              <a:gdLst/>
              <a:ahLst/>
              <a:cxnLst/>
              <a:rect l="l" t="t" r="r" b="b"/>
              <a:pathLst>
                <a:path w="8967" h="11884" extrusionOk="0">
                  <a:moveTo>
                    <a:pt x="5442" y="1"/>
                  </a:moveTo>
                  <a:lnTo>
                    <a:pt x="2561" y="1953"/>
                  </a:lnTo>
                  <a:lnTo>
                    <a:pt x="5906" y="6895"/>
                  </a:lnTo>
                  <a:lnTo>
                    <a:pt x="3215" y="6895"/>
                  </a:lnTo>
                  <a:lnTo>
                    <a:pt x="3204" y="5394"/>
                  </a:lnTo>
                  <a:lnTo>
                    <a:pt x="1" y="8657"/>
                  </a:lnTo>
                  <a:lnTo>
                    <a:pt x="3227" y="11883"/>
                  </a:lnTo>
                  <a:lnTo>
                    <a:pt x="3227" y="10383"/>
                  </a:lnTo>
                  <a:lnTo>
                    <a:pt x="5585" y="10371"/>
                  </a:lnTo>
                  <a:cubicBezTo>
                    <a:pt x="6049" y="10371"/>
                    <a:pt x="6490" y="10133"/>
                    <a:pt x="6740" y="9728"/>
                  </a:cubicBezTo>
                  <a:lnTo>
                    <a:pt x="8502" y="6883"/>
                  </a:lnTo>
                  <a:cubicBezTo>
                    <a:pt x="8966" y="6133"/>
                    <a:pt x="8954" y="5168"/>
                    <a:pt x="8454" y="4442"/>
                  </a:cubicBezTo>
                  <a:lnTo>
                    <a:pt x="5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6586552" y="3147038"/>
              <a:ext cx="540045" cy="350040"/>
            </a:xfrm>
            <a:custGeom>
              <a:avLst/>
              <a:gdLst/>
              <a:ahLst/>
              <a:cxnLst/>
              <a:rect l="l" t="t" r="r" b="b"/>
              <a:pathLst>
                <a:path w="11622" h="7533" extrusionOk="0">
                  <a:moveTo>
                    <a:pt x="4589" y="1"/>
                  </a:moveTo>
                  <a:cubicBezTo>
                    <a:pt x="3777" y="1"/>
                    <a:pt x="3018" y="432"/>
                    <a:pt x="2620" y="1151"/>
                  </a:cubicBezTo>
                  <a:lnTo>
                    <a:pt x="1" y="5842"/>
                  </a:lnTo>
                  <a:lnTo>
                    <a:pt x="3049" y="7533"/>
                  </a:lnTo>
                  <a:lnTo>
                    <a:pt x="5954" y="2330"/>
                  </a:lnTo>
                  <a:lnTo>
                    <a:pt x="7180" y="4735"/>
                  </a:lnTo>
                  <a:lnTo>
                    <a:pt x="5835" y="5414"/>
                  </a:lnTo>
                  <a:lnTo>
                    <a:pt x="10181" y="6807"/>
                  </a:lnTo>
                  <a:lnTo>
                    <a:pt x="11621" y="2473"/>
                  </a:lnTo>
                  <a:lnTo>
                    <a:pt x="10276" y="3151"/>
                  </a:lnTo>
                  <a:lnTo>
                    <a:pt x="9204" y="1044"/>
                  </a:lnTo>
                  <a:cubicBezTo>
                    <a:pt x="8990" y="627"/>
                    <a:pt x="8573" y="353"/>
                    <a:pt x="8109" y="306"/>
                  </a:cubicBezTo>
                  <a:lnTo>
                    <a:pt x="4775" y="8"/>
                  </a:lnTo>
                  <a:cubicBezTo>
                    <a:pt x="4713" y="3"/>
                    <a:pt x="4651" y="1"/>
                    <a:pt x="4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5936451" y="2996897"/>
              <a:ext cx="514023" cy="8922"/>
            </a:xfrm>
            <a:custGeom>
              <a:avLst/>
              <a:gdLst/>
              <a:ahLst/>
              <a:cxnLst/>
              <a:rect l="l" t="t" r="r" b="b"/>
              <a:pathLst>
                <a:path w="11062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931" y="191"/>
                  </a:lnTo>
                  <a:cubicBezTo>
                    <a:pt x="11062" y="191"/>
                    <a:pt x="11062" y="1"/>
                    <a:pt x="10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7305242" y="2996897"/>
              <a:ext cx="491905" cy="8922"/>
            </a:xfrm>
            <a:custGeom>
              <a:avLst/>
              <a:gdLst/>
              <a:ahLst/>
              <a:cxnLst/>
              <a:rect l="l" t="t" r="r" b="b"/>
              <a:pathLst>
                <a:path w="10586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467" y="191"/>
                  </a:lnTo>
                  <a:cubicBezTo>
                    <a:pt x="10586" y="191"/>
                    <a:pt x="10586" y="1"/>
                    <a:pt x="10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6479767" y="3058886"/>
              <a:ext cx="782373" cy="8875"/>
            </a:xfrm>
            <a:custGeom>
              <a:avLst/>
              <a:gdLst/>
              <a:ahLst/>
              <a:cxnLst/>
              <a:rect l="l" t="t" r="r" b="b"/>
              <a:pathLst>
                <a:path w="16837" h="191" extrusionOk="0">
                  <a:moveTo>
                    <a:pt x="120" y="0"/>
                  </a:moveTo>
                  <a:cubicBezTo>
                    <a:pt x="1" y="0"/>
                    <a:pt x="1" y="191"/>
                    <a:pt x="120" y="191"/>
                  </a:cubicBezTo>
                  <a:lnTo>
                    <a:pt x="16705" y="191"/>
                  </a:lnTo>
                  <a:cubicBezTo>
                    <a:pt x="16836" y="191"/>
                    <a:pt x="16836" y="0"/>
                    <a:pt x="1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6437991" y="3002241"/>
              <a:ext cx="50278" cy="65147"/>
            </a:xfrm>
            <a:custGeom>
              <a:avLst/>
              <a:gdLst/>
              <a:ahLst/>
              <a:cxnLst/>
              <a:rect l="l" t="t" r="r" b="b"/>
              <a:pathLst>
                <a:path w="1082" h="1402" extrusionOk="0">
                  <a:moveTo>
                    <a:pt x="138" y="1"/>
                  </a:moveTo>
                  <a:cubicBezTo>
                    <a:pt x="71" y="1"/>
                    <a:pt x="0" y="68"/>
                    <a:pt x="43" y="136"/>
                  </a:cubicBezTo>
                  <a:cubicBezTo>
                    <a:pt x="316" y="540"/>
                    <a:pt x="590" y="957"/>
                    <a:pt x="864" y="1362"/>
                  </a:cubicBezTo>
                  <a:cubicBezTo>
                    <a:pt x="885" y="1390"/>
                    <a:pt x="913" y="1401"/>
                    <a:pt x="942" y="1401"/>
                  </a:cubicBezTo>
                  <a:cubicBezTo>
                    <a:pt x="1012" y="1401"/>
                    <a:pt x="1082" y="1331"/>
                    <a:pt x="1031" y="1255"/>
                  </a:cubicBezTo>
                  <a:cubicBezTo>
                    <a:pt x="757" y="850"/>
                    <a:pt x="483" y="445"/>
                    <a:pt x="209" y="40"/>
                  </a:cubicBezTo>
                  <a:cubicBezTo>
                    <a:pt x="192" y="13"/>
                    <a:pt x="16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7251059" y="3004146"/>
              <a:ext cx="43447" cy="60872"/>
            </a:xfrm>
            <a:custGeom>
              <a:avLst/>
              <a:gdLst/>
              <a:ahLst/>
              <a:cxnLst/>
              <a:rect l="l" t="t" r="r" b="b"/>
              <a:pathLst>
                <a:path w="935" h="1310" extrusionOk="0">
                  <a:moveTo>
                    <a:pt x="807" y="0"/>
                  </a:moveTo>
                  <a:cubicBezTo>
                    <a:pt x="779" y="0"/>
                    <a:pt x="753" y="14"/>
                    <a:pt x="738" y="47"/>
                  </a:cubicBezTo>
                  <a:cubicBezTo>
                    <a:pt x="524" y="440"/>
                    <a:pt x="298" y="809"/>
                    <a:pt x="24" y="1166"/>
                  </a:cubicBezTo>
                  <a:cubicBezTo>
                    <a:pt x="0" y="1202"/>
                    <a:pt x="24" y="1273"/>
                    <a:pt x="60" y="1297"/>
                  </a:cubicBezTo>
                  <a:cubicBezTo>
                    <a:pt x="76" y="1305"/>
                    <a:pt x="93" y="1309"/>
                    <a:pt x="109" y="1309"/>
                  </a:cubicBezTo>
                  <a:cubicBezTo>
                    <a:pt x="143" y="1309"/>
                    <a:pt x="175" y="1293"/>
                    <a:pt x="191" y="1261"/>
                  </a:cubicBezTo>
                  <a:cubicBezTo>
                    <a:pt x="453" y="904"/>
                    <a:pt x="691" y="535"/>
                    <a:pt x="893" y="142"/>
                  </a:cubicBezTo>
                  <a:cubicBezTo>
                    <a:pt x="934" y="68"/>
                    <a:pt x="868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5936451" y="2912788"/>
              <a:ext cx="1873384" cy="9479"/>
            </a:xfrm>
            <a:custGeom>
              <a:avLst/>
              <a:gdLst/>
              <a:ahLst/>
              <a:cxnLst/>
              <a:rect l="l" t="t" r="r" b="b"/>
              <a:pathLst>
                <a:path w="40316" h="204" extrusionOk="0">
                  <a:moveTo>
                    <a:pt x="120" y="1"/>
                  </a:moveTo>
                  <a:cubicBezTo>
                    <a:pt x="1" y="1"/>
                    <a:pt x="1" y="203"/>
                    <a:pt x="120" y="203"/>
                  </a:cubicBezTo>
                  <a:lnTo>
                    <a:pt x="40196" y="203"/>
                  </a:lnTo>
                  <a:cubicBezTo>
                    <a:pt x="40315" y="203"/>
                    <a:pt x="40315" y="1"/>
                    <a:pt x="40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6129576" y="3939661"/>
              <a:ext cx="80296" cy="198370"/>
            </a:xfrm>
            <a:custGeom>
              <a:avLst/>
              <a:gdLst/>
              <a:ahLst/>
              <a:cxnLst/>
              <a:rect l="l" t="t" r="r" b="b"/>
              <a:pathLst>
                <a:path w="1728" h="4269" extrusionOk="0">
                  <a:moveTo>
                    <a:pt x="84" y="1"/>
                  </a:moveTo>
                  <a:cubicBezTo>
                    <a:pt x="48" y="1"/>
                    <a:pt x="12" y="25"/>
                    <a:pt x="12" y="72"/>
                  </a:cubicBezTo>
                  <a:cubicBezTo>
                    <a:pt x="0" y="441"/>
                    <a:pt x="0" y="810"/>
                    <a:pt x="60" y="1180"/>
                  </a:cubicBezTo>
                  <a:cubicBezTo>
                    <a:pt x="131" y="1561"/>
                    <a:pt x="226" y="1930"/>
                    <a:pt x="357" y="2299"/>
                  </a:cubicBezTo>
                  <a:cubicBezTo>
                    <a:pt x="619" y="2989"/>
                    <a:pt x="988" y="3680"/>
                    <a:pt x="1500" y="4228"/>
                  </a:cubicBezTo>
                  <a:cubicBezTo>
                    <a:pt x="1524" y="4257"/>
                    <a:pt x="1550" y="4269"/>
                    <a:pt x="1576" y="4269"/>
                  </a:cubicBezTo>
                  <a:cubicBezTo>
                    <a:pt x="1656" y="4269"/>
                    <a:pt x="1727" y="4154"/>
                    <a:pt x="1655" y="4073"/>
                  </a:cubicBezTo>
                  <a:cubicBezTo>
                    <a:pt x="1191" y="3501"/>
                    <a:pt x="810" y="2882"/>
                    <a:pt x="560" y="2192"/>
                  </a:cubicBezTo>
                  <a:cubicBezTo>
                    <a:pt x="322" y="1525"/>
                    <a:pt x="167" y="787"/>
                    <a:pt x="155" y="72"/>
                  </a:cubicBezTo>
                  <a:cubicBezTo>
                    <a:pt x="155" y="25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5950299" y="3189000"/>
              <a:ext cx="54274" cy="269930"/>
            </a:xfrm>
            <a:custGeom>
              <a:avLst/>
              <a:gdLst/>
              <a:ahLst/>
              <a:cxnLst/>
              <a:rect l="l" t="t" r="r" b="b"/>
              <a:pathLst>
                <a:path w="1168" h="5809" extrusionOk="0">
                  <a:moveTo>
                    <a:pt x="1018" y="0"/>
                  </a:moveTo>
                  <a:cubicBezTo>
                    <a:pt x="968" y="0"/>
                    <a:pt x="917" y="25"/>
                    <a:pt x="894" y="81"/>
                  </a:cubicBezTo>
                  <a:cubicBezTo>
                    <a:pt x="322" y="1463"/>
                    <a:pt x="12" y="2963"/>
                    <a:pt x="1" y="4463"/>
                  </a:cubicBezTo>
                  <a:cubicBezTo>
                    <a:pt x="1" y="4665"/>
                    <a:pt x="1" y="4868"/>
                    <a:pt x="24" y="5070"/>
                  </a:cubicBezTo>
                  <a:cubicBezTo>
                    <a:pt x="36" y="5296"/>
                    <a:pt x="84" y="5511"/>
                    <a:pt x="108" y="5737"/>
                  </a:cubicBezTo>
                  <a:cubicBezTo>
                    <a:pt x="114" y="5785"/>
                    <a:pt x="152" y="5808"/>
                    <a:pt x="188" y="5808"/>
                  </a:cubicBezTo>
                  <a:cubicBezTo>
                    <a:pt x="224" y="5808"/>
                    <a:pt x="257" y="5785"/>
                    <a:pt x="251" y="5737"/>
                  </a:cubicBezTo>
                  <a:cubicBezTo>
                    <a:pt x="227" y="5368"/>
                    <a:pt x="239" y="4999"/>
                    <a:pt x="239" y="4630"/>
                  </a:cubicBezTo>
                  <a:cubicBezTo>
                    <a:pt x="239" y="4272"/>
                    <a:pt x="262" y="3903"/>
                    <a:pt x="298" y="3534"/>
                  </a:cubicBezTo>
                  <a:cubicBezTo>
                    <a:pt x="358" y="2784"/>
                    <a:pt x="501" y="2046"/>
                    <a:pt x="715" y="1332"/>
                  </a:cubicBezTo>
                  <a:cubicBezTo>
                    <a:pt x="834" y="927"/>
                    <a:pt x="965" y="534"/>
                    <a:pt x="1132" y="153"/>
                  </a:cubicBezTo>
                  <a:cubicBezTo>
                    <a:pt x="1168" y="59"/>
                    <a:pt x="1094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7726158" y="3210190"/>
              <a:ext cx="57155" cy="241910"/>
            </a:xfrm>
            <a:custGeom>
              <a:avLst/>
              <a:gdLst/>
              <a:ahLst/>
              <a:cxnLst/>
              <a:rect l="l" t="t" r="r" b="b"/>
              <a:pathLst>
                <a:path w="1230" h="5206" extrusionOk="0">
                  <a:moveTo>
                    <a:pt x="79" y="0"/>
                  </a:moveTo>
                  <a:cubicBezTo>
                    <a:pt x="40" y="0"/>
                    <a:pt x="0" y="32"/>
                    <a:pt x="16" y="78"/>
                  </a:cubicBezTo>
                  <a:cubicBezTo>
                    <a:pt x="313" y="876"/>
                    <a:pt x="587" y="1697"/>
                    <a:pt x="754" y="2531"/>
                  </a:cubicBezTo>
                  <a:cubicBezTo>
                    <a:pt x="837" y="2959"/>
                    <a:pt x="897" y="3376"/>
                    <a:pt x="932" y="3805"/>
                  </a:cubicBezTo>
                  <a:cubicBezTo>
                    <a:pt x="944" y="4019"/>
                    <a:pt x="956" y="4233"/>
                    <a:pt x="968" y="4447"/>
                  </a:cubicBezTo>
                  <a:cubicBezTo>
                    <a:pt x="968" y="4662"/>
                    <a:pt x="956" y="4876"/>
                    <a:pt x="968" y="5102"/>
                  </a:cubicBezTo>
                  <a:cubicBezTo>
                    <a:pt x="968" y="5172"/>
                    <a:pt x="1014" y="5205"/>
                    <a:pt x="1063" y="5205"/>
                  </a:cubicBezTo>
                  <a:cubicBezTo>
                    <a:pt x="1114" y="5205"/>
                    <a:pt x="1170" y="5169"/>
                    <a:pt x="1182" y="5102"/>
                  </a:cubicBezTo>
                  <a:cubicBezTo>
                    <a:pt x="1230" y="4674"/>
                    <a:pt x="1194" y="4209"/>
                    <a:pt x="1159" y="3781"/>
                  </a:cubicBezTo>
                  <a:cubicBezTo>
                    <a:pt x="1123" y="3352"/>
                    <a:pt x="1063" y="2923"/>
                    <a:pt x="980" y="2495"/>
                  </a:cubicBezTo>
                  <a:cubicBezTo>
                    <a:pt x="813" y="1638"/>
                    <a:pt x="563" y="792"/>
                    <a:pt x="135" y="30"/>
                  </a:cubicBezTo>
                  <a:cubicBezTo>
                    <a:pt x="122" y="9"/>
                    <a:pt x="101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7562773" y="3508288"/>
              <a:ext cx="100834" cy="560630"/>
            </a:xfrm>
            <a:custGeom>
              <a:avLst/>
              <a:gdLst/>
              <a:ahLst/>
              <a:cxnLst/>
              <a:rect l="l" t="t" r="r" b="b"/>
              <a:pathLst>
                <a:path w="2170" h="12065" extrusionOk="0">
                  <a:moveTo>
                    <a:pt x="2085" y="0"/>
                  </a:moveTo>
                  <a:cubicBezTo>
                    <a:pt x="2057" y="0"/>
                    <a:pt x="2029" y="18"/>
                    <a:pt x="2019" y="57"/>
                  </a:cubicBezTo>
                  <a:lnTo>
                    <a:pt x="2019" y="45"/>
                  </a:lnTo>
                  <a:cubicBezTo>
                    <a:pt x="1888" y="830"/>
                    <a:pt x="1746" y="1604"/>
                    <a:pt x="1603" y="2390"/>
                  </a:cubicBezTo>
                  <a:cubicBezTo>
                    <a:pt x="1472" y="3164"/>
                    <a:pt x="1353" y="3950"/>
                    <a:pt x="1222" y="4736"/>
                  </a:cubicBezTo>
                  <a:cubicBezTo>
                    <a:pt x="960" y="6283"/>
                    <a:pt x="698" y="7831"/>
                    <a:pt x="436" y="9379"/>
                  </a:cubicBezTo>
                  <a:cubicBezTo>
                    <a:pt x="364" y="9796"/>
                    <a:pt x="293" y="10224"/>
                    <a:pt x="222" y="10653"/>
                  </a:cubicBezTo>
                  <a:cubicBezTo>
                    <a:pt x="150" y="11082"/>
                    <a:pt x="55" y="11522"/>
                    <a:pt x="7" y="11963"/>
                  </a:cubicBezTo>
                  <a:cubicBezTo>
                    <a:pt x="1" y="12028"/>
                    <a:pt x="55" y="12065"/>
                    <a:pt x="112" y="12065"/>
                  </a:cubicBezTo>
                  <a:cubicBezTo>
                    <a:pt x="158" y="12065"/>
                    <a:pt x="205" y="12040"/>
                    <a:pt x="222" y="11987"/>
                  </a:cubicBezTo>
                  <a:cubicBezTo>
                    <a:pt x="317" y="11606"/>
                    <a:pt x="364" y="11201"/>
                    <a:pt x="424" y="10808"/>
                  </a:cubicBezTo>
                  <a:cubicBezTo>
                    <a:pt x="495" y="10427"/>
                    <a:pt x="555" y="10046"/>
                    <a:pt x="626" y="9677"/>
                  </a:cubicBezTo>
                  <a:cubicBezTo>
                    <a:pt x="757" y="8903"/>
                    <a:pt x="888" y="8129"/>
                    <a:pt x="1019" y="7355"/>
                  </a:cubicBezTo>
                  <a:cubicBezTo>
                    <a:pt x="1269" y="5807"/>
                    <a:pt x="1519" y="4259"/>
                    <a:pt x="1781" y="2712"/>
                  </a:cubicBezTo>
                  <a:cubicBezTo>
                    <a:pt x="1912" y="1831"/>
                    <a:pt x="2031" y="961"/>
                    <a:pt x="2162" y="92"/>
                  </a:cubicBezTo>
                  <a:cubicBezTo>
                    <a:pt x="2169" y="36"/>
                    <a:pt x="2127" y="0"/>
                    <a:pt x="2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6447052" y="3581384"/>
              <a:ext cx="59293" cy="74348"/>
            </a:xfrm>
            <a:custGeom>
              <a:avLst/>
              <a:gdLst/>
              <a:ahLst/>
              <a:cxnLst/>
              <a:rect l="l" t="t" r="r" b="b"/>
              <a:pathLst>
                <a:path w="1276" h="1600" extrusionOk="0">
                  <a:moveTo>
                    <a:pt x="1170" y="1"/>
                  </a:moveTo>
                  <a:cubicBezTo>
                    <a:pt x="1154" y="1"/>
                    <a:pt x="1137" y="6"/>
                    <a:pt x="1122" y="19"/>
                  </a:cubicBezTo>
                  <a:lnTo>
                    <a:pt x="1122" y="31"/>
                  </a:lnTo>
                  <a:cubicBezTo>
                    <a:pt x="1026" y="138"/>
                    <a:pt x="907" y="234"/>
                    <a:pt x="812" y="353"/>
                  </a:cubicBezTo>
                  <a:cubicBezTo>
                    <a:pt x="705" y="460"/>
                    <a:pt x="610" y="579"/>
                    <a:pt x="526" y="710"/>
                  </a:cubicBezTo>
                  <a:cubicBezTo>
                    <a:pt x="431" y="829"/>
                    <a:pt x="348" y="948"/>
                    <a:pt x="264" y="1067"/>
                  </a:cubicBezTo>
                  <a:cubicBezTo>
                    <a:pt x="181" y="1186"/>
                    <a:pt x="86" y="1329"/>
                    <a:pt x="26" y="1460"/>
                  </a:cubicBezTo>
                  <a:cubicBezTo>
                    <a:pt x="0" y="1530"/>
                    <a:pt x="69" y="1599"/>
                    <a:pt x="136" y="1599"/>
                  </a:cubicBezTo>
                  <a:cubicBezTo>
                    <a:pt x="161" y="1599"/>
                    <a:pt x="185" y="1590"/>
                    <a:pt x="205" y="1567"/>
                  </a:cubicBezTo>
                  <a:cubicBezTo>
                    <a:pt x="288" y="1460"/>
                    <a:pt x="360" y="1317"/>
                    <a:pt x="443" y="1198"/>
                  </a:cubicBezTo>
                  <a:cubicBezTo>
                    <a:pt x="514" y="1079"/>
                    <a:pt x="598" y="948"/>
                    <a:pt x="693" y="829"/>
                  </a:cubicBezTo>
                  <a:cubicBezTo>
                    <a:pt x="860" y="591"/>
                    <a:pt x="1026" y="341"/>
                    <a:pt x="1229" y="127"/>
                  </a:cubicBezTo>
                  <a:cubicBezTo>
                    <a:pt x="1275" y="71"/>
                    <a:pt x="1227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6458205" y="3625437"/>
              <a:ext cx="41449" cy="50603"/>
            </a:xfrm>
            <a:custGeom>
              <a:avLst/>
              <a:gdLst/>
              <a:ahLst/>
              <a:cxnLst/>
              <a:rect l="l" t="t" r="r" b="b"/>
              <a:pathLst>
                <a:path w="892" h="1089" extrusionOk="0">
                  <a:moveTo>
                    <a:pt x="795" y="0"/>
                  </a:moveTo>
                  <a:cubicBezTo>
                    <a:pt x="780" y="0"/>
                    <a:pt x="764" y="7"/>
                    <a:pt x="751" y="24"/>
                  </a:cubicBezTo>
                  <a:cubicBezTo>
                    <a:pt x="620" y="167"/>
                    <a:pt x="489" y="310"/>
                    <a:pt x="370" y="453"/>
                  </a:cubicBezTo>
                  <a:cubicBezTo>
                    <a:pt x="310" y="536"/>
                    <a:pt x="239" y="607"/>
                    <a:pt x="191" y="691"/>
                  </a:cubicBezTo>
                  <a:cubicBezTo>
                    <a:pt x="131" y="762"/>
                    <a:pt x="60" y="845"/>
                    <a:pt x="24" y="929"/>
                  </a:cubicBezTo>
                  <a:cubicBezTo>
                    <a:pt x="0" y="976"/>
                    <a:pt x="0" y="1036"/>
                    <a:pt x="48" y="1072"/>
                  </a:cubicBezTo>
                  <a:cubicBezTo>
                    <a:pt x="64" y="1082"/>
                    <a:pt x="87" y="1088"/>
                    <a:pt x="111" y="1088"/>
                  </a:cubicBezTo>
                  <a:cubicBezTo>
                    <a:pt x="141" y="1088"/>
                    <a:pt x="171" y="1079"/>
                    <a:pt x="191" y="1060"/>
                  </a:cubicBezTo>
                  <a:cubicBezTo>
                    <a:pt x="251" y="976"/>
                    <a:pt x="298" y="893"/>
                    <a:pt x="358" y="810"/>
                  </a:cubicBezTo>
                  <a:cubicBezTo>
                    <a:pt x="405" y="738"/>
                    <a:pt x="465" y="655"/>
                    <a:pt x="512" y="584"/>
                  </a:cubicBezTo>
                  <a:cubicBezTo>
                    <a:pt x="620" y="429"/>
                    <a:pt x="727" y="274"/>
                    <a:pt x="846" y="131"/>
                  </a:cubicBezTo>
                  <a:cubicBezTo>
                    <a:pt x="892" y="76"/>
                    <a:pt x="846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6611599" y="3226779"/>
              <a:ext cx="120304" cy="183221"/>
            </a:xfrm>
            <a:custGeom>
              <a:avLst/>
              <a:gdLst/>
              <a:ahLst/>
              <a:cxnLst/>
              <a:rect l="l" t="t" r="r" b="b"/>
              <a:pathLst>
                <a:path w="2589" h="3943" extrusionOk="0">
                  <a:moveTo>
                    <a:pt x="2411" y="0"/>
                  </a:moveTo>
                  <a:cubicBezTo>
                    <a:pt x="2373" y="0"/>
                    <a:pt x="2335" y="16"/>
                    <a:pt x="2307" y="54"/>
                  </a:cubicBezTo>
                  <a:cubicBezTo>
                    <a:pt x="1438" y="1245"/>
                    <a:pt x="676" y="2495"/>
                    <a:pt x="33" y="3817"/>
                  </a:cubicBezTo>
                  <a:cubicBezTo>
                    <a:pt x="0" y="3882"/>
                    <a:pt x="52" y="3942"/>
                    <a:pt x="107" y="3942"/>
                  </a:cubicBezTo>
                  <a:cubicBezTo>
                    <a:pt x="132" y="3942"/>
                    <a:pt x="158" y="3930"/>
                    <a:pt x="176" y="3900"/>
                  </a:cubicBezTo>
                  <a:cubicBezTo>
                    <a:pt x="890" y="2626"/>
                    <a:pt x="1676" y="1376"/>
                    <a:pt x="2522" y="185"/>
                  </a:cubicBezTo>
                  <a:cubicBezTo>
                    <a:pt x="2589" y="93"/>
                    <a:pt x="2502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6652538" y="3284958"/>
              <a:ext cx="59200" cy="91262"/>
            </a:xfrm>
            <a:custGeom>
              <a:avLst/>
              <a:gdLst/>
              <a:ahLst/>
              <a:cxnLst/>
              <a:rect l="l" t="t" r="r" b="b"/>
              <a:pathLst>
                <a:path w="1274" h="1964" extrusionOk="0">
                  <a:moveTo>
                    <a:pt x="1125" y="0"/>
                  </a:moveTo>
                  <a:cubicBezTo>
                    <a:pt x="1097" y="0"/>
                    <a:pt x="1068" y="9"/>
                    <a:pt x="1045" y="29"/>
                  </a:cubicBezTo>
                  <a:cubicBezTo>
                    <a:pt x="926" y="148"/>
                    <a:pt x="843" y="326"/>
                    <a:pt x="760" y="481"/>
                  </a:cubicBezTo>
                  <a:cubicBezTo>
                    <a:pt x="664" y="624"/>
                    <a:pt x="581" y="767"/>
                    <a:pt x="510" y="910"/>
                  </a:cubicBezTo>
                  <a:cubicBezTo>
                    <a:pt x="343" y="1219"/>
                    <a:pt x="176" y="1517"/>
                    <a:pt x="33" y="1838"/>
                  </a:cubicBezTo>
                  <a:cubicBezTo>
                    <a:pt x="1" y="1904"/>
                    <a:pt x="58" y="1964"/>
                    <a:pt x="112" y="1964"/>
                  </a:cubicBezTo>
                  <a:cubicBezTo>
                    <a:pt x="137" y="1964"/>
                    <a:pt x="161" y="1951"/>
                    <a:pt x="176" y="1922"/>
                  </a:cubicBezTo>
                  <a:cubicBezTo>
                    <a:pt x="343" y="1612"/>
                    <a:pt x="521" y="1314"/>
                    <a:pt x="700" y="1029"/>
                  </a:cubicBezTo>
                  <a:cubicBezTo>
                    <a:pt x="783" y="886"/>
                    <a:pt x="879" y="743"/>
                    <a:pt x="962" y="600"/>
                  </a:cubicBezTo>
                  <a:cubicBezTo>
                    <a:pt x="1057" y="457"/>
                    <a:pt x="1188" y="314"/>
                    <a:pt x="1248" y="148"/>
                  </a:cubicBezTo>
                  <a:cubicBezTo>
                    <a:pt x="1274" y="61"/>
                    <a:pt x="1199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6716665" y="3174176"/>
              <a:ext cx="203249" cy="196372"/>
            </a:xfrm>
            <a:custGeom>
              <a:avLst/>
              <a:gdLst/>
              <a:ahLst/>
              <a:cxnLst/>
              <a:rect l="l" t="t" r="r" b="b"/>
              <a:pathLst>
                <a:path w="4374" h="4226" extrusionOk="0">
                  <a:moveTo>
                    <a:pt x="850" y="0"/>
                  </a:moveTo>
                  <a:cubicBezTo>
                    <a:pt x="574" y="0"/>
                    <a:pt x="305" y="83"/>
                    <a:pt x="70" y="258"/>
                  </a:cubicBezTo>
                  <a:cubicBezTo>
                    <a:pt x="1" y="307"/>
                    <a:pt x="39" y="415"/>
                    <a:pt x="108" y="415"/>
                  </a:cubicBezTo>
                  <a:cubicBezTo>
                    <a:pt x="122" y="415"/>
                    <a:pt x="138" y="410"/>
                    <a:pt x="153" y="400"/>
                  </a:cubicBezTo>
                  <a:cubicBezTo>
                    <a:pt x="323" y="290"/>
                    <a:pt x="531" y="243"/>
                    <a:pt x="740" y="243"/>
                  </a:cubicBezTo>
                  <a:cubicBezTo>
                    <a:pt x="913" y="243"/>
                    <a:pt x="1086" y="275"/>
                    <a:pt x="1237" y="329"/>
                  </a:cubicBezTo>
                  <a:cubicBezTo>
                    <a:pt x="1606" y="460"/>
                    <a:pt x="1916" y="710"/>
                    <a:pt x="2189" y="984"/>
                  </a:cubicBezTo>
                  <a:cubicBezTo>
                    <a:pt x="2737" y="1543"/>
                    <a:pt x="3154" y="2222"/>
                    <a:pt x="3511" y="2925"/>
                  </a:cubicBezTo>
                  <a:cubicBezTo>
                    <a:pt x="3713" y="3329"/>
                    <a:pt x="3904" y="3746"/>
                    <a:pt x="4094" y="4151"/>
                  </a:cubicBezTo>
                  <a:cubicBezTo>
                    <a:pt x="4117" y="4204"/>
                    <a:pt x="4155" y="4226"/>
                    <a:pt x="4195" y="4226"/>
                  </a:cubicBezTo>
                  <a:cubicBezTo>
                    <a:pt x="4281" y="4226"/>
                    <a:pt x="4373" y="4126"/>
                    <a:pt x="4333" y="4020"/>
                  </a:cubicBezTo>
                  <a:cubicBezTo>
                    <a:pt x="3975" y="3234"/>
                    <a:pt x="3618" y="2460"/>
                    <a:pt x="3142" y="1746"/>
                  </a:cubicBezTo>
                  <a:cubicBezTo>
                    <a:pt x="2904" y="1401"/>
                    <a:pt x="2642" y="1067"/>
                    <a:pt x="2344" y="770"/>
                  </a:cubicBezTo>
                  <a:cubicBezTo>
                    <a:pt x="2058" y="472"/>
                    <a:pt x="1725" y="210"/>
                    <a:pt x="1320" y="79"/>
                  </a:cubicBezTo>
                  <a:cubicBezTo>
                    <a:pt x="1165" y="27"/>
                    <a:pt x="1006" y="0"/>
                    <a:pt x="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6532323" y="3647417"/>
              <a:ext cx="103344" cy="265051"/>
            </a:xfrm>
            <a:custGeom>
              <a:avLst/>
              <a:gdLst/>
              <a:ahLst/>
              <a:cxnLst/>
              <a:rect l="l" t="t" r="r" b="b"/>
              <a:pathLst>
                <a:path w="2224" h="5704" extrusionOk="0">
                  <a:moveTo>
                    <a:pt x="2116" y="0"/>
                  </a:moveTo>
                  <a:cubicBezTo>
                    <a:pt x="2097" y="0"/>
                    <a:pt x="2077" y="8"/>
                    <a:pt x="2061" y="27"/>
                  </a:cubicBezTo>
                  <a:cubicBezTo>
                    <a:pt x="1775" y="349"/>
                    <a:pt x="1489" y="670"/>
                    <a:pt x="1227" y="1015"/>
                  </a:cubicBezTo>
                  <a:cubicBezTo>
                    <a:pt x="965" y="1361"/>
                    <a:pt x="739" y="1742"/>
                    <a:pt x="561" y="2135"/>
                  </a:cubicBezTo>
                  <a:cubicBezTo>
                    <a:pt x="203" y="2897"/>
                    <a:pt x="1" y="3766"/>
                    <a:pt x="191" y="4599"/>
                  </a:cubicBezTo>
                  <a:cubicBezTo>
                    <a:pt x="275" y="4992"/>
                    <a:pt x="477" y="5456"/>
                    <a:pt x="834" y="5683"/>
                  </a:cubicBezTo>
                  <a:cubicBezTo>
                    <a:pt x="857" y="5697"/>
                    <a:pt x="880" y="5703"/>
                    <a:pt x="901" y="5703"/>
                  </a:cubicBezTo>
                  <a:cubicBezTo>
                    <a:pt x="1007" y="5703"/>
                    <a:pt x="1090" y="5557"/>
                    <a:pt x="1001" y="5468"/>
                  </a:cubicBezTo>
                  <a:cubicBezTo>
                    <a:pt x="870" y="5337"/>
                    <a:pt x="751" y="5218"/>
                    <a:pt x="668" y="5064"/>
                  </a:cubicBezTo>
                  <a:cubicBezTo>
                    <a:pt x="572" y="4909"/>
                    <a:pt x="525" y="4742"/>
                    <a:pt x="477" y="4575"/>
                  </a:cubicBezTo>
                  <a:cubicBezTo>
                    <a:pt x="382" y="4194"/>
                    <a:pt x="382" y="3790"/>
                    <a:pt x="441" y="3409"/>
                  </a:cubicBezTo>
                  <a:cubicBezTo>
                    <a:pt x="572" y="2611"/>
                    <a:pt x="953" y="1896"/>
                    <a:pt x="1406" y="1242"/>
                  </a:cubicBezTo>
                  <a:cubicBezTo>
                    <a:pt x="1656" y="873"/>
                    <a:pt x="1918" y="492"/>
                    <a:pt x="2180" y="122"/>
                  </a:cubicBezTo>
                  <a:cubicBezTo>
                    <a:pt x="2223" y="61"/>
                    <a:pt x="2171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7062952" y="3651134"/>
              <a:ext cx="255060" cy="97861"/>
            </a:xfrm>
            <a:custGeom>
              <a:avLst/>
              <a:gdLst/>
              <a:ahLst/>
              <a:cxnLst/>
              <a:rect l="l" t="t" r="r" b="b"/>
              <a:pathLst>
                <a:path w="5489" h="2106" extrusionOk="0">
                  <a:moveTo>
                    <a:pt x="5399" y="1"/>
                  </a:moveTo>
                  <a:cubicBezTo>
                    <a:pt x="5355" y="1"/>
                    <a:pt x="5310" y="31"/>
                    <a:pt x="5310" y="90"/>
                  </a:cubicBezTo>
                  <a:cubicBezTo>
                    <a:pt x="5298" y="816"/>
                    <a:pt x="4655" y="1340"/>
                    <a:pt x="4024" y="1566"/>
                  </a:cubicBezTo>
                  <a:cubicBezTo>
                    <a:pt x="3655" y="1697"/>
                    <a:pt x="3262" y="1745"/>
                    <a:pt x="2869" y="1793"/>
                  </a:cubicBezTo>
                  <a:cubicBezTo>
                    <a:pt x="2441" y="1828"/>
                    <a:pt x="2000" y="1852"/>
                    <a:pt x="1572" y="1864"/>
                  </a:cubicBezTo>
                  <a:cubicBezTo>
                    <a:pt x="1334" y="1876"/>
                    <a:pt x="1095" y="1876"/>
                    <a:pt x="857" y="1876"/>
                  </a:cubicBezTo>
                  <a:cubicBezTo>
                    <a:pt x="757" y="1876"/>
                    <a:pt x="657" y="1874"/>
                    <a:pt x="557" y="1874"/>
                  </a:cubicBezTo>
                  <a:cubicBezTo>
                    <a:pt x="407" y="1874"/>
                    <a:pt x="257" y="1878"/>
                    <a:pt x="107" y="1900"/>
                  </a:cubicBezTo>
                  <a:cubicBezTo>
                    <a:pt x="36" y="1900"/>
                    <a:pt x="0" y="2007"/>
                    <a:pt x="83" y="2031"/>
                  </a:cubicBezTo>
                  <a:cubicBezTo>
                    <a:pt x="334" y="2090"/>
                    <a:pt x="596" y="2106"/>
                    <a:pt x="856" y="2106"/>
                  </a:cubicBezTo>
                  <a:cubicBezTo>
                    <a:pt x="1066" y="2106"/>
                    <a:pt x="1275" y="2096"/>
                    <a:pt x="1476" y="2090"/>
                  </a:cubicBezTo>
                  <a:cubicBezTo>
                    <a:pt x="1953" y="2090"/>
                    <a:pt x="2417" y="2055"/>
                    <a:pt x="2893" y="2007"/>
                  </a:cubicBezTo>
                  <a:cubicBezTo>
                    <a:pt x="3655" y="1936"/>
                    <a:pt x="4536" y="1781"/>
                    <a:pt x="5072" y="1162"/>
                  </a:cubicBezTo>
                  <a:cubicBezTo>
                    <a:pt x="5322" y="864"/>
                    <a:pt x="5489" y="483"/>
                    <a:pt x="5489" y="90"/>
                  </a:cubicBezTo>
                  <a:cubicBezTo>
                    <a:pt x="5489" y="31"/>
                    <a:pt x="5444" y="1"/>
                    <a:pt x="5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7070108" y="3522136"/>
              <a:ext cx="126903" cy="173742"/>
            </a:xfrm>
            <a:custGeom>
              <a:avLst/>
              <a:gdLst/>
              <a:ahLst/>
              <a:cxnLst/>
              <a:rect l="l" t="t" r="r" b="b"/>
              <a:pathLst>
                <a:path w="2731" h="3739" extrusionOk="0">
                  <a:moveTo>
                    <a:pt x="83" y="0"/>
                  </a:moveTo>
                  <a:cubicBezTo>
                    <a:pt x="42" y="0"/>
                    <a:pt x="0" y="43"/>
                    <a:pt x="25" y="92"/>
                  </a:cubicBezTo>
                  <a:lnTo>
                    <a:pt x="37" y="92"/>
                  </a:lnTo>
                  <a:cubicBezTo>
                    <a:pt x="822" y="1306"/>
                    <a:pt x="1656" y="2521"/>
                    <a:pt x="2513" y="3699"/>
                  </a:cubicBezTo>
                  <a:cubicBezTo>
                    <a:pt x="2534" y="3727"/>
                    <a:pt x="2563" y="3739"/>
                    <a:pt x="2592" y="3739"/>
                  </a:cubicBezTo>
                  <a:cubicBezTo>
                    <a:pt x="2662" y="3739"/>
                    <a:pt x="2730" y="3672"/>
                    <a:pt x="2680" y="3604"/>
                  </a:cubicBezTo>
                  <a:cubicBezTo>
                    <a:pt x="1870" y="2390"/>
                    <a:pt x="1013" y="1199"/>
                    <a:pt x="132" y="32"/>
                  </a:cubicBezTo>
                  <a:cubicBezTo>
                    <a:pt x="120" y="10"/>
                    <a:pt x="10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7164719" y="3623718"/>
              <a:ext cx="38800" cy="49581"/>
            </a:xfrm>
            <a:custGeom>
              <a:avLst/>
              <a:gdLst/>
              <a:ahLst/>
              <a:cxnLst/>
              <a:rect l="l" t="t" r="r" b="b"/>
              <a:pathLst>
                <a:path w="835" h="1067" extrusionOk="0">
                  <a:moveTo>
                    <a:pt x="74" y="1"/>
                  </a:moveTo>
                  <a:cubicBezTo>
                    <a:pt x="62" y="1"/>
                    <a:pt x="49" y="5"/>
                    <a:pt x="36" y="13"/>
                  </a:cubicBezTo>
                  <a:cubicBezTo>
                    <a:pt x="13" y="25"/>
                    <a:pt x="1" y="73"/>
                    <a:pt x="13" y="109"/>
                  </a:cubicBezTo>
                  <a:cubicBezTo>
                    <a:pt x="120" y="263"/>
                    <a:pt x="215" y="418"/>
                    <a:pt x="310" y="561"/>
                  </a:cubicBezTo>
                  <a:cubicBezTo>
                    <a:pt x="417" y="716"/>
                    <a:pt x="525" y="859"/>
                    <a:pt x="620" y="1013"/>
                  </a:cubicBezTo>
                  <a:cubicBezTo>
                    <a:pt x="644" y="1045"/>
                    <a:pt x="678" y="1066"/>
                    <a:pt x="712" y="1066"/>
                  </a:cubicBezTo>
                  <a:cubicBezTo>
                    <a:pt x="730" y="1066"/>
                    <a:pt x="747" y="1061"/>
                    <a:pt x="763" y="1049"/>
                  </a:cubicBezTo>
                  <a:cubicBezTo>
                    <a:pt x="810" y="1025"/>
                    <a:pt x="834" y="954"/>
                    <a:pt x="810" y="906"/>
                  </a:cubicBezTo>
                  <a:cubicBezTo>
                    <a:pt x="691" y="763"/>
                    <a:pt x="584" y="609"/>
                    <a:pt x="477" y="466"/>
                  </a:cubicBezTo>
                  <a:cubicBezTo>
                    <a:pt x="370" y="323"/>
                    <a:pt x="251" y="180"/>
                    <a:pt x="144" y="37"/>
                  </a:cubicBezTo>
                  <a:cubicBezTo>
                    <a:pt x="121" y="14"/>
                    <a:pt x="9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8" name="Google Shape;3438;p62"/>
          <p:cNvGrpSpPr/>
          <p:nvPr/>
        </p:nvGrpSpPr>
        <p:grpSpPr>
          <a:xfrm rot="-1001076">
            <a:off x="7111052" y="1546461"/>
            <a:ext cx="1878176" cy="1169891"/>
            <a:chOff x="4350390" y="595228"/>
            <a:chExt cx="2087612" cy="1300207"/>
          </a:xfrm>
        </p:grpSpPr>
        <p:grpSp>
          <p:nvGrpSpPr>
            <p:cNvPr id="3439" name="Google Shape;3439;p62"/>
            <p:cNvGrpSpPr/>
            <p:nvPr/>
          </p:nvGrpSpPr>
          <p:grpSpPr>
            <a:xfrm>
              <a:off x="5844507" y="927203"/>
              <a:ext cx="585923" cy="852566"/>
              <a:chOff x="7241590" y="1849903"/>
              <a:chExt cx="467169" cy="679769"/>
            </a:xfrm>
          </p:grpSpPr>
          <p:sp>
            <p:nvSpPr>
              <p:cNvPr id="3440" name="Google Shape;3440;p62"/>
              <p:cNvSpPr/>
              <p:nvPr/>
            </p:nvSpPr>
            <p:spPr>
              <a:xfrm>
                <a:off x="7519915" y="1849903"/>
                <a:ext cx="85623" cy="2691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264" extrusionOk="0">
                    <a:moveTo>
                      <a:pt x="1608" y="0"/>
                    </a:moveTo>
                    <a:cubicBezTo>
                      <a:pt x="1537" y="453"/>
                      <a:pt x="1334" y="858"/>
                      <a:pt x="1156" y="1274"/>
                    </a:cubicBezTo>
                    <a:cubicBezTo>
                      <a:pt x="442" y="2846"/>
                      <a:pt x="1" y="4608"/>
                      <a:pt x="382" y="6275"/>
                    </a:cubicBezTo>
                    <a:cubicBezTo>
                      <a:pt x="453" y="6584"/>
                      <a:pt x="549" y="6894"/>
                      <a:pt x="513" y="7204"/>
                    </a:cubicBezTo>
                    <a:lnTo>
                      <a:pt x="608" y="7263"/>
                    </a:lnTo>
                    <a:cubicBezTo>
                      <a:pt x="942" y="6739"/>
                      <a:pt x="1251" y="6215"/>
                      <a:pt x="1549" y="5668"/>
                    </a:cubicBezTo>
                    <a:lnTo>
                      <a:pt x="1561" y="5680"/>
                    </a:lnTo>
                    <a:cubicBezTo>
                      <a:pt x="1727" y="5370"/>
                      <a:pt x="1882" y="5072"/>
                      <a:pt x="2001" y="4751"/>
                    </a:cubicBezTo>
                    <a:cubicBezTo>
                      <a:pt x="2275" y="4001"/>
                      <a:pt x="2311" y="3155"/>
                      <a:pt x="2192" y="2358"/>
                    </a:cubicBezTo>
                    <a:cubicBezTo>
                      <a:pt x="2085" y="1560"/>
                      <a:pt x="1846" y="774"/>
                      <a:pt x="1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7362894" y="2073986"/>
                <a:ext cx="324706" cy="234156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6320" extrusionOk="0">
                    <a:moveTo>
                      <a:pt x="227" y="1"/>
                    </a:moveTo>
                    <a:lnTo>
                      <a:pt x="227" y="1"/>
                    </a:lnTo>
                    <a:cubicBezTo>
                      <a:pt x="322" y="1096"/>
                      <a:pt x="0" y="2263"/>
                      <a:pt x="429" y="3275"/>
                    </a:cubicBezTo>
                    <a:cubicBezTo>
                      <a:pt x="822" y="4204"/>
                      <a:pt x="1739" y="4775"/>
                      <a:pt x="2501" y="5430"/>
                    </a:cubicBezTo>
                    <a:cubicBezTo>
                      <a:pt x="2632" y="5549"/>
                      <a:pt x="2763" y="5668"/>
                      <a:pt x="2846" y="5823"/>
                    </a:cubicBezTo>
                    <a:cubicBezTo>
                      <a:pt x="3330" y="6159"/>
                      <a:pt x="3915" y="6319"/>
                      <a:pt x="4505" y="6319"/>
                    </a:cubicBezTo>
                    <a:cubicBezTo>
                      <a:pt x="4583" y="6319"/>
                      <a:pt x="4661" y="6317"/>
                      <a:pt x="4739" y="6311"/>
                    </a:cubicBezTo>
                    <a:cubicBezTo>
                      <a:pt x="5406" y="6275"/>
                      <a:pt x="6049" y="6037"/>
                      <a:pt x="6620" y="5692"/>
                    </a:cubicBezTo>
                    <a:cubicBezTo>
                      <a:pt x="6954" y="5489"/>
                      <a:pt x="7251" y="5239"/>
                      <a:pt x="7561" y="5001"/>
                    </a:cubicBezTo>
                    <a:lnTo>
                      <a:pt x="7561" y="4989"/>
                    </a:lnTo>
                    <a:cubicBezTo>
                      <a:pt x="7966" y="4668"/>
                      <a:pt x="8370" y="4346"/>
                      <a:pt x="8763" y="4025"/>
                    </a:cubicBezTo>
                    <a:cubicBezTo>
                      <a:pt x="8442" y="4013"/>
                      <a:pt x="8120" y="4001"/>
                      <a:pt x="7799" y="3989"/>
                    </a:cubicBezTo>
                    <a:cubicBezTo>
                      <a:pt x="7506" y="3971"/>
                      <a:pt x="7211" y="3957"/>
                      <a:pt x="6917" y="3957"/>
                    </a:cubicBezTo>
                    <a:cubicBezTo>
                      <a:pt x="6424" y="3957"/>
                      <a:pt x="5935" y="3998"/>
                      <a:pt x="5465" y="4132"/>
                    </a:cubicBezTo>
                    <a:cubicBezTo>
                      <a:pt x="4465" y="4418"/>
                      <a:pt x="3656" y="5120"/>
                      <a:pt x="2870" y="5799"/>
                    </a:cubicBezTo>
                    <a:cubicBezTo>
                      <a:pt x="3025" y="4668"/>
                      <a:pt x="3048" y="3465"/>
                      <a:pt x="2560" y="2441"/>
                    </a:cubicBezTo>
                    <a:cubicBezTo>
                      <a:pt x="2072" y="1417"/>
                      <a:pt x="1131" y="69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7278640" y="2462426"/>
                <a:ext cx="219262" cy="67246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15" extrusionOk="0">
                    <a:moveTo>
                      <a:pt x="2261" y="1"/>
                    </a:moveTo>
                    <a:cubicBezTo>
                      <a:pt x="1486" y="1"/>
                      <a:pt x="712" y="131"/>
                      <a:pt x="0" y="387"/>
                    </a:cubicBezTo>
                    <a:lnTo>
                      <a:pt x="12" y="387"/>
                    </a:lnTo>
                    <a:cubicBezTo>
                      <a:pt x="524" y="863"/>
                      <a:pt x="1453" y="1113"/>
                      <a:pt x="2120" y="1363"/>
                    </a:cubicBezTo>
                    <a:cubicBezTo>
                      <a:pt x="2536" y="1518"/>
                      <a:pt x="2953" y="1685"/>
                      <a:pt x="3405" y="1768"/>
                    </a:cubicBezTo>
                    <a:cubicBezTo>
                      <a:pt x="3584" y="1797"/>
                      <a:pt x="3766" y="1814"/>
                      <a:pt x="3947" y="1814"/>
                    </a:cubicBezTo>
                    <a:cubicBezTo>
                      <a:pt x="4214" y="1814"/>
                      <a:pt x="4479" y="1777"/>
                      <a:pt x="4727" y="1685"/>
                    </a:cubicBezTo>
                    <a:cubicBezTo>
                      <a:pt x="5144" y="1518"/>
                      <a:pt x="5489" y="1220"/>
                      <a:pt x="5918" y="1137"/>
                    </a:cubicBezTo>
                    <a:cubicBezTo>
                      <a:pt x="4892" y="374"/>
                      <a:pt x="3575" y="1"/>
                      <a:pt x="2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7241590" y="2255757"/>
                <a:ext cx="88698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5966" extrusionOk="0">
                    <a:moveTo>
                      <a:pt x="464" y="0"/>
                    </a:moveTo>
                    <a:lnTo>
                      <a:pt x="464" y="0"/>
                    </a:lnTo>
                    <a:cubicBezTo>
                      <a:pt x="548" y="726"/>
                      <a:pt x="369" y="1464"/>
                      <a:pt x="238" y="2191"/>
                    </a:cubicBezTo>
                    <a:cubicBezTo>
                      <a:pt x="95" y="2917"/>
                      <a:pt x="0" y="3667"/>
                      <a:pt x="226" y="4370"/>
                    </a:cubicBezTo>
                    <a:cubicBezTo>
                      <a:pt x="405" y="4929"/>
                      <a:pt x="643" y="5501"/>
                      <a:pt x="1012" y="5965"/>
                    </a:cubicBezTo>
                    <a:cubicBezTo>
                      <a:pt x="2072" y="4929"/>
                      <a:pt x="2393" y="3215"/>
                      <a:pt x="1798" y="1857"/>
                    </a:cubicBezTo>
                    <a:cubicBezTo>
                      <a:pt x="1488" y="1155"/>
                      <a:pt x="976" y="572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7422434" y="1960611"/>
                <a:ext cx="100183" cy="2197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93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" y="501"/>
                      <a:pt x="120" y="1084"/>
                      <a:pt x="108" y="1644"/>
                    </a:cubicBezTo>
                    <a:cubicBezTo>
                      <a:pt x="84" y="2132"/>
                      <a:pt x="144" y="2632"/>
                      <a:pt x="251" y="3120"/>
                    </a:cubicBezTo>
                    <a:cubicBezTo>
                      <a:pt x="322" y="3418"/>
                      <a:pt x="417" y="3727"/>
                      <a:pt x="560" y="4001"/>
                    </a:cubicBezTo>
                    <a:cubicBezTo>
                      <a:pt x="1001" y="4870"/>
                      <a:pt x="1834" y="5490"/>
                      <a:pt x="2703" y="5930"/>
                    </a:cubicBezTo>
                    <a:cubicBezTo>
                      <a:pt x="2656" y="4632"/>
                      <a:pt x="2465" y="3108"/>
                      <a:pt x="1894" y="1953"/>
                    </a:cubicBezTo>
                    <a:cubicBezTo>
                      <a:pt x="1477" y="1132"/>
                      <a:pt x="810" y="4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7384939" y="2353237"/>
                <a:ext cx="217076" cy="7302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971" extrusionOk="0">
                    <a:moveTo>
                      <a:pt x="3465" y="0"/>
                    </a:moveTo>
                    <a:cubicBezTo>
                      <a:pt x="2263" y="12"/>
                      <a:pt x="1132" y="560"/>
                      <a:pt x="36" y="1096"/>
                    </a:cubicBezTo>
                    <a:cubicBezTo>
                      <a:pt x="36" y="1131"/>
                      <a:pt x="24" y="1155"/>
                      <a:pt x="1" y="1179"/>
                    </a:cubicBezTo>
                    <a:cubicBezTo>
                      <a:pt x="882" y="1548"/>
                      <a:pt x="1810" y="1929"/>
                      <a:pt x="2763" y="1965"/>
                    </a:cubicBezTo>
                    <a:cubicBezTo>
                      <a:pt x="2848" y="1968"/>
                      <a:pt x="2934" y="1970"/>
                      <a:pt x="3020" y="1970"/>
                    </a:cubicBezTo>
                    <a:cubicBezTo>
                      <a:pt x="3247" y="1970"/>
                      <a:pt x="3476" y="1954"/>
                      <a:pt x="3692" y="1893"/>
                    </a:cubicBezTo>
                    <a:cubicBezTo>
                      <a:pt x="4096" y="1786"/>
                      <a:pt x="4442" y="1548"/>
                      <a:pt x="4787" y="1310"/>
                    </a:cubicBezTo>
                    <a:cubicBezTo>
                      <a:pt x="5156" y="1048"/>
                      <a:pt x="5513" y="774"/>
                      <a:pt x="5859" y="488"/>
                    </a:cubicBezTo>
                    <a:cubicBezTo>
                      <a:pt x="5085" y="238"/>
                      <a:pt x="4287" y="0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7312616" y="2171059"/>
                <a:ext cx="93107" cy="22411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6049" extrusionOk="0">
                    <a:moveTo>
                      <a:pt x="95" y="0"/>
                    </a:moveTo>
                    <a:cubicBezTo>
                      <a:pt x="71" y="572"/>
                      <a:pt x="48" y="1155"/>
                      <a:pt x="24" y="1738"/>
                    </a:cubicBezTo>
                    <a:cubicBezTo>
                      <a:pt x="12" y="2012"/>
                      <a:pt x="0" y="2286"/>
                      <a:pt x="24" y="2560"/>
                    </a:cubicBezTo>
                    <a:cubicBezTo>
                      <a:pt x="71" y="3012"/>
                      <a:pt x="214" y="3453"/>
                      <a:pt x="452" y="3846"/>
                    </a:cubicBezTo>
                    <a:cubicBezTo>
                      <a:pt x="917" y="4608"/>
                      <a:pt x="1715" y="5179"/>
                      <a:pt x="1941" y="6048"/>
                    </a:cubicBezTo>
                    <a:cubicBezTo>
                      <a:pt x="1953" y="6036"/>
                      <a:pt x="1976" y="6025"/>
                      <a:pt x="1988" y="6013"/>
                    </a:cubicBezTo>
                    <a:cubicBezTo>
                      <a:pt x="2262" y="5429"/>
                      <a:pt x="2441" y="4786"/>
                      <a:pt x="2477" y="4143"/>
                    </a:cubicBezTo>
                    <a:cubicBezTo>
                      <a:pt x="2512" y="3465"/>
                      <a:pt x="2393" y="2774"/>
                      <a:pt x="2060" y="2191"/>
                    </a:cubicBezTo>
                    <a:cubicBezTo>
                      <a:pt x="1869" y="1845"/>
                      <a:pt x="1619" y="1548"/>
                      <a:pt x="1357" y="1250"/>
                    </a:cubicBezTo>
                    <a:cubicBezTo>
                      <a:pt x="964" y="810"/>
                      <a:pt x="536" y="393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7522582" y="2055460"/>
                <a:ext cx="186176" cy="126896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425" extrusionOk="0">
                    <a:moveTo>
                      <a:pt x="5025" y="1"/>
                    </a:moveTo>
                    <a:cubicBezTo>
                      <a:pt x="4120" y="179"/>
                      <a:pt x="3203" y="453"/>
                      <a:pt x="2453" y="989"/>
                    </a:cubicBezTo>
                    <a:cubicBezTo>
                      <a:pt x="2191" y="1167"/>
                      <a:pt x="1953" y="1382"/>
                      <a:pt x="1727" y="1596"/>
                    </a:cubicBezTo>
                    <a:cubicBezTo>
                      <a:pt x="1155" y="2132"/>
                      <a:pt x="620" y="2715"/>
                      <a:pt x="143" y="3346"/>
                    </a:cubicBezTo>
                    <a:cubicBezTo>
                      <a:pt x="119" y="3370"/>
                      <a:pt x="108" y="3394"/>
                      <a:pt x="72" y="3394"/>
                    </a:cubicBezTo>
                    <a:cubicBezTo>
                      <a:pt x="67" y="3396"/>
                      <a:pt x="63" y="3397"/>
                      <a:pt x="58" y="3397"/>
                    </a:cubicBezTo>
                    <a:cubicBezTo>
                      <a:pt x="39" y="3397"/>
                      <a:pt x="20" y="3380"/>
                      <a:pt x="0" y="3370"/>
                    </a:cubicBezTo>
                    <a:cubicBezTo>
                      <a:pt x="0" y="3394"/>
                      <a:pt x="0" y="3406"/>
                      <a:pt x="0" y="3418"/>
                    </a:cubicBezTo>
                    <a:cubicBezTo>
                      <a:pt x="80" y="3422"/>
                      <a:pt x="160" y="3425"/>
                      <a:pt x="240" y="3425"/>
                    </a:cubicBezTo>
                    <a:cubicBezTo>
                      <a:pt x="1399" y="3425"/>
                      <a:pt x="2556" y="2943"/>
                      <a:pt x="3358" y="2096"/>
                    </a:cubicBezTo>
                    <a:cubicBezTo>
                      <a:pt x="3548" y="1906"/>
                      <a:pt x="3715" y="1679"/>
                      <a:pt x="3882" y="1465"/>
                    </a:cubicBezTo>
                    <a:cubicBezTo>
                      <a:pt x="4263" y="977"/>
                      <a:pt x="4644" y="489"/>
                      <a:pt x="5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8" name="Google Shape;3448;p62"/>
            <p:cNvGrpSpPr/>
            <p:nvPr/>
          </p:nvGrpSpPr>
          <p:grpSpPr>
            <a:xfrm>
              <a:off x="5804172" y="923950"/>
              <a:ext cx="633830" cy="861204"/>
              <a:chOff x="7209430" y="1847309"/>
              <a:chExt cx="505366" cy="686656"/>
            </a:xfrm>
          </p:grpSpPr>
          <p:sp>
            <p:nvSpPr>
              <p:cNvPr id="3449" name="Google Shape;3449;p62"/>
              <p:cNvSpPr/>
              <p:nvPr/>
            </p:nvSpPr>
            <p:spPr>
              <a:xfrm>
                <a:off x="7209430" y="1994549"/>
                <a:ext cx="362571" cy="513772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13867" extrusionOk="0">
                    <a:moveTo>
                      <a:pt x="9715" y="1"/>
                    </a:moveTo>
                    <a:cubicBezTo>
                      <a:pt x="9692" y="1"/>
                      <a:pt x="9672" y="15"/>
                      <a:pt x="9667" y="49"/>
                    </a:cubicBezTo>
                    <a:lnTo>
                      <a:pt x="9655" y="37"/>
                    </a:lnTo>
                    <a:cubicBezTo>
                      <a:pt x="9536" y="633"/>
                      <a:pt x="9381" y="1216"/>
                      <a:pt x="9238" y="1811"/>
                    </a:cubicBezTo>
                    <a:cubicBezTo>
                      <a:pt x="9095" y="2395"/>
                      <a:pt x="8941" y="2978"/>
                      <a:pt x="8762" y="3561"/>
                    </a:cubicBezTo>
                    <a:cubicBezTo>
                      <a:pt x="8405" y="4716"/>
                      <a:pt x="7964" y="5847"/>
                      <a:pt x="7417" y="6931"/>
                    </a:cubicBezTo>
                    <a:cubicBezTo>
                      <a:pt x="6428" y="8872"/>
                      <a:pt x="5059" y="10634"/>
                      <a:pt x="3309" y="11943"/>
                    </a:cubicBezTo>
                    <a:cubicBezTo>
                      <a:pt x="2356" y="12658"/>
                      <a:pt x="1285" y="13229"/>
                      <a:pt x="154" y="13598"/>
                    </a:cubicBezTo>
                    <a:cubicBezTo>
                      <a:pt x="1" y="13642"/>
                      <a:pt x="48" y="13866"/>
                      <a:pt x="186" y="13866"/>
                    </a:cubicBezTo>
                    <a:cubicBezTo>
                      <a:pt x="198" y="13866"/>
                      <a:pt x="211" y="13864"/>
                      <a:pt x="225" y="13860"/>
                    </a:cubicBezTo>
                    <a:cubicBezTo>
                      <a:pt x="2285" y="13194"/>
                      <a:pt x="4083" y="11884"/>
                      <a:pt x="5500" y="10265"/>
                    </a:cubicBezTo>
                    <a:cubicBezTo>
                      <a:pt x="7059" y="8491"/>
                      <a:pt x="8131" y="6359"/>
                      <a:pt x="8857" y="4121"/>
                    </a:cubicBezTo>
                    <a:cubicBezTo>
                      <a:pt x="9072" y="3466"/>
                      <a:pt x="9250" y="2799"/>
                      <a:pt x="9417" y="2121"/>
                    </a:cubicBezTo>
                    <a:cubicBezTo>
                      <a:pt x="9488" y="1787"/>
                      <a:pt x="9560" y="1466"/>
                      <a:pt x="9619" y="1133"/>
                    </a:cubicBezTo>
                    <a:cubicBezTo>
                      <a:pt x="9691" y="775"/>
                      <a:pt x="9726" y="430"/>
                      <a:pt x="9786" y="73"/>
                    </a:cubicBezTo>
                    <a:cubicBezTo>
                      <a:pt x="9786" y="31"/>
                      <a:pt x="9748" y="1"/>
                      <a:pt x="9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7521693" y="1847309"/>
                <a:ext cx="89142" cy="27746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7489" extrusionOk="0">
                    <a:moveTo>
                      <a:pt x="1573" y="367"/>
                    </a:moveTo>
                    <a:cubicBezTo>
                      <a:pt x="1842" y="1242"/>
                      <a:pt x="2099" y="2130"/>
                      <a:pt x="2132" y="3047"/>
                    </a:cubicBezTo>
                    <a:cubicBezTo>
                      <a:pt x="2144" y="3547"/>
                      <a:pt x="2084" y="4047"/>
                      <a:pt x="1941" y="4523"/>
                    </a:cubicBezTo>
                    <a:cubicBezTo>
                      <a:pt x="1798" y="4999"/>
                      <a:pt x="1560" y="5440"/>
                      <a:pt x="1322" y="5869"/>
                    </a:cubicBezTo>
                    <a:cubicBezTo>
                      <a:pt x="1093" y="6280"/>
                      <a:pt x="847" y="6676"/>
                      <a:pt x="618" y="7076"/>
                    </a:cubicBezTo>
                    <a:lnTo>
                      <a:pt x="618" y="7076"/>
                    </a:lnTo>
                    <a:cubicBezTo>
                      <a:pt x="611" y="6663"/>
                      <a:pt x="443" y="6245"/>
                      <a:pt x="382" y="5845"/>
                    </a:cubicBezTo>
                    <a:cubicBezTo>
                      <a:pt x="322" y="5369"/>
                      <a:pt x="310" y="4892"/>
                      <a:pt x="358" y="4416"/>
                    </a:cubicBezTo>
                    <a:cubicBezTo>
                      <a:pt x="429" y="3440"/>
                      <a:pt x="703" y="2499"/>
                      <a:pt x="1072" y="1606"/>
                    </a:cubicBezTo>
                    <a:cubicBezTo>
                      <a:pt x="1240" y="1192"/>
                      <a:pt x="1456" y="795"/>
                      <a:pt x="1573" y="367"/>
                    </a:cubicBezTo>
                    <a:close/>
                    <a:moveTo>
                      <a:pt x="1563" y="0"/>
                    </a:moveTo>
                    <a:cubicBezTo>
                      <a:pt x="1534" y="0"/>
                      <a:pt x="1507" y="18"/>
                      <a:pt x="1501" y="58"/>
                    </a:cubicBezTo>
                    <a:cubicBezTo>
                      <a:pt x="1499" y="70"/>
                      <a:pt x="1497" y="82"/>
                      <a:pt x="1494" y="94"/>
                    </a:cubicBezTo>
                    <a:lnTo>
                      <a:pt x="1489" y="94"/>
                    </a:lnTo>
                    <a:cubicBezTo>
                      <a:pt x="1490" y="98"/>
                      <a:pt x="1491" y="101"/>
                      <a:pt x="1492" y="105"/>
                    </a:cubicBezTo>
                    <a:lnTo>
                      <a:pt x="1492" y="105"/>
                    </a:lnTo>
                    <a:cubicBezTo>
                      <a:pt x="1402" y="575"/>
                      <a:pt x="1173" y="1002"/>
                      <a:pt x="977" y="1440"/>
                    </a:cubicBezTo>
                    <a:cubicBezTo>
                      <a:pt x="786" y="1892"/>
                      <a:pt x="608" y="2332"/>
                      <a:pt x="453" y="2797"/>
                    </a:cubicBezTo>
                    <a:cubicBezTo>
                      <a:pt x="167" y="3702"/>
                      <a:pt x="1" y="4666"/>
                      <a:pt x="84" y="5619"/>
                    </a:cubicBezTo>
                    <a:cubicBezTo>
                      <a:pt x="108" y="5892"/>
                      <a:pt x="143" y="6166"/>
                      <a:pt x="203" y="6428"/>
                    </a:cubicBezTo>
                    <a:cubicBezTo>
                      <a:pt x="274" y="6714"/>
                      <a:pt x="346" y="6988"/>
                      <a:pt x="334" y="7274"/>
                    </a:cubicBezTo>
                    <a:cubicBezTo>
                      <a:pt x="329" y="7353"/>
                      <a:pt x="379" y="7397"/>
                      <a:pt x="439" y="7406"/>
                    </a:cubicBezTo>
                    <a:lnTo>
                      <a:pt x="439" y="7406"/>
                    </a:lnTo>
                    <a:cubicBezTo>
                      <a:pt x="432" y="7454"/>
                      <a:pt x="473" y="7489"/>
                      <a:pt x="520" y="7489"/>
                    </a:cubicBezTo>
                    <a:cubicBezTo>
                      <a:pt x="546" y="7489"/>
                      <a:pt x="574" y="7478"/>
                      <a:pt x="596" y="7452"/>
                    </a:cubicBezTo>
                    <a:lnTo>
                      <a:pt x="584" y="7452"/>
                    </a:lnTo>
                    <a:cubicBezTo>
                      <a:pt x="905" y="7024"/>
                      <a:pt x="1167" y="6559"/>
                      <a:pt x="1429" y="6095"/>
                    </a:cubicBezTo>
                    <a:cubicBezTo>
                      <a:pt x="1679" y="5654"/>
                      <a:pt x="1941" y="5214"/>
                      <a:pt x="2096" y="4726"/>
                    </a:cubicBezTo>
                    <a:cubicBezTo>
                      <a:pt x="2406" y="3785"/>
                      <a:pt x="2310" y="2737"/>
                      <a:pt x="2108" y="1773"/>
                    </a:cubicBezTo>
                    <a:cubicBezTo>
                      <a:pt x="1989" y="1189"/>
                      <a:pt x="1810" y="630"/>
                      <a:pt x="1632" y="58"/>
                    </a:cubicBezTo>
                    <a:cubicBezTo>
                      <a:pt x="1626" y="21"/>
                      <a:pt x="1594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7417099" y="1956535"/>
                <a:ext cx="297697" cy="23041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219" extrusionOk="0">
                    <a:moveTo>
                      <a:pt x="336" y="353"/>
                    </a:moveTo>
                    <a:cubicBezTo>
                      <a:pt x="976" y="759"/>
                      <a:pt x="1512" y="1340"/>
                      <a:pt x="1871" y="2016"/>
                    </a:cubicBezTo>
                    <a:cubicBezTo>
                      <a:pt x="2300" y="2802"/>
                      <a:pt x="2490" y="3695"/>
                      <a:pt x="2609" y="4564"/>
                    </a:cubicBezTo>
                    <a:cubicBezTo>
                      <a:pt x="2681" y="4993"/>
                      <a:pt x="2717" y="5432"/>
                      <a:pt x="2749" y="5871"/>
                    </a:cubicBezTo>
                    <a:lnTo>
                      <a:pt x="2749" y="5871"/>
                    </a:lnTo>
                    <a:cubicBezTo>
                      <a:pt x="2714" y="5852"/>
                      <a:pt x="2683" y="5833"/>
                      <a:pt x="2645" y="5814"/>
                    </a:cubicBezTo>
                    <a:cubicBezTo>
                      <a:pt x="2312" y="5611"/>
                      <a:pt x="1978" y="5385"/>
                      <a:pt x="1693" y="5135"/>
                    </a:cubicBezTo>
                    <a:cubicBezTo>
                      <a:pt x="1395" y="4885"/>
                      <a:pt x="1145" y="4599"/>
                      <a:pt x="942" y="4278"/>
                    </a:cubicBezTo>
                    <a:cubicBezTo>
                      <a:pt x="704" y="3897"/>
                      <a:pt x="573" y="3468"/>
                      <a:pt x="478" y="3040"/>
                    </a:cubicBezTo>
                    <a:cubicBezTo>
                      <a:pt x="371" y="2516"/>
                      <a:pt x="347" y="1992"/>
                      <a:pt x="371" y="1468"/>
                    </a:cubicBezTo>
                    <a:cubicBezTo>
                      <a:pt x="399" y="1096"/>
                      <a:pt x="419" y="717"/>
                      <a:pt x="336" y="353"/>
                    </a:cubicBezTo>
                    <a:close/>
                    <a:moveTo>
                      <a:pt x="7606" y="2834"/>
                    </a:moveTo>
                    <a:cubicBezTo>
                      <a:pt x="7374" y="3117"/>
                      <a:pt x="7143" y="3406"/>
                      <a:pt x="6919" y="3695"/>
                    </a:cubicBezTo>
                    <a:cubicBezTo>
                      <a:pt x="6646" y="4040"/>
                      <a:pt x="6384" y="4397"/>
                      <a:pt x="6074" y="4718"/>
                    </a:cubicBezTo>
                    <a:cubicBezTo>
                      <a:pt x="5538" y="5266"/>
                      <a:pt x="4860" y="5647"/>
                      <a:pt x="4121" y="5838"/>
                    </a:cubicBezTo>
                    <a:cubicBezTo>
                      <a:pt x="3808" y="5918"/>
                      <a:pt x="3482" y="5965"/>
                      <a:pt x="3157" y="5978"/>
                    </a:cubicBezTo>
                    <a:lnTo>
                      <a:pt x="3157" y="5978"/>
                    </a:lnTo>
                    <a:cubicBezTo>
                      <a:pt x="3173" y="5955"/>
                      <a:pt x="3189" y="5931"/>
                      <a:pt x="3205" y="5909"/>
                    </a:cubicBezTo>
                    <a:cubicBezTo>
                      <a:pt x="3776" y="5195"/>
                      <a:pt x="4419" y="4480"/>
                      <a:pt x="5133" y="3909"/>
                    </a:cubicBezTo>
                    <a:cubicBezTo>
                      <a:pt x="5839" y="3342"/>
                      <a:pt x="6718" y="3015"/>
                      <a:pt x="7606" y="2834"/>
                    </a:cubicBezTo>
                    <a:close/>
                    <a:moveTo>
                      <a:pt x="139" y="0"/>
                    </a:moveTo>
                    <a:cubicBezTo>
                      <a:pt x="72" y="0"/>
                      <a:pt x="0" y="60"/>
                      <a:pt x="38" y="135"/>
                    </a:cubicBezTo>
                    <a:cubicBezTo>
                      <a:pt x="204" y="563"/>
                      <a:pt x="180" y="1016"/>
                      <a:pt x="145" y="1468"/>
                    </a:cubicBezTo>
                    <a:cubicBezTo>
                      <a:pt x="109" y="1944"/>
                      <a:pt x="121" y="2409"/>
                      <a:pt x="192" y="2873"/>
                    </a:cubicBezTo>
                    <a:cubicBezTo>
                      <a:pt x="276" y="3337"/>
                      <a:pt x="395" y="3790"/>
                      <a:pt x="609" y="4206"/>
                    </a:cubicBezTo>
                    <a:cubicBezTo>
                      <a:pt x="788" y="4552"/>
                      <a:pt x="1038" y="4861"/>
                      <a:pt x="1312" y="5135"/>
                    </a:cubicBezTo>
                    <a:cubicBezTo>
                      <a:pt x="1597" y="5409"/>
                      <a:pt x="1907" y="5647"/>
                      <a:pt x="2252" y="5850"/>
                    </a:cubicBezTo>
                    <a:cubicBezTo>
                      <a:pt x="2408" y="5939"/>
                      <a:pt x="2575" y="6039"/>
                      <a:pt x="2733" y="6120"/>
                    </a:cubicBezTo>
                    <a:lnTo>
                      <a:pt x="2733" y="6120"/>
                    </a:lnTo>
                    <a:cubicBezTo>
                      <a:pt x="2745" y="6163"/>
                      <a:pt x="2779" y="6202"/>
                      <a:pt x="2836" y="6207"/>
                    </a:cubicBezTo>
                    <a:cubicBezTo>
                      <a:pt x="2937" y="6214"/>
                      <a:pt x="3038" y="6218"/>
                      <a:pt x="3139" y="6218"/>
                    </a:cubicBezTo>
                    <a:cubicBezTo>
                      <a:pt x="3834" y="6218"/>
                      <a:pt x="4519" y="6042"/>
                      <a:pt x="5122" y="5730"/>
                    </a:cubicBezTo>
                    <a:cubicBezTo>
                      <a:pt x="5479" y="5552"/>
                      <a:pt x="5800" y="5326"/>
                      <a:pt x="6098" y="5052"/>
                    </a:cubicBezTo>
                    <a:cubicBezTo>
                      <a:pt x="6431" y="4754"/>
                      <a:pt x="6693" y="4385"/>
                      <a:pt x="6967" y="4040"/>
                    </a:cubicBezTo>
                    <a:cubicBezTo>
                      <a:pt x="7300" y="3599"/>
                      <a:pt x="7634" y="3159"/>
                      <a:pt x="7967" y="2730"/>
                    </a:cubicBezTo>
                    <a:cubicBezTo>
                      <a:pt x="8034" y="2652"/>
                      <a:pt x="7943" y="2562"/>
                      <a:pt x="7863" y="2562"/>
                    </a:cubicBezTo>
                    <a:cubicBezTo>
                      <a:pt x="7858" y="2562"/>
                      <a:pt x="7853" y="2563"/>
                      <a:pt x="7848" y="2563"/>
                    </a:cubicBezTo>
                    <a:cubicBezTo>
                      <a:pt x="7015" y="2754"/>
                      <a:pt x="6181" y="2968"/>
                      <a:pt x="5455" y="3421"/>
                    </a:cubicBezTo>
                    <a:cubicBezTo>
                      <a:pt x="5074" y="3659"/>
                      <a:pt x="4752" y="3945"/>
                      <a:pt x="4431" y="4254"/>
                    </a:cubicBezTo>
                    <a:cubicBezTo>
                      <a:pt x="4109" y="4564"/>
                      <a:pt x="3788" y="4897"/>
                      <a:pt x="3490" y="5230"/>
                    </a:cubicBezTo>
                    <a:cubicBezTo>
                      <a:pt x="3347" y="5397"/>
                      <a:pt x="3205" y="5576"/>
                      <a:pt x="3062" y="5742"/>
                    </a:cubicBezTo>
                    <a:cubicBezTo>
                      <a:pt x="3026" y="5790"/>
                      <a:pt x="3002" y="5826"/>
                      <a:pt x="2966" y="5861"/>
                    </a:cubicBezTo>
                    <a:cubicBezTo>
                      <a:pt x="2953" y="5875"/>
                      <a:pt x="2935" y="5905"/>
                      <a:pt x="2920" y="5928"/>
                    </a:cubicBezTo>
                    <a:lnTo>
                      <a:pt x="2920" y="5928"/>
                    </a:lnTo>
                    <a:cubicBezTo>
                      <a:pt x="2920" y="5041"/>
                      <a:pt x="2822" y="4155"/>
                      <a:pt x="2597" y="3290"/>
                    </a:cubicBezTo>
                    <a:cubicBezTo>
                      <a:pt x="2371" y="2421"/>
                      <a:pt x="2002" y="1587"/>
                      <a:pt x="1383" y="932"/>
                    </a:cubicBezTo>
                    <a:cubicBezTo>
                      <a:pt x="1038" y="563"/>
                      <a:pt x="633" y="254"/>
                      <a:pt x="192" y="16"/>
                    </a:cubicBezTo>
                    <a:cubicBezTo>
                      <a:pt x="177" y="5"/>
                      <a:pt x="158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7361560" y="2070281"/>
                <a:ext cx="332227" cy="242048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6533" extrusionOk="0">
                    <a:moveTo>
                      <a:pt x="372" y="309"/>
                    </a:moveTo>
                    <a:lnTo>
                      <a:pt x="372" y="309"/>
                    </a:lnTo>
                    <a:cubicBezTo>
                      <a:pt x="995" y="774"/>
                      <a:pt x="1615" y="1275"/>
                      <a:pt x="2084" y="1887"/>
                    </a:cubicBezTo>
                    <a:cubicBezTo>
                      <a:pt x="2632" y="2613"/>
                      <a:pt x="2870" y="3470"/>
                      <a:pt x="2906" y="4375"/>
                    </a:cubicBezTo>
                    <a:cubicBezTo>
                      <a:pt x="2916" y="4806"/>
                      <a:pt x="2884" y="5237"/>
                      <a:pt x="2852" y="5668"/>
                    </a:cubicBezTo>
                    <a:lnTo>
                      <a:pt x="2852" y="5668"/>
                    </a:lnTo>
                    <a:cubicBezTo>
                      <a:pt x="2764" y="5559"/>
                      <a:pt x="2656" y="5467"/>
                      <a:pt x="2549" y="5375"/>
                    </a:cubicBezTo>
                    <a:cubicBezTo>
                      <a:pt x="2394" y="5244"/>
                      <a:pt x="2227" y="5113"/>
                      <a:pt x="2072" y="4982"/>
                    </a:cubicBezTo>
                    <a:cubicBezTo>
                      <a:pt x="1751" y="4720"/>
                      <a:pt x="1429" y="4458"/>
                      <a:pt x="1144" y="4161"/>
                    </a:cubicBezTo>
                    <a:cubicBezTo>
                      <a:pt x="858" y="3863"/>
                      <a:pt x="620" y="3506"/>
                      <a:pt x="489" y="3101"/>
                    </a:cubicBezTo>
                    <a:cubicBezTo>
                      <a:pt x="346" y="2649"/>
                      <a:pt x="334" y="2172"/>
                      <a:pt x="346" y="1708"/>
                    </a:cubicBezTo>
                    <a:cubicBezTo>
                      <a:pt x="356" y="1242"/>
                      <a:pt x="394" y="775"/>
                      <a:pt x="372" y="309"/>
                    </a:cubicBezTo>
                    <a:close/>
                    <a:moveTo>
                      <a:pt x="7001" y="4168"/>
                    </a:moveTo>
                    <a:cubicBezTo>
                      <a:pt x="7104" y="4168"/>
                      <a:pt x="7207" y="4170"/>
                      <a:pt x="7311" y="4173"/>
                    </a:cubicBezTo>
                    <a:cubicBezTo>
                      <a:pt x="7712" y="4182"/>
                      <a:pt x="8113" y="4207"/>
                      <a:pt x="8507" y="4229"/>
                    </a:cubicBezTo>
                    <a:lnTo>
                      <a:pt x="8507" y="4229"/>
                    </a:lnTo>
                    <a:cubicBezTo>
                      <a:pt x="8224" y="4453"/>
                      <a:pt x="7940" y="4672"/>
                      <a:pt x="7656" y="4899"/>
                    </a:cubicBezTo>
                    <a:cubicBezTo>
                      <a:pt x="7311" y="5173"/>
                      <a:pt x="6966" y="5470"/>
                      <a:pt x="6573" y="5708"/>
                    </a:cubicBezTo>
                    <a:cubicBezTo>
                      <a:pt x="5971" y="6076"/>
                      <a:pt x="5264" y="6312"/>
                      <a:pt x="4549" y="6312"/>
                    </a:cubicBezTo>
                    <a:cubicBezTo>
                      <a:pt x="4430" y="6312"/>
                      <a:pt x="4311" y="6305"/>
                      <a:pt x="4192" y="6292"/>
                    </a:cubicBezTo>
                    <a:cubicBezTo>
                      <a:pt x="3794" y="6240"/>
                      <a:pt x="3406" y="6114"/>
                      <a:pt x="3059" y="5915"/>
                    </a:cubicBezTo>
                    <a:lnTo>
                      <a:pt x="3059" y="5915"/>
                    </a:lnTo>
                    <a:cubicBezTo>
                      <a:pt x="3618" y="5431"/>
                      <a:pt x="4174" y="4937"/>
                      <a:pt x="4835" y="4601"/>
                    </a:cubicBezTo>
                    <a:cubicBezTo>
                      <a:pt x="5515" y="4256"/>
                      <a:pt x="6250" y="4168"/>
                      <a:pt x="7001" y="4168"/>
                    </a:cubicBezTo>
                    <a:close/>
                    <a:moveTo>
                      <a:pt x="261" y="0"/>
                    </a:moveTo>
                    <a:cubicBezTo>
                      <a:pt x="209" y="0"/>
                      <a:pt x="155" y="47"/>
                      <a:pt x="155" y="101"/>
                    </a:cubicBezTo>
                    <a:cubicBezTo>
                      <a:pt x="239" y="1065"/>
                      <a:pt x="1" y="2041"/>
                      <a:pt x="215" y="2982"/>
                    </a:cubicBezTo>
                    <a:cubicBezTo>
                      <a:pt x="405" y="3839"/>
                      <a:pt x="1025" y="4458"/>
                      <a:pt x="1691" y="4994"/>
                    </a:cubicBezTo>
                    <a:cubicBezTo>
                      <a:pt x="1870" y="5149"/>
                      <a:pt x="2049" y="5292"/>
                      <a:pt x="2227" y="5435"/>
                    </a:cubicBezTo>
                    <a:cubicBezTo>
                      <a:pt x="2430" y="5601"/>
                      <a:pt x="2644" y="5756"/>
                      <a:pt x="2775" y="5982"/>
                    </a:cubicBezTo>
                    <a:cubicBezTo>
                      <a:pt x="2788" y="6009"/>
                      <a:pt x="2810" y="6026"/>
                      <a:pt x="2834" y="6034"/>
                    </a:cubicBezTo>
                    <a:lnTo>
                      <a:pt x="2834" y="6034"/>
                    </a:lnTo>
                    <a:cubicBezTo>
                      <a:pt x="3355" y="6374"/>
                      <a:pt x="3962" y="6532"/>
                      <a:pt x="4574" y="6532"/>
                    </a:cubicBezTo>
                    <a:cubicBezTo>
                      <a:pt x="4797" y="6532"/>
                      <a:pt x="5020" y="6511"/>
                      <a:pt x="5239" y="6470"/>
                    </a:cubicBezTo>
                    <a:cubicBezTo>
                      <a:pt x="6144" y="6292"/>
                      <a:pt x="6882" y="5804"/>
                      <a:pt x="7585" y="5244"/>
                    </a:cubicBezTo>
                    <a:cubicBezTo>
                      <a:pt x="8014" y="4899"/>
                      <a:pt x="8442" y="4554"/>
                      <a:pt x="8883" y="4208"/>
                    </a:cubicBezTo>
                    <a:cubicBezTo>
                      <a:pt x="8966" y="4137"/>
                      <a:pt x="8883" y="4018"/>
                      <a:pt x="8799" y="4018"/>
                    </a:cubicBezTo>
                    <a:cubicBezTo>
                      <a:pt x="8223" y="3987"/>
                      <a:pt x="7637" y="3936"/>
                      <a:pt x="7054" y="3936"/>
                    </a:cubicBezTo>
                    <a:cubicBezTo>
                      <a:pt x="6733" y="3936"/>
                      <a:pt x="6413" y="3952"/>
                      <a:pt x="6097" y="3994"/>
                    </a:cubicBezTo>
                    <a:cubicBezTo>
                      <a:pt x="5275" y="4101"/>
                      <a:pt x="4537" y="4470"/>
                      <a:pt x="3870" y="4958"/>
                    </a:cubicBezTo>
                    <a:cubicBezTo>
                      <a:pt x="3569" y="5175"/>
                      <a:pt x="3291" y="5406"/>
                      <a:pt x="3011" y="5646"/>
                    </a:cubicBezTo>
                    <a:lnTo>
                      <a:pt x="3011" y="5646"/>
                    </a:lnTo>
                    <a:cubicBezTo>
                      <a:pt x="3136" y="4811"/>
                      <a:pt x="3143" y="3939"/>
                      <a:pt x="2918" y="3125"/>
                    </a:cubicBezTo>
                    <a:cubicBezTo>
                      <a:pt x="2680" y="2256"/>
                      <a:pt x="2132" y="1541"/>
                      <a:pt x="1465" y="946"/>
                    </a:cubicBezTo>
                    <a:cubicBezTo>
                      <a:pt x="1096" y="613"/>
                      <a:pt x="703" y="327"/>
                      <a:pt x="310" y="17"/>
                    </a:cubicBezTo>
                    <a:cubicBezTo>
                      <a:pt x="295" y="5"/>
                      <a:pt x="278" y="0"/>
                      <a:pt x="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7308170" y="2167724"/>
                <a:ext cx="299142" cy="263092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7101" extrusionOk="0">
                    <a:moveTo>
                      <a:pt x="290" y="282"/>
                    </a:moveTo>
                    <a:cubicBezTo>
                      <a:pt x="581" y="548"/>
                      <a:pt x="855" y="816"/>
                      <a:pt x="1120" y="1102"/>
                    </a:cubicBezTo>
                    <a:cubicBezTo>
                      <a:pt x="1430" y="1424"/>
                      <a:pt x="1739" y="1757"/>
                      <a:pt x="1989" y="2138"/>
                    </a:cubicBezTo>
                    <a:cubicBezTo>
                      <a:pt x="2466" y="2900"/>
                      <a:pt x="2597" y="3817"/>
                      <a:pt x="2454" y="4698"/>
                    </a:cubicBezTo>
                    <a:cubicBezTo>
                      <a:pt x="2374" y="5125"/>
                      <a:pt x="2237" y="5527"/>
                      <a:pt x="2097" y="5931"/>
                    </a:cubicBezTo>
                    <a:lnTo>
                      <a:pt x="2097" y="5931"/>
                    </a:lnTo>
                    <a:cubicBezTo>
                      <a:pt x="1857" y="5289"/>
                      <a:pt x="1344" y="4815"/>
                      <a:pt x="930" y="4281"/>
                    </a:cubicBezTo>
                    <a:cubicBezTo>
                      <a:pt x="668" y="3948"/>
                      <a:pt x="453" y="3579"/>
                      <a:pt x="334" y="3174"/>
                    </a:cubicBezTo>
                    <a:cubicBezTo>
                      <a:pt x="203" y="2709"/>
                      <a:pt x="215" y="2245"/>
                      <a:pt x="239" y="1781"/>
                    </a:cubicBezTo>
                    <a:cubicBezTo>
                      <a:pt x="250" y="1275"/>
                      <a:pt x="270" y="778"/>
                      <a:pt x="290" y="282"/>
                    </a:cubicBezTo>
                    <a:close/>
                    <a:moveTo>
                      <a:pt x="5595" y="5129"/>
                    </a:moveTo>
                    <a:cubicBezTo>
                      <a:pt x="5924" y="5129"/>
                      <a:pt x="6253" y="5163"/>
                      <a:pt x="6585" y="5234"/>
                    </a:cubicBezTo>
                    <a:cubicBezTo>
                      <a:pt x="6967" y="5314"/>
                      <a:pt x="7332" y="5420"/>
                      <a:pt x="7694" y="5544"/>
                    </a:cubicBezTo>
                    <a:lnTo>
                      <a:pt x="7694" y="5544"/>
                    </a:lnTo>
                    <a:cubicBezTo>
                      <a:pt x="7412" y="5766"/>
                      <a:pt x="7128" y="5986"/>
                      <a:pt x="6835" y="6198"/>
                    </a:cubicBezTo>
                    <a:cubicBezTo>
                      <a:pt x="6514" y="6424"/>
                      <a:pt x="6192" y="6650"/>
                      <a:pt x="5811" y="6769"/>
                    </a:cubicBezTo>
                    <a:cubicBezTo>
                      <a:pt x="5573" y="6846"/>
                      <a:pt x="5314" y="6874"/>
                      <a:pt x="5055" y="6874"/>
                    </a:cubicBezTo>
                    <a:cubicBezTo>
                      <a:pt x="4914" y="6874"/>
                      <a:pt x="4772" y="6865"/>
                      <a:pt x="4633" y="6853"/>
                    </a:cubicBezTo>
                    <a:cubicBezTo>
                      <a:pt x="4228" y="6817"/>
                      <a:pt x="3823" y="6722"/>
                      <a:pt x="3430" y="6591"/>
                    </a:cubicBezTo>
                    <a:cubicBezTo>
                      <a:pt x="3034" y="6473"/>
                      <a:pt x="2648" y="6317"/>
                      <a:pt x="2262" y="6148"/>
                    </a:cubicBezTo>
                    <a:lnTo>
                      <a:pt x="2262" y="6148"/>
                    </a:lnTo>
                    <a:cubicBezTo>
                      <a:pt x="2912" y="5837"/>
                      <a:pt x="3556" y="5515"/>
                      <a:pt x="4252" y="5317"/>
                    </a:cubicBezTo>
                    <a:cubicBezTo>
                      <a:pt x="4699" y="5193"/>
                      <a:pt x="5146" y="5129"/>
                      <a:pt x="5595" y="5129"/>
                    </a:cubicBezTo>
                    <a:close/>
                    <a:moveTo>
                      <a:pt x="207" y="1"/>
                    </a:moveTo>
                    <a:cubicBezTo>
                      <a:pt x="161" y="1"/>
                      <a:pt x="120" y="35"/>
                      <a:pt x="120" y="90"/>
                    </a:cubicBezTo>
                    <a:cubicBezTo>
                      <a:pt x="96" y="590"/>
                      <a:pt x="72" y="1102"/>
                      <a:pt x="49" y="1602"/>
                    </a:cubicBezTo>
                    <a:cubicBezTo>
                      <a:pt x="37" y="2078"/>
                      <a:pt x="1" y="2555"/>
                      <a:pt x="108" y="3019"/>
                    </a:cubicBezTo>
                    <a:cubicBezTo>
                      <a:pt x="191" y="3424"/>
                      <a:pt x="370" y="3817"/>
                      <a:pt x="608" y="4162"/>
                    </a:cubicBezTo>
                    <a:cubicBezTo>
                      <a:pt x="823" y="4483"/>
                      <a:pt x="1084" y="4757"/>
                      <a:pt x="1323" y="5055"/>
                    </a:cubicBezTo>
                    <a:cubicBezTo>
                      <a:pt x="1596" y="5388"/>
                      <a:pt x="1846" y="5745"/>
                      <a:pt x="1966" y="6162"/>
                    </a:cubicBezTo>
                    <a:cubicBezTo>
                      <a:pt x="1966" y="6168"/>
                      <a:pt x="1968" y="6173"/>
                      <a:pt x="1969" y="6177"/>
                    </a:cubicBezTo>
                    <a:lnTo>
                      <a:pt x="1969" y="6177"/>
                    </a:lnTo>
                    <a:cubicBezTo>
                      <a:pt x="1958" y="6218"/>
                      <a:pt x="1972" y="6262"/>
                      <a:pt x="2025" y="6281"/>
                    </a:cubicBezTo>
                    <a:cubicBezTo>
                      <a:pt x="2799" y="6615"/>
                      <a:pt x="3609" y="6948"/>
                      <a:pt x="4454" y="7055"/>
                    </a:cubicBezTo>
                    <a:cubicBezTo>
                      <a:pt x="4647" y="7083"/>
                      <a:pt x="4846" y="7100"/>
                      <a:pt x="5044" y="7100"/>
                    </a:cubicBezTo>
                    <a:cubicBezTo>
                      <a:pt x="5274" y="7100"/>
                      <a:pt x="5504" y="7077"/>
                      <a:pt x="5728" y="7019"/>
                    </a:cubicBezTo>
                    <a:cubicBezTo>
                      <a:pt x="6121" y="6936"/>
                      <a:pt x="6478" y="6722"/>
                      <a:pt x="6811" y="6496"/>
                    </a:cubicBezTo>
                    <a:cubicBezTo>
                      <a:pt x="7216" y="6210"/>
                      <a:pt x="7621" y="5900"/>
                      <a:pt x="8014" y="5579"/>
                    </a:cubicBezTo>
                    <a:cubicBezTo>
                      <a:pt x="8073" y="5519"/>
                      <a:pt x="8038" y="5412"/>
                      <a:pt x="7954" y="5388"/>
                    </a:cubicBezTo>
                    <a:cubicBezTo>
                      <a:pt x="7169" y="5138"/>
                      <a:pt x="6359" y="4900"/>
                      <a:pt x="5514" y="4900"/>
                    </a:cubicBezTo>
                    <a:cubicBezTo>
                      <a:pt x="4728" y="4912"/>
                      <a:pt x="3966" y="5150"/>
                      <a:pt x="3251" y="5460"/>
                    </a:cubicBezTo>
                    <a:cubicBezTo>
                      <a:pt x="2921" y="5597"/>
                      <a:pt x="2604" y="5749"/>
                      <a:pt x="2291" y="5910"/>
                    </a:cubicBezTo>
                    <a:lnTo>
                      <a:pt x="2291" y="5910"/>
                    </a:lnTo>
                    <a:cubicBezTo>
                      <a:pt x="2628" y="5173"/>
                      <a:pt x="2762" y="4309"/>
                      <a:pt x="2668" y="3519"/>
                    </a:cubicBezTo>
                    <a:cubicBezTo>
                      <a:pt x="2620" y="3078"/>
                      <a:pt x="2489" y="2650"/>
                      <a:pt x="2275" y="2269"/>
                    </a:cubicBezTo>
                    <a:cubicBezTo>
                      <a:pt x="2061" y="1852"/>
                      <a:pt x="1751" y="1507"/>
                      <a:pt x="1442" y="1162"/>
                    </a:cubicBezTo>
                    <a:cubicBezTo>
                      <a:pt x="1073" y="769"/>
                      <a:pt x="680" y="388"/>
                      <a:pt x="275" y="30"/>
                    </a:cubicBezTo>
                    <a:cubicBezTo>
                      <a:pt x="254" y="10"/>
                      <a:pt x="230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7240256" y="2251829"/>
                <a:ext cx="262944" cy="282136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7615" extrusionOk="0">
                    <a:moveTo>
                      <a:pt x="626" y="402"/>
                    </a:moveTo>
                    <a:lnTo>
                      <a:pt x="626" y="402"/>
                    </a:lnTo>
                    <a:cubicBezTo>
                      <a:pt x="1168" y="1024"/>
                      <a:pt x="1693" y="1680"/>
                      <a:pt x="1905" y="2487"/>
                    </a:cubicBezTo>
                    <a:cubicBezTo>
                      <a:pt x="2120" y="3273"/>
                      <a:pt x="2048" y="4118"/>
                      <a:pt x="1727" y="4869"/>
                    </a:cubicBezTo>
                    <a:cubicBezTo>
                      <a:pt x="1564" y="5249"/>
                      <a:pt x="1342" y="5599"/>
                      <a:pt x="1069" y="5919"/>
                    </a:cubicBezTo>
                    <a:lnTo>
                      <a:pt x="1069" y="5919"/>
                    </a:lnTo>
                    <a:cubicBezTo>
                      <a:pt x="867" y="5640"/>
                      <a:pt x="704" y="5331"/>
                      <a:pt x="572" y="5023"/>
                    </a:cubicBezTo>
                    <a:cubicBezTo>
                      <a:pt x="417" y="4654"/>
                      <a:pt x="286" y="4285"/>
                      <a:pt x="250" y="3892"/>
                    </a:cubicBezTo>
                    <a:cubicBezTo>
                      <a:pt x="167" y="3094"/>
                      <a:pt x="393" y="2297"/>
                      <a:pt x="524" y="1511"/>
                    </a:cubicBezTo>
                    <a:cubicBezTo>
                      <a:pt x="590" y="1145"/>
                      <a:pt x="634" y="771"/>
                      <a:pt x="626" y="402"/>
                    </a:cubicBezTo>
                    <a:close/>
                    <a:moveTo>
                      <a:pt x="3306" y="5801"/>
                    </a:moveTo>
                    <a:cubicBezTo>
                      <a:pt x="4140" y="5801"/>
                      <a:pt x="4972" y="5955"/>
                      <a:pt x="5739" y="6273"/>
                    </a:cubicBezTo>
                    <a:cubicBezTo>
                      <a:pt x="6081" y="6410"/>
                      <a:pt x="6399" y="6579"/>
                      <a:pt x="6705" y="6779"/>
                    </a:cubicBezTo>
                    <a:lnTo>
                      <a:pt x="6705" y="6779"/>
                    </a:lnTo>
                    <a:cubicBezTo>
                      <a:pt x="6409" y="6888"/>
                      <a:pt x="6145" y="7068"/>
                      <a:pt x="5858" y="7202"/>
                    </a:cubicBezTo>
                    <a:cubicBezTo>
                      <a:pt x="5580" y="7329"/>
                      <a:pt x="5281" y="7382"/>
                      <a:pt x="4983" y="7382"/>
                    </a:cubicBezTo>
                    <a:cubicBezTo>
                      <a:pt x="4833" y="7382"/>
                      <a:pt x="4684" y="7369"/>
                      <a:pt x="4537" y="7345"/>
                    </a:cubicBezTo>
                    <a:cubicBezTo>
                      <a:pt x="4084" y="7274"/>
                      <a:pt x="3668" y="7119"/>
                      <a:pt x="3239" y="6964"/>
                    </a:cubicBezTo>
                    <a:cubicBezTo>
                      <a:pt x="2894" y="6833"/>
                      <a:pt x="2548" y="6714"/>
                      <a:pt x="2203" y="6583"/>
                    </a:cubicBezTo>
                    <a:cubicBezTo>
                      <a:pt x="1883" y="6463"/>
                      <a:pt x="1554" y="6317"/>
                      <a:pt x="1273" y="6111"/>
                    </a:cubicBezTo>
                    <a:lnTo>
                      <a:pt x="1273" y="6111"/>
                    </a:lnTo>
                    <a:cubicBezTo>
                      <a:pt x="1929" y="5906"/>
                      <a:pt x="2618" y="5801"/>
                      <a:pt x="3306" y="5801"/>
                    </a:cubicBezTo>
                    <a:close/>
                    <a:moveTo>
                      <a:pt x="497" y="0"/>
                    </a:moveTo>
                    <a:cubicBezTo>
                      <a:pt x="441" y="0"/>
                      <a:pt x="385" y="43"/>
                      <a:pt x="393" y="106"/>
                    </a:cubicBezTo>
                    <a:cubicBezTo>
                      <a:pt x="489" y="975"/>
                      <a:pt x="239" y="1821"/>
                      <a:pt x="108" y="2678"/>
                    </a:cubicBezTo>
                    <a:cubicBezTo>
                      <a:pt x="36" y="3071"/>
                      <a:pt x="0" y="3475"/>
                      <a:pt x="36" y="3880"/>
                    </a:cubicBezTo>
                    <a:cubicBezTo>
                      <a:pt x="72" y="4273"/>
                      <a:pt x="191" y="4630"/>
                      <a:pt x="334" y="4988"/>
                    </a:cubicBezTo>
                    <a:cubicBezTo>
                      <a:pt x="484" y="5381"/>
                      <a:pt x="680" y="5764"/>
                      <a:pt x="932" y="6091"/>
                    </a:cubicBezTo>
                    <a:lnTo>
                      <a:pt x="932" y="6091"/>
                    </a:lnTo>
                    <a:cubicBezTo>
                      <a:pt x="936" y="6109"/>
                      <a:pt x="947" y="6127"/>
                      <a:pt x="965" y="6142"/>
                    </a:cubicBezTo>
                    <a:cubicBezTo>
                      <a:pt x="1536" y="6654"/>
                      <a:pt x="2310" y="6857"/>
                      <a:pt x="3013" y="7119"/>
                    </a:cubicBezTo>
                    <a:cubicBezTo>
                      <a:pt x="3644" y="7350"/>
                      <a:pt x="4309" y="7614"/>
                      <a:pt x="4987" y="7614"/>
                    </a:cubicBezTo>
                    <a:cubicBezTo>
                      <a:pt x="5216" y="7614"/>
                      <a:pt x="5448" y="7584"/>
                      <a:pt x="5680" y="7512"/>
                    </a:cubicBezTo>
                    <a:cubicBezTo>
                      <a:pt x="6144" y="7381"/>
                      <a:pt x="6513" y="7035"/>
                      <a:pt x="6989" y="6928"/>
                    </a:cubicBezTo>
                    <a:cubicBezTo>
                      <a:pt x="7097" y="6904"/>
                      <a:pt x="7097" y="6774"/>
                      <a:pt x="7013" y="6726"/>
                    </a:cubicBezTo>
                    <a:cubicBezTo>
                      <a:pt x="5946" y="5937"/>
                      <a:pt x="4615" y="5568"/>
                      <a:pt x="3289" y="5568"/>
                    </a:cubicBezTo>
                    <a:cubicBezTo>
                      <a:pt x="2973" y="5568"/>
                      <a:pt x="2658" y="5589"/>
                      <a:pt x="2346" y="5631"/>
                    </a:cubicBezTo>
                    <a:cubicBezTo>
                      <a:pt x="2016" y="5683"/>
                      <a:pt x="1692" y="5754"/>
                      <a:pt x="1370" y="5849"/>
                    </a:cubicBezTo>
                    <a:lnTo>
                      <a:pt x="1370" y="5849"/>
                    </a:lnTo>
                    <a:cubicBezTo>
                      <a:pt x="1845" y="5311"/>
                      <a:pt x="2122" y="4589"/>
                      <a:pt x="2203" y="3892"/>
                    </a:cubicBezTo>
                    <a:cubicBezTo>
                      <a:pt x="2322" y="2999"/>
                      <a:pt x="2108" y="2118"/>
                      <a:pt x="1632" y="1356"/>
                    </a:cubicBezTo>
                    <a:cubicBezTo>
                      <a:pt x="1334" y="880"/>
                      <a:pt x="953" y="451"/>
                      <a:pt x="572" y="35"/>
                    </a:cubicBezTo>
                    <a:cubicBezTo>
                      <a:pt x="552" y="11"/>
                      <a:pt x="524" y="0"/>
                      <a:pt x="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7527917" y="2102737"/>
                <a:ext cx="117893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40" extrusionOk="0">
                    <a:moveTo>
                      <a:pt x="3110" y="1"/>
                    </a:moveTo>
                    <a:cubicBezTo>
                      <a:pt x="3101" y="1"/>
                      <a:pt x="3092" y="4"/>
                      <a:pt x="3083" y="10"/>
                    </a:cubicBezTo>
                    <a:lnTo>
                      <a:pt x="3071" y="10"/>
                    </a:lnTo>
                    <a:cubicBezTo>
                      <a:pt x="2583" y="356"/>
                      <a:pt x="2119" y="725"/>
                      <a:pt x="1619" y="1058"/>
                    </a:cubicBezTo>
                    <a:cubicBezTo>
                      <a:pt x="1118" y="1392"/>
                      <a:pt x="607" y="1701"/>
                      <a:pt x="83" y="1975"/>
                    </a:cubicBezTo>
                    <a:cubicBezTo>
                      <a:pt x="1" y="2026"/>
                      <a:pt x="51" y="2139"/>
                      <a:pt x="127" y="2139"/>
                    </a:cubicBezTo>
                    <a:cubicBezTo>
                      <a:pt x="140" y="2139"/>
                      <a:pt x="153" y="2136"/>
                      <a:pt x="166" y="2130"/>
                    </a:cubicBezTo>
                    <a:cubicBezTo>
                      <a:pt x="702" y="1844"/>
                      <a:pt x="1226" y="1534"/>
                      <a:pt x="1726" y="1189"/>
                    </a:cubicBezTo>
                    <a:cubicBezTo>
                      <a:pt x="2226" y="856"/>
                      <a:pt x="2714" y="511"/>
                      <a:pt x="3143" y="94"/>
                    </a:cubicBezTo>
                    <a:cubicBezTo>
                      <a:pt x="3181" y="55"/>
                      <a:pt x="3149" y="1"/>
                      <a:pt x="3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7451186" y="2025449"/>
                <a:ext cx="7424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4160" extrusionOk="0">
                    <a:moveTo>
                      <a:pt x="106" y="0"/>
                    </a:moveTo>
                    <a:cubicBezTo>
                      <a:pt x="53" y="0"/>
                      <a:pt x="1" y="43"/>
                      <a:pt x="22" y="108"/>
                    </a:cubicBezTo>
                    <a:cubicBezTo>
                      <a:pt x="522" y="1501"/>
                      <a:pt x="1118" y="2870"/>
                      <a:pt x="1892" y="4132"/>
                    </a:cubicBezTo>
                    <a:cubicBezTo>
                      <a:pt x="1903" y="4151"/>
                      <a:pt x="1919" y="4159"/>
                      <a:pt x="1935" y="4159"/>
                    </a:cubicBezTo>
                    <a:cubicBezTo>
                      <a:pt x="1969" y="4159"/>
                      <a:pt x="2003" y="4122"/>
                      <a:pt x="1987" y="4073"/>
                    </a:cubicBezTo>
                    <a:cubicBezTo>
                      <a:pt x="1308" y="2775"/>
                      <a:pt x="677" y="1454"/>
                      <a:pt x="189" y="61"/>
                    </a:cubicBezTo>
                    <a:cubicBezTo>
                      <a:pt x="175" y="18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7391200" y="2125746"/>
                <a:ext cx="78138" cy="1570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4239" extrusionOk="0">
                    <a:moveTo>
                      <a:pt x="94" y="0"/>
                    </a:moveTo>
                    <a:cubicBezTo>
                      <a:pt x="45" y="0"/>
                      <a:pt x="1" y="59"/>
                      <a:pt x="46" y="104"/>
                    </a:cubicBezTo>
                    <a:cubicBezTo>
                      <a:pt x="296" y="366"/>
                      <a:pt x="451" y="723"/>
                      <a:pt x="617" y="1033"/>
                    </a:cubicBezTo>
                    <a:cubicBezTo>
                      <a:pt x="784" y="1366"/>
                      <a:pt x="951" y="1711"/>
                      <a:pt x="1106" y="2045"/>
                    </a:cubicBezTo>
                    <a:cubicBezTo>
                      <a:pt x="1260" y="2402"/>
                      <a:pt x="1403" y="2747"/>
                      <a:pt x="1534" y="3104"/>
                    </a:cubicBezTo>
                    <a:cubicBezTo>
                      <a:pt x="1677" y="3461"/>
                      <a:pt x="1772" y="3819"/>
                      <a:pt x="1903" y="4176"/>
                    </a:cubicBezTo>
                    <a:cubicBezTo>
                      <a:pt x="1922" y="4219"/>
                      <a:pt x="1961" y="4239"/>
                      <a:pt x="1998" y="4239"/>
                    </a:cubicBezTo>
                    <a:cubicBezTo>
                      <a:pt x="2054" y="4239"/>
                      <a:pt x="2108" y="4195"/>
                      <a:pt x="2094" y="4116"/>
                    </a:cubicBezTo>
                    <a:cubicBezTo>
                      <a:pt x="1999" y="3747"/>
                      <a:pt x="1844" y="3378"/>
                      <a:pt x="1713" y="3009"/>
                    </a:cubicBezTo>
                    <a:cubicBezTo>
                      <a:pt x="1570" y="2652"/>
                      <a:pt x="1427" y="2295"/>
                      <a:pt x="1272" y="1949"/>
                    </a:cubicBezTo>
                    <a:cubicBezTo>
                      <a:pt x="1106" y="1592"/>
                      <a:pt x="939" y="1247"/>
                      <a:pt x="760" y="902"/>
                    </a:cubicBezTo>
                    <a:cubicBezTo>
                      <a:pt x="582" y="580"/>
                      <a:pt x="415" y="271"/>
                      <a:pt x="141" y="20"/>
                    </a:cubicBezTo>
                    <a:cubicBezTo>
                      <a:pt x="127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7466784" y="2241640"/>
                <a:ext cx="161242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361" extrusionOk="0">
                    <a:moveTo>
                      <a:pt x="4221" y="0"/>
                    </a:moveTo>
                    <a:cubicBezTo>
                      <a:pt x="3888" y="0"/>
                      <a:pt x="3530" y="95"/>
                      <a:pt x="3209" y="179"/>
                    </a:cubicBezTo>
                    <a:cubicBezTo>
                      <a:pt x="2864" y="274"/>
                      <a:pt x="2518" y="381"/>
                      <a:pt x="2173" y="488"/>
                    </a:cubicBezTo>
                    <a:cubicBezTo>
                      <a:pt x="1828" y="607"/>
                      <a:pt x="1483" y="726"/>
                      <a:pt x="1137" y="833"/>
                    </a:cubicBezTo>
                    <a:cubicBezTo>
                      <a:pt x="959" y="893"/>
                      <a:pt x="780" y="953"/>
                      <a:pt x="613" y="1024"/>
                    </a:cubicBezTo>
                    <a:cubicBezTo>
                      <a:pt x="423" y="1083"/>
                      <a:pt x="256" y="1167"/>
                      <a:pt x="66" y="1238"/>
                    </a:cubicBezTo>
                    <a:cubicBezTo>
                      <a:pt x="1" y="1260"/>
                      <a:pt x="24" y="1360"/>
                      <a:pt x="83" y="1360"/>
                    </a:cubicBezTo>
                    <a:cubicBezTo>
                      <a:pt x="89" y="1360"/>
                      <a:pt x="95" y="1359"/>
                      <a:pt x="101" y="1357"/>
                    </a:cubicBezTo>
                    <a:cubicBezTo>
                      <a:pt x="280" y="1298"/>
                      <a:pt x="459" y="1262"/>
                      <a:pt x="637" y="1214"/>
                    </a:cubicBezTo>
                    <a:cubicBezTo>
                      <a:pt x="816" y="1155"/>
                      <a:pt x="994" y="1095"/>
                      <a:pt x="1161" y="1036"/>
                    </a:cubicBezTo>
                    <a:cubicBezTo>
                      <a:pt x="1518" y="929"/>
                      <a:pt x="1864" y="810"/>
                      <a:pt x="2209" y="691"/>
                    </a:cubicBezTo>
                    <a:cubicBezTo>
                      <a:pt x="2542" y="583"/>
                      <a:pt x="2876" y="476"/>
                      <a:pt x="3221" y="393"/>
                    </a:cubicBezTo>
                    <a:cubicBezTo>
                      <a:pt x="3376" y="345"/>
                      <a:pt x="3542" y="310"/>
                      <a:pt x="3709" y="274"/>
                    </a:cubicBezTo>
                    <a:cubicBezTo>
                      <a:pt x="3888" y="238"/>
                      <a:pt x="4066" y="226"/>
                      <a:pt x="4245" y="191"/>
                    </a:cubicBezTo>
                    <a:cubicBezTo>
                      <a:pt x="4352" y="167"/>
                      <a:pt x="4328" y="0"/>
                      <a:pt x="4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7332290" y="2214668"/>
                <a:ext cx="55093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817" extrusionOk="0">
                    <a:moveTo>
                      <a:pt x="67" y="1"/>
                    </a:moveTo>
                    <a:cubicBezTo>
                      <a:pt x="36" y="1"/>
                      <a:pt x="0" y="40"/>
                      <a:pt x="17" y="73"/>
                    </a:cubicBezTo>
                    <a:cubicBezTo>
                      <a:pt x="683" y="1561"/>
                      <a:pt x="1160" y="3121"/>
                      <a:pt x="1326" y="4740"/>
                    </a:cubicBezTo>
                    <a:cubicBezTo>
                      <a:pt x="1333" y="4789"/>
                      <a:pt x="1377" y="4816"/>
                      <a:pt x="1416" y="4816"/>
                    </a:cubicBezTo>
                    <a:cubicBezTo>
                      <a:pt x="1453" y="4816"/>
                      <a:pt x="1487" y="4792"/>
                      <a:pt x="1481" y="4740"/>
                    </a:cubicBezTo>
                    <a:cubicBezTo>
                      <a:pt x="1303" y="3109"/>
                      <a:pt x="862" y="1490"/>
                      <a:pt x="100" y="26"/>
                    </a:cubicBezTo>
                    <a:cubicBezTo>
                      <a:pt x="93" y="8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7385643" y="2379691"/>
                <a:ext cx="166503" cy="2085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563" extrusionOk="0">
                    <a:moveTo>
                      <a:pt x="3066" y="1"/>
                    </a:moveTo>
                    <a:cubicBezTo>
                      <a:pt x="2060" y="1"/>
                      <a:pt x="1058" y="138"/>
                      <a:pt x="89" y="417"/>
                    </a:cubicBezTo>
                    <a:cubicBezTo>
                      <a:pt x="1" y="439"/>
                      <a:pt x="25" y="563"/>
                      <a:pt x="104" y="563"/>
                    </a:cubicBezTo>
                    <a:cubicBezTo>
                      <a:pt x="110" y="563"/>
                      <a:pt x="117" y="562"/>
                      <a:pt x="125" y="560"/>
                    </a:cubicBezTo>
                    <a:cubicBezTo>
                      <a:pt x="1126" y="269"/>
                      <a:pt x="2165" y="126"/>
                      <a:pt x="3205" y="126"/>
                    </a:cubicBezTo>
                    <a:cubicBezTo>
                      <a:pt x="3611" y="126"/>
                      <a:pt x="4018" y="148"/>
                      <a:pt x="4423" y="191"/>
                    </a:cubicBezTo>
                    <a:cubicBezTo>
                      <a:pt x="4426" y="192"/>
                      <a:pt x="4430" y="192"/>
                      <a:pt x="4433" y="192"/>
                    </a:cubicBezTo>
                    <a:cubicBezTo>
                      <a:pt x="4494" y="192"/>
                      <a:pt x="4490" y="95"/>
                      <a:pt x="4423" y="84"/>
                    </a:cubicBezTo>
                    <a:cubicBezTo>
                      <a:pt x="3972" y="29"/>
                      <a:pt x="3518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7271490" y="2306887"/>
                <a:ext cx="21748" cy="16835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544" extrusionOk="0">
                    <a:moveTo>
                      <a:pt x="73" y="1"/>
                    </a:moveTo>
                    <a:cubicBezTo>
                      <a:pt x="36" y="1"/>
                      <a:pt x="1" y="30"/>
                      <a:pt x="15" y="73"/>
                    </a:cubicBezTo>
                    <a:lnTo>
                      <a:pt x="15" y="84"/>
                    </a:lnTo>
                    <a:cubicBezTo>
                      <a:pt x="146" y="799"/>
                      <a:pt x="253" y="1537"/>
                      <a:pt x="289" y="2275"/>
                    </a:cubicBezTo>
                    <a:cubicBezTo>
                      <a:pt x="324" y="3002"/>
                      <a:pt x="289" y="3728"/>
                      <a:pt x="205" y="4454"/>
                    </a:cubicBezTo>
                    <a:cubicBezTo>
                      <a:pt x="199" y="4514"/>
                      <a:pt x="241" y="4543"/>
                      <a:pt x="287" y="4543"/>
                    </a:cubicBezTo>
                    <a:cubicBezTo>
                      <a:pt x="333" y="4543"/>
                      <a:pt x="384" y="4514"/>
                      <a:pt x="396" y="4454"/>
                    </a:cubicBezTo>
                    <a:cubicBezTo>
                      <a:pt x="586" y="3002"/>
                      <a:pt x="527" y="1466"/>
                      <a:pt x="134" y="49"/>
                    </a:cubicBezTo>
                    <a:cubicBezTo>
                      <a:pt x="124" y="15"/>
                      <a:pt x="98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7285235" y="2473652"/>
                <a:ext cx="160056" cy="26528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716" extrusionOk="0">
                    <a:moveTo>
                      <a:pt x="132" y="1"/>
                    </a:moveTo>
                    <a:cubicBezTo>
                      <a:pt x="1" y="1"/>
                      <a:pt x="1" y="203"/>
                      <a:pt x="132" y="203"/>
                    </a:cubicBezTo>
                    <a:cubicBezTo>
                      <a:pt x="1501" y="251"/>
                      <a:pt x="2882" y="429"/>
                      <a:pt x="4228" y="715"/>
                    </a:cubicBezTo>
                    <a:cubicBezTo>
                      <a:pt x="4231" y="716"/>
                      <a:pt x="4235" y="716"/>
                      <a:pt x="4238" y="716"/>
                    </a:cubicBezTo>
                    <a:cubicBezTo>
                      <a:pt x="4301" y="716"/>
                      <a:pt x="4319" y="619"/>
                      <a:pt x="4251" y="608"/>
                    </a:cubicBezTo>
                    <a:lnTo>
                      <a:pt x="4251" y="596"/>
                    </a:lnTo>
                    <a:cubicBezTo>
                      <a:pt x="3918" y="513"/>
                      <a:pt x="3585" y="417"/>
                      <a:pt x="3239" y="346"/>
                    </a:cubicBezTo>
                    <a:cubicBezTo>
                      <a:pt x="2894" y="286"/>
                      <a:pt x="2549" y="227"/>
                      <a:pt x="2204" y="179"/>
                    </a:cubicBezTo>
                    <a:cubicBezTo>
                      <a:pt x="1513" y="84"/>
                      <a:pt x="822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2"/>
            <p:cNvGrpSpPr/>
            <p:nvPr/>
          </p:nvGrpSpPr>
          <p:grpSpPr>
            <a:xfrm>
              <a:off x="4357314" y="916143"/>
              <a:ext cx="556603" cy="863579"/>
              <a:chOff x="6055819" y="1841085"/>
              <a:chExt cx="443792" cy="688550"/>
            </a:xfrm>
          </p:grpSpPr>
          <p:sp>
            <p:nvSpPr>
              <p:cNvPr id="3464" name="Google Shape;3464;p62"/>
              <p:cNvSpPr/>
              <p:nvPr/>
            </p:nvSpPr>
            <p:spPr>
              <a:xfrm>
                <a:off x="6163896" y="1841085"/>
                <a:ext cx="82955" cy="2708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7311" extrusionOk="0">
                    <a:moveTo>
                      <a:pt x="929" y="0"/>
                    </a:moveTo>
                    <a:cubicBezTo>
                      <a:pt x="643" y="762"/>
                      <a:pt x="357" y="1512"/>
                      <a:pt x="191" y="2310"/>
                    </a:cubicBezTo>
                    <a:cubicBezTo>
                      <a:pt x="36" y="3108"/>
                      <a:pt x="0" y="3941"/>
                      <a:pt x="226" y="4715"/>
                    </a:cubicBezTo>
                    <a:cubicBezTo>
                      <a:pt x="322" y="5037"/>
                      <a:pt x="465" y="5358"/>
                      <a:pt x="607" y="5668"/>
                    </a:cubicBezTo>
                    <a:lnTo>
                      <a:pt x="607" y="5656"/>
                    </a:lnTo>
                    <a:cubicBezTo>
                      <a:pt x="869" y="6215"/>
                      <a:pt x="1155" y="6775"/>
                      <a:pt x="1453" y="7311"/>
                    </a:cubicBezTo>
                    <a:lnTo>
                      <a:pt x="1548" y="7263"/>
                    </a:lnTo>
                    <a:cubicBezTo>
                      <a:pt x="1536" y="6941"/>
                      <a:pt x="1655" y="6644"/>
                      <a:pt x="1738" y="6346"/>
                    </a:cubicBezTo>
                    <a:cubicBezTo>
                      <a:pt x="2239" y="4703"/>
                      <a:pt x="1905" y="2905"/>
                      <a:pt x="1310" y="1298"/>
                    </a:cubicBezTo>
                    <a:cubicBezTo>
                      <a:pt x="1155" y="881"/>
                      <a:pt x="976" y="453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6065934" y="2078395"/>
                <a:ext cx="328263" cy="223337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6028" extrusionOk="0">
                    <a:moveTo>
                      <a:pt x="8788" y="1"/>
                    </a:moveTo>
                    <a:lnTo>
                      <a:pt x="8788" y="1"/>
                    </a:lnTo>
                    <a:cubicBezTo>
                      <a:pt x="7835" y="620"/>
                      <a:pt x="6847" y="1287"/>
                      <a:pt x="6299" y="2275"/>
                    </a:cubicBezTo>
                    <a:cubicBezTo>
                      <a:pt x="5740" y="3275"/>
                      <a:pt x="5692" y="4466"/>
                      <a:pt x="5764" y="5609"/>
                    </a:cubicBezTo>
                    <a:cubicBezTo>
                      <a:pt x="5037" y="4870"/>
                      <a:pt x="4263" y="4120"/>
                      <a:pt x="3287" y="3763"/>
                    </a:cubicBezTo>
                    <a:cubicBezTo>
                      <a:pt x="2549" y="3501"/>
                      <a:pt x="1751" y="3489"/>
                      <a:pt x="965" y="3465"/>
                    </a:cubicBezTo>
                    <a:cubicBezTo>
                      <a:pt x="644" y="3465"/>
                      <a:pt x="322" y="3454"/>
                      <a:pt x="1" y="3454"/>
                    </a:cubicBezTo>
                    <a:cubicBezTo>
                      <a:pt x="382" y="3799"/>
                      <a:pt x="763" y="4144"/>
                      <a:pt x="1144" y="4489"/>
                    </a:cubicBezTo>
                    <a:cubicBezTo>
                      <a:pt x="1430" y="4751"/>
                      <a:pt x="1715" y="5025"/>
                      <a:pt x="2037" y="5251"/>
                    </a:cubicBezTo>
                    <a:cubicBezTo>
                      <a:pt x="2585" y="5632"/>
                      <a:pt x="3216" y="5918"/>
                      <a:pt x="3871" y="6001"/>
                    </a:cubicBezTo>
                    <a:cubicBezTo>
                      <a:pt x="4005" y="6019"/>
                      <a:pt x="4141" y="6027"/>
                      <a:pt x="4277" y="6027"/>
                    </a:cubicBezTo>
                    <a:cubicBezTo>
                      <a:pt x="4807" y="6027"/>
                      <a:pt x="5345" y="5898"/>
                      <a:pt x="5799" y="5632"/>
                    </a:cubicBezTo>
                    <a:cubicBezTo>
                      <a:pt x="5883" y="5478"/>
                      <a:pt x="6026" y="5370"/>
                      <a:pt x="6157" y="5263"/>
                    </a:cubicBezTo>
                    <a:cubicBezTo>
                      <a:pt x="6966" y="4656"/>
                      <a:pt x="7919" y="4144"/>
                      <a:pt x="8359" y="3251"/>
                    </a:cubicBezTo>
                    <a:cubicBezTo>
                      <a:pt x="8859" y="2263"/>
                      <a:pt x="8621" y="1084"/>
                      <a:pt x="8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6236664" y="2466131"/>
                <a:ext cx="220596" cy="6350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1714" extrusionOk="0">
                    <a:moveTo>
                      <a:pt x="3257" y="0"/>
                    </a:moveTo>
                    <a:cubicBezTo>
                      <a:pt x="2098" y="0"/>
                      <a:pt x="945" y="292"/>
                      <a:pt x="1" y="906"/>
                    </a:cubicBezTo>
                    <a:cubicBezTo>
                      <a:pt x="417" y="1025"/>
                      <a:pt x="751" y="1347"/>
                      <a:pt x="1144" y="1525"/>
                    </a:cubicBezTo>
                    <a:cubicBezTo>
                      <a:pt x="1435" y="1662"/>
                      <a:pt x="1763" y="1713"/>
                      <a:pt x="2088" y="1713"/>
                    </a:cubicBezTo>
                    <a:cubicBezTo>
                      <a:pt x="2215" y="1713"/>
                      <a:pt x="2342" y="1705"/>
                      <a:pt x="2465" y="1692"/>
                    </a:cubicBezTo>
                    <a:cubicBezTo>
                      <a:pt x="2918" y="1644"/>
                      <a:pt x="3346" y="1513"/>
                      <a:pt x="3775" y="1382"/>
                    </a:cubicBezTo>
                    <a:cubicBezTo>
                      <a:pt x="4454" y="1180"/>
                      <a:pt x="5394" y="978"/>
                      <a:pt x="5942" y="549"/>
                    </a:cubicBezTo>
                    <a:lnTo>
                      <a:pt x="5954" y="549"/>
                    </a:lnTo>
                    <a:cubicBezTo>
                      <a:pt x="5121" y="188"/>
                      <a:pt x="4187" y="0"/>
                      <a:pt x="3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6412247" y="2267205"/>
                <a:ext cx="87364" cy="21926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5918" extrusionOk="0">
                    <a:moveTo>
                      <a:pt x="2144" y="1"/>
                    </a:moveTo>
                    <a:lnTo>
                      <a:pt x="2144" y="1"/>
                    </a:lnTo>
                    <a:cubicBezTo>
                      <a:pt x="1596" y="536"/>
                      <a:pt x="1048" y="1084"/>
                      <a:pt x="691" y="1763"/>
                    </a:cubicBezTo>
                    <a:cubicBezTo>
                      <a:pt x="0" y="3072"/>
                      <a:pt x="215" y="4811"/>
                      <a:pt x="1203" y="5918"/>
                    </a:cubicBezTo>
                    <a:cubicBezTo>
                      <a:pt x="1596" y="5477"/>
                      <a:pt x="1882" y="4918"/>
                      <a:pt x="2096" y="4382"/>
                    </a:cubicBezTo>
                    <a:cubicBezTo>
                      <a:pt x="2358" y="3692"/>
                      <a:pt x="2310" y="2930"/>
                      <a:pt x="2227" y="2191"/>
                    </a:cubicBezTo>
                    <a:cubicBezTo>
                      <a:pt x="2132" y="1465"/>
                      <a:pt x="2013" y="727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6233589" y="1961500"/>
                <a:ext cx="114299" cy="21311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5752" extrusionOk="0">
                    <a:moveTo>
                      <a:pt x="3084" y="1"/>
                    </a:moveTo>
                    <a:lnTo>
                      <a:pt x="3084" y="1"/>
                    </a:lnTo>
                    <a:cubicBezTo>
                      <a:pt x="2251" y="393"/>
                      <a:pt x="1536" y="1036"/>
                      <a:pt x="1072" y="1822"/>
                    </a:cubicBezTo>
                    <a:cubicBezTo>
                      <a:pt x="417" y="2941"/>
                      <a:pt x="131" y="4453"/>
                      <a:pt x="0" y="5751"/>
                    </a:cubicBezTo>
                    <a:cubicBezTo>
                      <a:pt x="893" y="5358"/>
                      <a:pt x="1762" y="4799"/>
                      <a:pt x="2263" y="3965"/>
                    </a:cubicBezTo>
                    <a:cubicBezTo>
                      <a:pt x="2417" y="3691"/>
                      <a:pt x="2536" y="3406"/>
                      <a:pt x="2632" y="3108"/>
                    </a:cubicBezTo>
                    <a:cubicBezTo>
                      <a:pt x="2775" y="2632"/>
                      <a:pt x="2858" y="2132"/>
                      <a:pt x="2870" y="1632"/>
                    </a:cubicBezTo>
                    <a:cubicBezTo>
                      <a:pt x="2894" y="1084"/>
                      <a:pt x="2834" y="489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6141369" y="2347383"/>
                <a:ext cx="214890" cy="7473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017" extrusionOk="0">
                    <a:moveTo>
                      <a:pt x="2062" y="0"/>
                    </a:moveTo>
                    <a:cubicBezTo>
                      <a:pt x="1371" y="0"/>
                      <a:pt x="682" y="164"/>
                      <a:pt x="1" y="337"/>
                    </a:cubicBezTo>
                    <a:cubicBezTo>
                      <a:pt x="334" y="646"/>
                      <a:pt x="680" y="944"/>
                      <a:pt x="1025" y="1230"/>
                    </a:cubicBezTo>
                    <a:cubicBezTo>
                      <a:pt x="1346" y="1492"/>
                      <a:pt x="1680" y="1742"/>
                      <a:pt x="2073" y="1873"/>
                    </a:cubicBezTo>
                    <a:lnTo>
                      <a:pt x="2073" y="1885"/>
                    </a:lnTo>
                    <a:cubicBezTo>
                      <a:pt x="2370" y="1980"/>
                      <a:pt x="2692" y="2004"/>
                      <a:pt x="3001" y="2016"/>
                    </a:cubicBezTo>
                    <a:cubicBezTo>
                      <a:pt x="3036" y="2017"/>
                      <a:pt x="3070" y="2017"/>
                      <a:pt x="3104" y="2017"/>
                    </a:cubicBezTo>
                    <a:cubicBezTo>
                      <a:pt x="4012" y="2017"/>
                      <a:pt x="4939" y="1719"/>
                      <a:pt x="5799" y="1420"/>
                    </a:cubicBezTo>
                    <a:cubicBezTo>
                      <a:pt x="5787" y="1385"/>
                      <a:pt x="5775" y="1361"/>
                      <a:pt x="5775" y="1325"/>
                    </a:cubicBezTo>
                    <a:cubicBezTo>
                      <a:pt x="4716" y="718"/>
                      <a:pt x="3632" y="99"/>
                      <a:pt x="2418" y="15"/>
                    </a:cubicBezTo>
                    <a:cubicBezTo>
                      <a:pt x="2299" y="5"/>
                      <a:pt x="21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2"/>
              <p:cNvSpPr/>
              <p:nvPr/>
            </p:nvSpPr>
            <p:spPr>
              <a:xfrm>
                <a:off x="6341665" y="2178988"/>
                <a:ext cx="98849" cy="21881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5906" extrusionOk="0">
                    <a:moveTo>
                      <a:pt x="2667" y="0"/>
                    </a:moveTo>
                    <a:lnTo>
                      <a:pt x="2667" y="0"/>
                    </a:lnTo>
                    <a:cubicBezTo>
                      <a:pt x="2191" y="358"/>
                      <a:pt x="1739" y="750"/>
                      <a:pt x="1310" y="1167"/>
                    </a:cubicBezTo>
                    <a:cubicBezTo>
                      <a:pt x="1036" y="1441"/>
                      <a:pt x="762" y="1727"/>
                      <a:pt x="548" y="2048"/>
                    </a:cubicBezTo>
                    <a:cubicBezTo>
                      <a:pt x="179" y="2620"/>
                      <a:pt x="12" y="3298"/>
                      <a:pt x="12" y="3977"/>
                    </a:cubicBezTo>
                    <a:cubicBezTo>
                      <a:pt x="0" y="4620"/>
                      <a:pt x="143" y="5263"/>
                      <a:pt x="369" y="5870"/>
                    </a:cubicBezTo>
                    <a:cubicBezTo>
                      <a:pt x="381" y="5882"/>
                      <a:pt x="393" y="5894"/>
                      <a:pt x="417" y="5906"/>
                    </a:cubicBezTo>
                    <a:cubicBezTo>
                      <a:pt x="703" y="5060"/>
                      <a:pt x="1536" y="4537"/>
                      <a:pt x="2048" y="3810"/>
                    </a:cubicBezTo>
                    <a:cubicBezTo>
                      <a:pt x="2310" y="3441"/>
                      <a:pt x="2489" y="3013"/>
                      <a:pt x="2560" y="2560"/>
                    </a:cubicBezTo>
                    <a:cubicBezTo>
                      <a:pt x="2608" y="2286"/>
                      <a:pt x="2608" y="2012"/>
                      <a:pt x="2620" y="1727"/>
                    </a:cubicBezTo>
                    <a:cubicBezTo>
                      <a:pt x="2632" y="1155"/>
                      <a:pt x="2644" y="572"/>
                      <a:pt x="2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2"/>
              <p:cNvSpPr/>
              <p:nvPr/>
            </p:nvSpPr>
            <p:spPr>
              <a:xfrm>
                <a:off x="6055819" y="2037380"/>
                <a:ext cx="177803" cy="1389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7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512"/>
                      <a:pt x="691" y="1024"/>
                      <a:pt x="1048" y="1536"/>
                    </a:cubicBezTo>
                    <a:cubicBezTo>
                      <a:pt x="1203" y="1774"/>
                      <a:pt x="1357" y="2001"/>
                      <a:pt x="1536" y="2215"/>
                    </a:cubicBezTo>
                    <a:cubicBezTo>
                      <a:pt x="2334" y="3167"/>
                      <a:pt x="3560" y="3739"/>
                      <a:pt x="4798" y="3751"/>
                    </a:cubicBezTo>
                    <a:cubicBezTo>
                      <a:pt x="4798" y="3739"/>
                      <a:pt x="4798" y="3715"/>
                      <a:pt x="4798" y="3703"/>
                    </a:cubicBezTo>
                    <a:cubicBezTo>
                      <a:pt x="4782" y="3712"/>
                      <a:pt x="4759" y="3720"/>
                      <a:pt x="4738" y="3720"/>
                    </a:cubicBezTo>
                    <a:cubicBezTo>
                      <a:pt x="4730" y="3720"/>
                      <a:pt x="4722" y="3719"/>
                      <a:pt x="4715" y="3715"/>
                    </a:cubicBezTo>
                    <a:cubicBezTo>
                      <a:pt x="4691" y="3715"/>
                      <a:pt x="4667" y="3679"/>
                      <a:pt x="4655" y="3656"/>
                    </a:cubicBezTo>
                    <a:cubicBezTo>
                      <a:pt x="4215" y="3013"/>
                      <a:pt x="3727" y="2394"/>
                      <a:pt x="3191" y="1810"/>
                    </a:cubicBezTo>
                    <a:cubicBezTo>
                      <a:pt x="2977" y="1584"/>
                      <a:pt x="2750" y="1358"/>
                      <a:pt x="2512" y="1155"/>
                    </a:cubicBezTo>
                    <a:cubicBezTo>
                      <a:pt x="1786" y="572"/>
                      <a:pt x="893" y="23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2" name="Google Shape;3472;p62"/>
            <p:cNvGrpSpPr/>
            <p:nvPr/>
          </p:nvGrpSpPr>
          <p:grpSpPr>
            <a:xfrm>
              <a:off x="4350390" y="912844"/>
              <a:ext cx="594238" cy="871938"/>
              <a:chOff x="6050299" y="1838454"/>
              <a:chExt cx="473798" cy="695215"/>
            </a:xfrm>
          </p:grpSpPr>
          <p:sp>
            <p:nvSpPr>
              <p:cNvPr id="3473" name="Google Shape;3473;p62"/>
              <p:cNvSpPr/>
              <p:nvPr/>
            </p:nvSpPr>
            <p:spPr>
              <a:xfrm>
                <a:off x="6196316" y="1985657"/>
                <a:ext cx="327781" cy="53611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4470" extrusionOk="0">
                    <a:moveTo>
                      <a:pt x="57" y="0"/>
                    </a:moveTo>
                    <a:cubicBezTo>
                      <a:pt x="27" y="0"/>
                      <a:pt x="0" y="21"/>
                      <a:pt x="6" y="63"/>
                    </a:cubicBezTo>
                    <a:cubicBezTo>
                      <a:pt x="30" y="384"/>
                      <a:pt x="54" y="706"/>
                      <a:pt x="78" y="1027"/>
                    </a:cubicBezTo>
                    <a:cubicBezTo>
                      <a:pt x="113" y="1325"/>
                      <a:pt x="149" y="1623"/>
                      <a:pt x="197" y="1920"/>
                    </a:cubicBezTo>
                    <a:cubicBezTo>
                      <a:pt x="304" y="2551"/>
                      <a:pt x="423" y="3159"/>
                      <a:pt x="566" y="3778"/>
                    </a:cubicBezTo>
                    <a:cubicBezTo>
                      <a:pt x="852" y="4980"/>
                      <a:pt x="1221" y="6159"/>
                      <a:pt x="1721" y="7302"/>
                    </a:cubicBezTo>
                    <a:cubicBezTo>
                      <a:pt x="2590" y="9326"/>
                      <a:pt x="3876" y="11195"/>
                      <a:pt x="5578" y="12612"/>
                    </a:cubicBezTo>
                    <a:cubicBezTo>
                      <a:pt x="6495" y="13386"/>
                      <a:pt x="7519" y="14017"/>
                      <a:pt x="8638" y="14458"/>
                    </a:cubicBezTo>
                    <a:cubicBezTo>
                      <a:pt x="8657" y="14466"/>
                      <a:pt x="8674" y="14470"/>
                      <a:pt x="8689" y="14470"/>
                    </a:cubicBezTo>
                    <a:cubicBezTo>
                      <a:pt x="8807" y="14470"/>
                      <a:pt x="8846" y="14260"/>
                      <a:pt x="8710" y="14208"/>
                    </a:cubicBezTo>
                    <a:cubicBezTo>
                      <a:pt x="6757" y="13434"/>
                      <a:pt x="5090" y="12041"/>
                      <a:pt x="3816" y="10374"/>
                    </a:cubicBezTo>
                    <a:cubicBezTo>
                      <a:pt x="2411" y="8540"/>
                      <a:pt x="1495" y="6373"/>
                      <a:pt x="923" y="4135"/>
                    </a:cubicBezTo>
                    <a:cubicBezTo>
                      <a:pt x="744" y="3468"/>
                      <a:pt x="602" y="2789"/>
                      <a:pt x="482" y="2111"/>
                    </a:cubicBezTo>
                    <a:cubicBezTo>
                      <a:pt x="423" y="1789"/>
                      <a:pt x="363" y="1456"/>
                      <a:pt x="304" y="1123"/>
                    </a:cubicBezTo>
                    <a:cubicBezTo>
                      <a:pt x="244" y="765"/>
                      <a:pt x="173" y="420"/>
                      <a:pt x="125" y="63"/>
                    </a:cubicBezTo>
                    <a:cubicBezTo>
                      <a:pt x="119" y="21"/>
                      <a:pt x="87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2"/>
              <p:cNvSpPr/>
              <p:nvPr/>
            </p:nvSpPr>
            <p:spPr>
              <a:xfrm>
                <a:off x="6162118" y="1838454"/>
                <a:ext cx="80324" cy="27946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543" extrusionOk="0">
                    <a:moveTo>
                      <a:pt x="949" y="353"/>
                    </a:moveTo>
                    <a:cubicBezTo>
                      <a:pt x="1024" y="724"/>
                      <a:pt x="1165" y="1076"/>
                      <a:pt x="1298" y="1428"/>
                    </a:cubicBezTo>
                    <a:cubicBezTo>
                      <a:pt x="1465" y="1881"/>
                      <a:pt x="1596" y="2345"/>
                      <a:pt x="1703" y="2822"/>
                    </a:cubicBezTo>
                    <a:cubicBezTo>
                      <a:pt x="1906" y="3774"/>
                      <a:pt x="1977" y="4762"/>
                      <a:pt x="1810" y="5727"/>
                    </a:cubicBezTo>
                    <a:cubicBezTo>
                      <a:pt x="1763" y="5989"/>
                      <a:pt x="1691" y="6250"/>
                      <a:pt x="1608" y="6501"/>
                    </a:cubicBezTo>
                    <a:cubicBezTo>
                      <a:pt x="1546" y="6704"/>
                      <a:pt x="1484" y="6907"/>
                      <a:pt x="1461" y="7115"/>
                    </a:cubicBezTo>
                    <a:lnTo>
                      <a:pt x="1461" y="7115"/>
                    </a:lnTo>
                    <a:cubicBezTo>
                      <a:pt x="1288" y="6763"/>
                      <a:pt x="1105" y="6412"/>
                      <a:pt x="929" y="6060"/>
                    </a:cubicBezTo>
                    <a:cubicBezTo>
                      <a:pt x="715" y="5608"/>
                      <a:pt x="489" y="5155"/>
                      <a:pt x="358" y="4667"/>
                    </a:cubicBezTo>
                    <a:cubicBezTo>
                      <a:pt x="84" y="3679"/>
                      <a:pt x="203" y="2667"/>
                      <a:pt x="489" y="1690"/>
                    </a:cubicBezTo>
                    <a:cubicBezTo>
                      <a:pt x="618" y="1233"/>
                      <a:pt x="781" y="792"/>
                      <a:pt x="949" y="353"/>
                    </a:cubicBezTo>
                    <a:close/>
                    <a:moveTo>
                      <a:pt x="979" y="0"/>
                    </a:moveTo>
                    <a:cubicBezTo>
                      <a:pt x="951" y="0"/>
                      <a:pt x="921" y="16"/>
                      <a:pt x="905" y="47"/>
                    </a:cubicBezTo>
                    <a:cubicBezTo>
                      <a:pt x="548" y="1012"/>
                      <a:pt x="179" y="1976"/>
                      <a:pt x="72" y="3000"/>
                    </a:cubicBezTo>
                    <a:cubicBezTo>
                      <a:pt x="12" y="3512"/>
                      <a:pt x="1" y="4012"/>
                      <a:pt x="96" y="4512"/>
                    </a:cubicBezTo>
                    <a:cubicBezTo>
                      <a:pt x="203" y="5012"/>
                      <a:pt x="417" y="5477"/>
                      <a:pt x="632" y="5929"/>
                    </a:cubicBezTo>
                    <a:cubicBezTo>
                      <a:pt x="894" y="6465"/>
                      <a:pt x="1155" y="7001"/>
                      <a:pt x="1465" y="7501"/>
                    </a:cubicBezTo>
                    <a:cubicBezTo>
                      <a:pt x="1484" y="7530"/>
                      <a:pt x="1509" y="7543"/>
                      <a:pt x="1534" y="7543"/>
                    </a:cubicBezTo>
                    <a:cubicBezTo>
                      <a:pt x="1574" y="7543"/>
                      <a:pt x="1613" y="7510"/>
                      <a:pt x="1618" y="7467"/>
                    </a:cubicBezTo>
                    <a:lnTo>
                      <a:pt x="1618" y="7467"/>
                    </a:lnTo>
                    <a:cubicBezTo>
                      <a:pt x="1681" y="7460"/>
                      <a:pt x="1739" y="7416"/>
                      <a:pt x="1739" y="7334"/>
                    </a:cubicBezTo>
                    <a:cubicBezTo>
                      <a:pt x="1739" y="7072"/>
                      <a:pt x="1810" y="6834"/>
                      <a:pt x="1894" y="6584"/>
                    </a:cubicBezTo>
                    <a:cubicBezTo>
                      <a:pt x="1965" y="6358"/>
                      <a:pt x="2013" y="6131"/>
                      <a:pt x="2060" y="5905"/>
                    </a:cubicBezTo>
                    <a:cubicBezTo>
                      <a:pt x="2144" y="5441"/>
                      <a:pt x="2167" y="4965"/>
                      <a:pt x="2156" y="4488"/>
                    </a:cubicBezTo>
                    <a:cubicBezTo>
                      <a:pt x="2108" y="3524"/>
                      <a:pt x="1870" y="2571"/>
                      <a:pt x="1536" y="1655"/>
                    </a:cubicBezTo>
                    <a:cubicBezTo>
                      <a:pt x="1358" y="1143"/>
                      <a:pt x="1108" y="619"/>
                      <a:pt x="1048" y="71"/>
                    </a:cubicBezTo>
                    <a:cubicBezTo>
                      <a:pt x="1048" y="25"/>
                      <a:pt x="1015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2"/>
              <p:cNvSpPr/>
              <p:nvPr/>
            </p:nvSpPr>
            <p:spPr>
              <a:xfrm>
                <a:off x="6050299" y="1957498"/>
                <a:ext cx="302995" cy="222893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6016" extrusionOk="0">
                    <a:moveTo>
                      <a:pt x="7823" y="350"/>
                    </a:moveTo>
                    <a:cubicBezTo>
                      <a:pt x="7734" y="649"/>
                      <a:pt x="7719" y="965"/>
                      <a:pt x="7710" y="1287"/>
                    </a:cubicBezTo>
                    <a:cubicBezTo>
                      <a:pt x="7710" y="1740"/>
                      <a:pt x="7686" y="2192"/>
                      <a:pt x="7602" y="2633"/>
                    </a:cubicBezTo>
                    <a:cubicBezTo>
                      <a:pt x="7507" y="3073"/>
                      <a:pt x="7376" y="3502"/>
                      <a:pt x="7162" y="3895"/>
                    </a:cubicBezTo>
                    <a:cubicBezTo>
                      <a:pt x="6971" y="4240"/>
                      <a:pt x="6721" y="4550"/>
                      <a:pt x="6436" y="4800"/>
                    </a:cubicBezTo>
                    <a:cubicBezTo>
                      <a:pt x="6138" y="5062"/>
                      <a:pt x="5817" y="5288"/>
                      <a:pt x="5471" y="5478"/>
                    </a:cubicBezTo>
                    <a:cubicBezTo>
                      <a:pt x="5337" y="5555"/>
                      <a:pt x="5194" y="5624"/>
                      <a:pt x="5051" y="5692"/>
                    </a:cubicBezTo>
                    <a:lnTo>
                      <a:pt x="5051" y="5692"/>
                    </a:lnTo>
                    <a:cubicBezTo>
                      <a:pt x="5286" y="4037"/>
                      <a:pt x="5624" y="2232"/>
                      <a:pt x="6888" y="1025"/>
                    </a:cubicBezTo>
                    <a:cubicBezTo>
                      <a:pt x="7172" y="761"/>
                      <a:pt x="7485" y="534"/>
                      <a:pt x="7823" y="350"/>
                    </a:cubicBezTo>
                    <a:close/>
                    <a:moveTo>
                      <a:pt x="404" y="2338"/>
                    </a:moveTo>
                    <a:cubicBezTo>
                      <a:pt x="1153" y="2545"/>
                      <a:pt x="1895" y="2859"/>
                      <a:pt x="2507" y="3323"/>
                    </a:cubicBezTo>
                    <a:cubicBezTo>
                      <a:pt x="2876" y="3609"/>
                      <a:pt x="3209" y="3966"/>
                      <a:pt x="3519" y="4323"/>
                    </a:cubicBezTo>
                    <a:cubicBezTo>
                      <a:pt x="3828" y="4681"/>
                      <a:pt x="4126" y="5050"/>
                      <a:pt x="4400" y="5431"/>
                    </a:cubicBezTo>
                    <a:cubicBezTo>
                      <a:pt x="4471" y="5526"/>
                      <a:pt x="4531" y="5609"/>
                      <a:pt x="4602" y="5704"/>
                    </a:cubicBezTo>
                    <a:cubicBezTo>
                      <a:pt x="4613" y="5724"/>
                      <a:pt x="4625" y="5746"/>
                      <a:pt x="4638" y="5767"/>
                    </a:cubicBezTo>
                    <a:lnTo>
                      <a:pt x="4638" y="5767"/>
                    </a:lnTo>
                    <a:cubicBezTo>
                      <a:pt x="3996" y="5702"/>
                      <a:pt x="3369" y="5497"/>
                      <a:pt x="2804" y="5169"/>
                    </a:cubicBezTo>
                    <a:cubicBezTo>
                      <a:pt x="2483" y="4966"/>
                      <a:pt x="2185" y="4728"/>
                      <a:pt x="1923" y="4442"/>
                    </a:cubicBezTo>
                    <a:cubicBezTo>
                      <a:pt x="1626" y="4133"/>
                      <a:pt x="1399" y="3764"/>
                      <a:pt x="1149" y="3418"/>
                    </a:cubicBezTo>
                    <a:cubicBezTo>
                      <a:pt x="904" y="3056"/>
                      <a:pt x="652" y="2694"/>
                      <a:pt x="404" y="2338"/>
                    </a:cubicBezTo>
                    <a:close/>
                    <a:moveTo>
                      <a:pt x="8040" y="1"/>
                    </a:moveTo>
                    <a:cubicBezTo>
                      <a:pt x="8022" y="1"/>
                      <a:pt x="8003" y="5"/>
                      <a:pt x="7983" y="13"/>
                    </a:cubicBezTo>
                    <a:cubicBezTo>
                      <a:pt x="7174" y="406"/>
                      <a:pt x="6483" y="990"/>
                      <a:pt x="6007" y="1752"/>
                    </a:cubicBezTo>
                    <a:cubicBezTo>
                      <a:pt x="5507" y="2526"/>
                      <a:pt x="5233" y="3442"/>
                      <a:pt x="5066" y="4347"/>
                    </a:cubicBezTo>
                    <a:cubicBezTo>
                      <a:pt x="4970" y="4808"/>
                      <a:pt x="4912" y="5279"/>
                      <a:pt x="4884" y="5751"/>
                    </a:cubicBezTo>
                    <a:lnTo>
                      <a:pt x="4884" y="5751"/>
                    </a:lnTo>
                    <a:cubicBezTo>
                      <a:pt x="4869" y="5733"/>
                      <a:pt x="4849" y="5701"/>
                      <a:pt x="4840" y="5693"/>
                    </a:cubicBezTo>
                    <a:cubicBezTo>
                      <a:pt x="4816" y="5633"/>
                      <a:pt x="4781" y="5585"/>
                      <a:pt x="4745" y="5538"/>
                    </a:cubicBezTo>
                    <a:cubicBezTo>
                      <a:pt x="4674" y="5443"/>
                      <a:pt x="4602" y="5347"/>
                      <a:pt x="4531" y="5252"/>
                    </a:cubicBezTo>
                    <a:cubicBezTo>
                      <a:pt x="4269" y="4895"/>
                      <a:pt x="3995" y="4538"/>
                      <a:pt x="3697" y="4204"/>
                    </a:cubicBezTo>
                    <a:cubicBezTo>
                      <a:pt x="3400" y="3859"/>
                      <a:pt x="3090" y="3526"/>
                      <a:pt x="2733" y="3240"/>
                    </a:cubicBezTo>
                    <a:cubicBezTo>
                      <a:pt x="1983" y="2633"/>
                      <a:pt x="1090" y="2323"/>
                      <a:pt x="173" y="2049"/>
                    </a:cubicBezTo>
                    <a:cubicBezTo>
                      <a:pt x="165" y="2047"/>
                      <a:pt x="157" y="2046"/>
                      <a:pt x="149" y="2046"/>
                    </a:cubicBezTo>
                    <a:cubicBezTo>
                      <a:pt x="73" y="2046"/>
                      <a:pt x="0" y="2141"/>
                      <a:pt x="54" y="2216"/>
                    </a:cubicBezTo>
                    <a:cubicBezTo>
                      <a:pt x="328" y="2621"/>
                      <a:pt x="590" y="3037"/>
                      <a:pt x="875" y="3442"/>
                    </a:cubicBezTo>
                    <a:cubicBezTo>
                      <a:pt x="1125" y="3823"/>
                      <a:pt x="1375" y="4216"/>
                      <a:pt x="1685" y="4561"/>
                    </a:cubicBezTo>
                    <a:cubicBezTo>
                      <a:pt x="2197" y="5145"/>
                      <a:pt x="2888" y="5574"/>
                      <a:pt x="3626" y="5812"/>
                    </a:cubicBezTo>
                    <a:cubicBezTo>
                      <a:pt x="4024" y="5944"/>
                      <a:pt x="4432" y="6015"/>
                      <a:pt x="4850" y="6015"/>
                    </a:cubicBezTo>
                    <a:cubicBezTo>
                      <a:pt x="4882" y="6015"/>
                      <a:pt x="4915" y="6015"/>
                      <a:pt x="4947" y="6014"/>
                    </a:cubicBezTo>
                    <a:cubicBezTo>
                      <a:pt x="4998" y="6014"/>
                      <a:pt x="5031" y="5985"/>
                      <a:pt x="5046" y="5948"/>
                    </a:cubicBezTo>
                    <a:lnTo>
                      <a:pt x="5046" y="5948"/>
                    </a:lnTo>
                    <a:cubicBezTo>
                      <a:pt x="5142" y="5911"/>
                      <a:pt x="5238" y="5854"/>
                      <a:pt x="5305" y="5824"/>
                    </a:cubicBezTo>
                    <a:cubicBezTo>
                      <a:pt x="5662" y="5657"/>
                      <a:pt x="6019" y="5454"/>
                      <a:pt x="6340" y="5216"/>
                    </a:cubicBezTo>
                    <a:cubicBezTo>
                      <a:pt x="6650" y="4966"/>
                      <a:pt x="6936" y="4692"/>
                      <a:pt x="7162" y="4371"/>
                    </a:cubicBezTo>
                    <a:cubicBezTo>
                      <a:pt x="7412" y="4026"/>
                      <a:pt x="7591" y="3621"/>
                      <a:pt x="7710" y="3204"/>
                    </a:cubicBezTo>
                    <a:cubicBezTo>
                      <a:pt x="7864" y="2704"/>
                      <a:pt x="7936" y="2180"/>
                      <a:pt x="7948" y="1656"/>
                    </a:cubicBezTo>
                    <a:cubicBezTo>
                      <a:pt x="7948" y="1168"/>
                      <a:pt x="7912" y="632"/>
                      <a:pt x="8138" y="168"/>
                    </a:cubicBezTo>
                    <a:cubicBezTo>
                      <a:pt x="8177" y="80"/>
                      <a:pt x="8121" y="1"/>
                      <a:pt x="8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2"/>
              <p:cNvSpPr/>
              <p:nvPr/>
            </p:nvSpPr>
            <p:spPr>
              <a:xfrm>
                <a:off x="6060228" y="2074801"/>
                <a:ext cx="335191" cy="231007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6235" extrusionOk="0">
                    <a:moveTo>
                      <a:pt x="8815" y="295"/>
                    </a:moveTo>
                    <a:cubicBezTo>
                      <a:pt x="8714" y="1145"/>
                      <a:pt x="8826" y="2027"/>
                      <a:pt x="8585" y="2860"/>
                    </a:cubicBezTo>
                    <a:cubicBezTo>
                      <a:pt x="8335" y="3705"/>
                      <a:pt x="7656" y="4253"/>
                      <a:pt x="6965" y="4741"/>
                    </a:cubicBezTo>
                    <a:cubicBezTo>
                      <a:pt x="6763" y="4884"/>
                      <a:pt x="6572" y="5015"/>
                      <a:pt x="6382" y="5158"/>
                    </a:cubicBezTo>
                    <a:cubicBezTo>
                      <a:pt x="6242" y="5257"/>
                      <a:pt x="6102" y="5361"/>
                      <a:pt x="5986" y="5487"/>
                    </a:cubicBezTo>
                    <a:lnTo>
                      <a:pt x="5986" y="5487"/>
                    </a:lnTo>
                    <a:cubicBezTo>
                      <a:pt x="5977" y="4657"/>
                      <a:pt x="5991" y="3823"/>
                      <a:pt x="6263" y="3039"/>
                    </a:cubicBezTo>
                    <a:cubicBezTo>
                      <a:pt x="6549" y="2205"/>
                      <a:pt x="7120" y="1550"/>
                      <a:pt x="7799" y="1014"/>
                    </a:cubicBezTo>
                    <a:cubicBezTo>
                      <a:pt x="8125" y="760"/>
                      <a:pt x="8469" y="522"/>
                      <a:pt x="8815" y="295"/>
                    </a:cubicBezTo>
                    <a:close/>
                    <a:moveTo>
                      <a:pt x="437" y="3663"/>
                    </a:moveTo>
                    <a:cubicBezTo>
                      <a:pt x="1216" y="3674"/>
                      <a:pt x="2009" y="3652"/>
                      <a:pt x="2774" y="3801"/>
                    </a:cubicBezTo>
                    <a:cubicBezTo>
                      <a:pt x="3584" y="3955"/>
                      <a:pt x="4275" y="4348"/>
                      <a:pt x="4894" y="4884"/>
                    </a:cubicBezTo>
                    <a:cubicBezTo>
                      <a:pt x="5190" y="5149"/>
                      <a:pt x="5477" y="5432"/>
                      <a:pt x="5754" y="5709"/>
                    </a:cubicBezTo>
                    <a:lnTo>
                      <a:pt x="5754" y="5709"/>
                    </a:lnTo>
                    <a:cubicBezTo>
                      <a:pt x="5344" y="5914"/>
                      <a:pt x="4895" y="6012"/>
                      <a:pt x="4442" y="6012"/>
                    </a:cubicBezTo>
                    <a:cubicBezTo>
                      <a:pt x="4126" y="6012"/>
                      <a:pt x="3808" y="5964"/>
                      <a:pt x="3501" y="5872"/>
                    </a:cubicBezTo>
                    <a:cubicBezTo>
                      <a:pt x="2655" y="5634"/>
                      <a:pt x="2000" y="5098"/>
                      <a:pt x="1369" y="4515"/>
                    </a:cubicBezTo>
                    <a:cubicBezTo>
                      <a:pt x="1059" y="4233"/>
                      <a:pt x="748" y="3951"/>
                      <a:pt x="437" y="3663"/>
                    </a:cubicBezTo>
                    <a:close/>
                    <a:moveTo>
                      <a:pt x="8943" y="0"/>
                    </a:moveTo>
                    <a:cubicBezTo>
                      <a:pt x="8928" y="0"/>
                      <a:pt x="8911" y="5"/>
                      <a:pt x="8894" y="14"/>
                    </a:cubicBezTo>
                    <a:cubicBezTo>
                      <a:pt x="8156" y="503"/>
                      <a:pt x="7406" y="991"/>
                      <a:pt x="6822" y="1669"/>
                    </a:cubicBezTo>
                    <a:cubicBezTo>
                      <a:pt x="6227" y="2360"/>
                      <a:pt x="5930" y="3217"/>
                      <a:pt x="5834" y="4110"/>
                    </a:cubicBezTo>
                    <a:cubicBezTo>
                      <a:pt x="5785" y="4557"/>
                      <a:pt x="5785" y="5003"/>
                      <a:pt x="5827" y="5450"/>
                    </a:cubicBezTo>
                    <a:lnTo>
                      <a:pt x="5827" y="5450"/>
                    </a:lnTo>
                    <a:cubicBezTo>
                      <a:pt x="5318" y="4946"/>
                      <a:pt x="4789" y="4457"/>
                      <a:pt x="4167" y="4098"/>
                    </a:cubicBezTo>
                    <a:cubicBezTo>
                      <a:pt x="3405" y="3646"/>
                      <a:pt x="2560" y="3515"/>
                      <a:pt x="1703" y="3479"/>
                    </a:cubicBezTo>
                    <a:cubicBezTo>
                      <a:pt x="1179" y="3455"/>
                      <a:pt x="667" y="3443"/>
                      <a:pt x="155" y="3431"/>
                    </a:cubicBezTo>
                    <a:cubicBezTo>
                      <a:pt x="60" y="3431"/>
                      <a:pt x="0" y="3562"/>
                      <a:pt x="72" y="3622"/>
                    </a:cubicBezTo>
                    <a:cubicBezTo>
                      <a:pt x="429" y="3955"/>
                      <a:pt x="786" y="4289"/>
                      <a:pt x="1143" y="4610"/>
                    </a:cubicBezTo>
                    <a:cubicBezTo>
                      <a:pt x="1488" y="4920"/>
                      <a:pt x="1834" y="5241"/>
                      <a:pt x="2227" y="5503"/>
                    </a:cubicBezTo>
                    <a:cubicBezTo>
                      <a:pt x="2869" y="5946"/>
                      <a:pt x="3655" y="6234"/>
                      <a:pt x="4451" y="6234"/>
                    </a:cubicBezTo>
                    <a:cubicBezTo>
                      <a:pt x="4511" y="6234"/>
                      <a:pt x="4572" y="6233"/>
                      <a:pt x="4632" y="6229"/>
                    </a:cubicBezTo>
                    <a:cubicBezTo>
                      <a:pt x="5108" y="6206"/>
                      <a:pt x="5584" y="6075"/>
                      <a:pt x="6013" y="5825"/>
                    </a:cubicBezTo>
                    <a:cubicBezTo>
                      <a:pt x="6034" y="5812"/>
                      <a:pt x="6048" y="5795"/>
                      <a:pt x="6056" y="5777"/>
                    </a:cubicBezTo>
                    <a:lnTo>
                      <a:pt x="6056" y="5777"/>
                    </a:lnTo>
                    <a:cubicBezTo>
                      <a:pt x="6176" y="5593"/>
                      <a:pt x="6374" y="5465"/>
                      <a:pt x="6549" y="5336"/>
                    </a:cubicBezTo>
                    <a:cubicBezTo>
                      <a:pt x="6727" y="5205"/>
                      <a:pt x="6906" y="5086"/>
                      <a:pt x="7084" y="4967"/>
                    </a:cubicBezTo>
                    <a:cubicBezTo>
                      <a:pt x="7430" y="4717"/>
                      <a:pt x="7775" y="4467"/>
                      <a:pt x="8073" y="4170"/>
                    </a:cubicBezTo>
                    <a:cubicBezTo>
                      <a:pt x="8370" y="3860"/>
                      <a:pt x="8608" y="3515"/>
                      <a:pt x="8751" y="3122"/>
                    </a:cubicBezTo>
                    <a:cubicBezTo>
                      <a:pt x="8906" y="2681"/>
                      <a:pt x="8942" y="2217"/>
                      <a:pt x="8966" y="1765"/>
                    </a:cubicBezTo>
                    <a:cubicBezTo>
                      <a:pt x="8978" y="1217"/>
                      <a:pt x="8954" y="669"/>
                      <a:pt x="9037" y="122"/>
                    </a:cubicBezTo>
                    <a:cubicBezTo>
                      <a:pt x="9047" y="65"/>
                      <a:pt x="9003" y="0"/>
                      <a:pt x="8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2"/>
              <p:cNvSpPr/>
              <p:nvPr/>
            </p:nvSpPr>
            <p:spPr>
              <a:xfrm>
                <a:off x="6136516" y="2175875"/>
                <a:ext cx="307070" cy="250940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6773" extrusionOk="0">
                    <a:moveTo>
                      <a:pt x="8104" y="269"/>
                    </a:moveTo>
                    <a:cubicBezTo>
                      <a:pt x="8092" y="705"/>
                      <a:pt x="8072" y="1134"/>
                      <a:pt x="8062" y="1573"/>
                    </a:cubicBezTo>
                    <a:cubicBezTo>
                      <a:pt x="8050" y="2061"/>
                      <a:pt x="8050" y="2537"/>
                      <a:pt x="7919" y="3001"/>
                    </a:cubicBezTo>
                    <a:cubicBezTo>
                      <a:pt x="7800" y="3406"/>
                      <a:pt x="7585" y="3775"/>
                      <a:pt x="7311" y="4097"/>
                    </a:cubicBezTo>
                    <a:cubicBezTo>
                      <a:pt x="7061" y="4394"/>
                      <a:pt x="6788" y="4644"/>
                      <a:pt x="6526" y="4930"/>
                    </a:cubicBezTo>
                    <a:cubicBezTo>
                      <a:pt x="6281" y="5185"/>
                      <a:pt x="6072" y="5465"/>
                      <a:pt x="5927" y="5794"/>
                    </a:cubicBezTo>
                    <a:lnTo>
                      <a:pt x="5927" y="5794"/>
                    </a:lnTo>
                    <a:cubicBezTo>
                      <a:pt x="5824" y="5421"/>
                      <a:pt x="5718" y="5053"/>
                      <a:pt x="5668" y="4668"/>
                    </a:cubicBezTo>
                    <a:cubicBezTo>
                      <a:pt x="5621" y="4228"/>
                      <a:pt x="5621" y="3775"/>
                      <a:pt x="5716" y="3347"/>
                    </a:cubicBezTo>
                    <a:cubicBezTo>
                      <a:pt x="5799" y="2918"/>
                      <a:pt x="5954" y="2501"/>
                      <a:pt x="6192" y="2144"/>
                    </a:cubicBezTo>
                    <a:cubicBezTo>
                      <a:pt x="6442" y="1775"/>
                      <a:pt x="6764" y="1465"/>
                      <a:pt x="7073" y="1156"/>
                    </a:cubicBezTo>
                    <a:cubicBezTo>
                      <a:pt x="7405" y="845"/>
                      <a:pt x="7746" y="552"/>
                      <a:pt x="8104" y="269"/>
                    </a:cubicBezTo>
                    <a:close/>
                    <a:moveTo>
                      <a:pt x="2237" y="4736"/>
                    </a:moveTo>
                    <a:cubicBezTo>
                      <a:pt x="2357" y="4736"/>
                      <a:pt x="2477" y="4741"/>
                      <a:pt x="2597" y="4752"/>
                    </a:cubicBezTo>
                    <a:cubicBezTo>
                      <a:pt x="3359" y="4823"/>
                      <a:pt x="4085" y="5109"/>
                      <a:pt x="4763" y="5454"/>
                    </a:cubicBezTo>
                    <a:cubicBezTo>
                      <a:pt x="5103" y="5618"/>
                      <a:pt x="5424" y="5809"/>
                      <a:pt x="5750" y="5996"/>
                    </a:cubicBezTo>
                    <a:lnTo>
                      <a:pt x="5750" y="5996"/>
                    </a:lnTo>
                    <a:cubicBezTo>
                      <a:pt x="5015" y="6251"/>
                      <a:pt x="4268" y="6493"/>
                      <a:pt x="3490" y="6538"/>
                    </a:cubicBezTo>
                    <a:cubicBezTo>
                      <a:pt x="3416" y="6540"/>
                      <a:pt x="3340" y="6541"/>
                      <a:pt x="3264" y="6541"/>
                    </a:cubicBezTo>
                    <a:cubicBezTo>
                      <a:pt x="2937" y="6541"/>
                      <a:pt x="2594" y="6515"/>
                      <a:pt x="2275" y="6418"/>
                    </a:cubicBezTo>
                    <a:cubicBezTo>
                      <a:pt x="1918" y="6299"/>
                      <a:pt x="1596" y="6073"/>
                      <a:pt x="1299" y="5835"/>
                    </a:cubicBezTo>
                    <a:cubicBezTo>
                      <a:pt x="982" y="5580"/>
                      <a:pt x="674" y="5307"/>
                      <a:pt x="367" y="5031"/>
                    </a:cubicBezTo>
                    <a:lnTo>
                      <a:pt x="367" y="5031"/>
                    </a:lnTo>
                    <a:cubicBezTo>
                      <a:pt x="977" y="4871"/>
                      <a:pt x="1605" y="4736"/>
                      <a:pt x="2237" y="4736"/>
                    </a:cubicBezTo>
                    <a:close/>
                    <a:moveTo>
                      <a:pt x="8202" y="1"/>
                    </a:moveTo>
                    <a:cubicBezTo>
                      <a:pt x="8178" y="1"/>
                      <a:pt x="8153" y="8"/>
                      <a:pt x="8133" y="25"/>
                    </a:cubicBezTo>
                    <a:cubicBezTo>
                      <a:pt x="7752" y="322"/>
                      <a:pt x="7383" y="632"/>
                      <a:pt x="7026" y="953"/>
                    </a:cubicBezTo>
                    <a:cubicBezTo>
                      <a:pt x="6692" y="1275"/>
                      <a:pt x="6347" y="1596"/>
                      <a:pt x="6085" y="1977"/>
                    </a:cubicBezTo>
                    <a:cubicBezTo>
                      <a:pt x="5561" y="2716"/>
                      <a:pt x="5383" y="3656"/>
                      <a:pt x="5466" y="4537"/>
                    </a:cubicBezTo>
                    <a:cubicBezTo>
                      <a:pt x="5512" y="4951"/>
                      <a:pt x="5593" y="5358"/>
                      <a:pt x="5732" y="5747"/>
                    </a:cubicBezTo>
                    <a:lnTo>
                      <a:pt x="5732" y="5747"/>
                    </a:lnTo>
                    <a:cubicBezTo>
                      <a:pt x="5140" y="5397"/>
                      <a:pt x="4535" y="5062"/>
                      <a:pt x="3894" y="4835"/>
                    </a:cubicBezTo>
                    <a:cubicBezTo>
                      <a:pt x="3336" y="4629"/>
                      <a:pt x="2772" y="4528"/>
                      <a:pt x="2197" y="4528"/>
                    </a:cubicBezTo>
                    <a:cubicBezTo>
                      <a:pt x="1975" y="4528"/>
                      <a:pt x="1751" y="4543"/>
                      <a:pt x="1525" y="4573"/>
                    </a:cubicBezTo>
                    <a:cubicBezTo>
                      <a:pt x="1049" y="4633"/>
                      <a:pt x="572" y="4752"/>
                      <a:pt x="108" y="4859"/>
                    </a:cubicBezTo>
                    <a:cubicBezTo>
                      <a:pt x="25" y="4883"/>
                      <a:pt x="1" y="4990"/>
                      <a:pt x="61" y="5049"/>
                    </a:cubicBezTo>
                    <a:cubicBezTo>
                      <a:pt x="382" y="5359"/>
                      <a:pt x="715" y="5645"/>
                      <a:pt x="1061" y="5930"/>
                    </a:cubicBezTo>
                    <a:cubicBezTo>
                      <a:pt x="1358" y="6168"/>
                      <a:pt x="1668" y="6407"/>
                      <a:pt x="2037" y="6561"/>
                    </a:cubicBezTo>
                    <a:cubicBezTo>
                      <a:pt x="2393" y="6715"/>
                      <a:pt x="2783" y="6772"/>
                      <a:pt x="3177" y="6772"/>
                    </a:cubicBezTo>
                    <a:cubicBezTo>
                      <a:pt x="3638" y="6772"/>
                      <a:pt x="4107" y="6693"/>
                      <a:pt x="4537" y="6597"/>
                    </a:cubicBezTo>
                    <a:cubicBezTo>
                      <a:pt x="5014" y="6478"/>
                      <a:pt x="5490" y="6311"/>
                      <a:pt x="5966" y="6157"/>
                    </a:cubicBezTo>
                    <a:cubicBezTo>
                      <a:pt x="6019" y="6137"/>
                      <a:pt x="6041" y="6091"/>
                      <a:pt x="6039" y="6045"/>
                    </a:cubicBezTo>
                    <a:lnTo>
                      <a:pt x="6039" y="6045"/>
                    </a:lnTo>
                    <a:cubicBezTo>
                      <a:pt x="6043" y="6039"/>
                      <a:pt x="6046" y="6033"/>
                      <a:pt x="6049" y="6026"/>
                    </a:cubicBezTo>
                    <a:cubicBezTo>
                      <a:pt x="6299" y="5287"/>
                      <a:pt x="6966" y="4799"/>
                      <a:pt x="7454" y="4228"/>
                    </a:cubicBezTo>
                    <a:cubicBezTo>
                      <a:pt x="7716" y="3906"/>
                      <a:pt x="7931" y="3561"/>
                      <a:pt x="8062" y="3168"/>
                    </a:cubicBezTo>
                    <a:cubicBezTo>
                      <a:pt x="8216" y="2739"/>
                      <a:pt x="8240" y="2275"/>
                      <a:pt x="8252" y="1823"/>
                    </a:cubicBezTo>
                    <a:cubicBezTo>
                      <a:pt x="8264" y="1239"/>
                      <a:pt x="8276" y="668"/>
                      <a:pt x="8288" y="84"/>
                    </a:cubicBezTo>
                    <a:cubicBezTo>
                      <a:pt x="8288" y="30"/>
                      <a:pt x="8247" y="1"/>
                      <a:pt x="8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2"/>
              <p:cNvSpPr/>
              <p:nvPr/>
            </p:nvSpPr>
            <p:spPr>
              <a:xfrm>
                <a:off x="6230921" y="2263278"/>
                <a:ext cx="273540" cy="270391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298" extrusionOk="0">
                    <a:moveTo>
                      <a:pt x="6899" y="388"/>
                    </a:moveTo>
                    <a:cubicBezTo>
                      <a:pt x="6831" y="1116"/>
                      <a:pt x="6977" y="1842"/>
                      <a:pt x="7049" y="2559"/>
                    </a:cubicBezTo>
                    <a:cubicBezTo>
                      <a:pt x="7085" y="2952"/>
                      <a:pt x="7109" y="3345"/>
                      <a:pt x="7061" y="3726"/>
                    </a:cubicBezTo>
                    <a:cubicBezTo>
                      <a:pt x="7014" y="4119"/>
                      <a:pt x="6883" y="4488"/>
                      <a:pt x="6716" y="4845"/>
                    </a:cubicBezTo>
                    <a:cubicBezTo>
                      <a:pt x="6549" y="5212"/>
                      <a:pt x="6342" y="5568"/>
                      <a:pt x="6082" y="5875"/>
                    </a:cubicBezTo>
                    <a:lnTo>
                      <a:pt x="6082" y="5875"/>
                    </a:lnTo>
                    <a:cubicBezTo>
                      <a:pt x="5635" y="5245"/>
                      <a:pt x="5333" y="4541"/>
                      <a:pt x="5299" y="3750"/>
                    </a:cubicBezTo>
                    <a:cubicBezTo>
                      <a:pt x="5252" y="2893"/>
                      <a:pt x="5502" y="2071"/>
                      <a:pt x="6014" y="1369"/>
                    </a:cubicBezTo>
                    <a:cubicBezTo>
                      <a:pt x="6276" y="1019"/>
                      <a:pt x="6586" y="700"/>
                      <a:pt x="6899" y="388"/>
                    </a:cubicBezTo>
                    <a:close/>
                    <a:moveTo>
                      <a:pt x="3398" y="5584"/>
                    </a:moveTo>
                    <a:cubicBezTo>
                      <a:pt x="3861" y="5584"/>
                      <a:pt x="4324" y="5633"/>
                      <a:pt x="4775" y="5726"/>
                    </a:cubicBezTo>
                    <a:cubicBezTo>
                      <a:pt x="5146" y="5798"/>
                      <a:pt x="5517" y="5906"/>
                      <a:pt x="5880" y="6042"/>
                    </a:cubicBezTo>
                    <a:lnTo>
                      <a:pt x="5880" y="6042"/>
                    </a:lnTo>
                    <a:cubicBezTo>
                      <a:pt x="5317" y="6405"/>
                      <a:pt x="4612" y="6540"/>
                      <a:pt x="3978" y="6726"/>
                    </a:cubicBezTo>
                    <a:cubicBezTo>
                      <a:pt x="3427" y="6884"/>
                      <a:pt x="2829" y="7078"/>
                      <a:pt x="2244" y="7078"/>
                    </a:cubicBezTo>
                    <a:cubicBezTo>
                      <a:pt x="1943" y="7078"/>
                      <a:pt x="1645" y="7026"/>
                      <a:pt x="1358" y="6893"/>
                    </a:cubicBezTo>
                    <a:cubicBezTo>
                      <a:pt x="1018" y="6747"/>
                      <a:pt x="734" y="6507"/>
                      <a:pt x="408" y="6352"/>
                    </a:cubicBezTo>
                    <a:lnTo>
                      <a:pt x="408" y="6352"/>
                    </a:lnTo>
                    <a:cubicBezTo>
                      <a:pt x="1308" y="5830"/>
                      <a:pt x="2352" y="5584"/>
                      <a:pt x="3398" y="5584"/>
                    </a:cubicBezTo>
                    <a:close/>
                    <a:moveTo>
                      <a:pt x="7036" y="1"/>
                    </a:moveTo>
                    <a:cubicBezTo>
                      <a:pt x="7011" y="1"/>
                      <a:pt x="6987" y="11"/>
                      <a:pt x="6966" y="35"/>
                    </a:cubicBezTo>
                    <a:cubicBezTo>
                      <a:pt x="6276" y="702"/>
                      <a:pt x="5573" y="1416"/>
                      <a:pt x="5263" y="2345"/>
                    </a:cubicBezTo>
                    <a:cubicBezTo>
                      <a:pt x="4990" y="3155"/>
                      <a:pt x="5013" y="4059"/>
                      <a:pt x="5299" y="4857"/>
                    </a:cubicBezTo>
                    <a:cubicBezTo>
                      <a:pt x="5419" y="5183"/>
                      <a:pt x="5576" y="5496"/>
                      <a:pt x="5783" y="5770"/>
                    </a:cubicBezTo>
                    <a:lnTo>
                      <a:pt x="5783" y="5770"/>
                    </a:lnTo>
                    <a:cubicBezTo>
                      <a:pt x="5025" y="5497"/>
                      <a:pt x="4212" y="5355"/>
                      <a:pt x="3400" y="5355"/>
                    </a:cubicBezTo>
                    <a:cubicBezTo>
                      <a:pt x="2699" y="5355"/>
                      <a:pt x="1998" y="5461"/>
                      <a:pt x="1334" y="5679"/>
                    </a:cubicBezTo>
                    <a:cubicBezTo>
                      <a:pt x="894" y="5833"/>
                      <a:pt x="477" y="6024"/>
                      <a:pt x="84" y="6274"/>
                    </a:cubicBezTo>
                    <a:cubicBezTo>
                      <a:pt x="1" y="6334"/>
                      <a:pt x="25" y="6453"/>
                      <a:pt x="120" y="6488"/>
                    </a:cubicBezTo>
                    <a:cubicBezTo>
                      <a:pt x="537" y="6607"/>
                      <a:pt x="858" y="6917"/>
                      <a:pt x="1239" y="7096"/>
                    </a:cubicBezTo>
                    <a:cubicBezTo>
                      <a:pt x="1562" y="7238"/>
                      <a:pt x="1907" y="7297"/>
                      <a:pt x="2252" y="7297"/>
                    </a:cubicBezTo>
                    <a:cubicBezTo>
                      <a:pt x="2339" y="7297"/>
                      <a:pt x="2426" y="7293"/>
                      <a:pt x="2513" y="7286"/>
                    </a:cubicBezTo>
                    <a:cubicBezTo>
                      <a:pt x="3001" y="7250"/>
                      <a:pt x="3466" y="7119"/>
                      <a:pt x="3918" y="6976"/>
                    </a:cubicBezTo>
                    <a:cubicBezTo>
                      <a:pt x="4287" y="6869"/>
                      <a:pt x="4668" y="6774"/>
                      <a:pt x="5037" y="6655"/>
                    </a:cubicBezTo>
                    <a:cubicBezTo>
                      <a:pt x="5435" y="6526"/>
                      <a:pt x="5832" y="6363"/>
                      <a:pt x="6162" y="6109"/>
                    </a:cubicBezTo>
                    <a:lnTo>
                      <a:pt x="6162" y="6109"/>
                    </a:lnTo>
                    <a:cubicBezTo>
                      <a:pt x="6169" y="6106"/>
                      <a:pt x="6175" y="6101"/>
                      <a:pt x="6180" y="6095"/>
                    </a:cubicBezTo>
                    <a:lnTo>
                      <a:pt x="6180" y="6095"/>
                    </a:lnTo>
                    <a:cubicBezTo>
                      <a:pt x="6180" y="6095"/>
                      <a:pt x="6180" y="6095"/>
                      <a:pt x="6180" y="6095"/>
                    </a:cubicBezTo>
                    <a:cubicBezTo>
                      <a:pt x="6192" y="6086"/>
                      <a:pt x="6201" y="6076"/>
                      <a:pt x="6207" y="6065"/>
                    </a:cubicBezTo>
                    <a:lnTo>
                      <a:pt x="6207" y="6065"/>
                    </a:lnTo>
                    <a:cubicBezTo>
                      <a:pt x="6445" y="5787"/>
                      <a:pt x="6639" y="5476"/>
                      <a:pt x="6799" y="5143"/>
                    </a:cubicBezTo>
                    <a:cubicBezTo>
                      <a:pt x="6978" y="4810"/>
                      <a:pt x="7133" y="4452"/>
                      <a:pt x="7216" y="4083"/>
                    </a:cubicBezTo>
                    <a:cubicBezTo>
                      <a:pt x="7383" y="3262"/>
                      <a:pt x="7228" y="2440"/>
                      <a:pt x="7133" y="1619"/>
                    </a:cubicBezTo>
                    <a:cubicBezTo>
                      <a:pt x="7085" y="1131"/>
                      <a:pt x="7049" y="630"/>
                      <a:pt x="7145" y="130"/>
                    </a:cubicBezTo>
                    <a:cubicBezTo>
                      <a:pt x="7153" y="63"/>
                      <a:pt x="7095" y="1"/>
                      <a:pt x="7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2"/>
              <p:cNvSpPr/>
              <p:nvPr/>
            </p:nvSpPr>
            <p:spPr>
              <a:xfrm>
                <a:off x="6230921" y="2024153"/>
                <a:ext cx="83770" cy="14927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029" extrusionOk="0">
                    <a:moveTo>
                      <a:pt x="2142" y="1"/>
                    </a:moveTo>
                    <a:cubicBezTo>
                      <a:pt x="2118" y="1"/>
                      <a:pt x="2096" y="15"/>
                      <a:pt x="2085" y="48"/>
                    </a:cubicBezTo>
                    <a:cubicBezTo>
                      <a:pt x="1501" y="1405"/>
                      <a:pt x="787" y="2691"/>
                      <a:pt x="25" y="3953"/>
                    </a:cubicBezTo>
                    <a:cubicBezTo>
                      <a:pt x="1" y="3993"/>
                      <a:pt x="31" y="4028"/>
                      <a:pt x="64" y="4028"/>
                    </a:cubicBezTo>
                    <a:cubicBezTo>
                      <a:pt x="80" y="4028"/>
                      <a:pt x="96" y="4020"/>
                      <a:pt x="108" y="4001"/>
                    </a:cubicBezTo>
                    <a:cubicBezTo>
                      <a:pt x="953" y="2798"/>
                      <a:pt x="1644" y="1489"/>
                      <a:pt x="2227" y="143"/>
                    </a:cubicBezTo>
                    <a:cubicBezTo>
                      <a:pt x="2260" y="69"/>
                      <a:pt x="2197" y="1"/>
                      <a:pt x="2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2"/>
              <p:cNvSpPr/>
              <p:nvPr/>
            </p:nvSpPr>
            <p:spPr>
              <a:xfrm>
                <a:off x="6279939" y="2128376"/>
                <a:ext cx="88142" cy="152313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111" extrusionOk="0">
                    <a:moveTo>
                      <a:pt x="2285" y="0"/>
                    </a:moveTo>
                    <a:cubicBezTo>
                      <a:pt x="2269" y="0"/>
                      <a:pt x="2252" y="6"/>
                      <a:pt x="2238" y="21"/>
                    </a:cubicBezTo>
                    <a:cubicBezTo>
                      <a:pt x="1952" y="247"/>
                      <a:pt x="1762" y="545"/>
                      <a:pt x="1571" y="854"/>
                    </a:cubicBezTo>
                    <a:cubicBezTo>
                      <a:pt x="1357" y="1188"/>
                      <a:pt x="1166" y="1533"/>
                      <a:pt x="976" y="1878"/>
                    </a:cubicBezTo>
                    <a:cubicBezTo>
                      <a:pt x="797" y="2224"/>
                      <a:pt x="631" y="2569"/>
                      <a:pt x="476" y="2914"/>
                    </a:cubicBezTo>
                    <a:cubicBezTo>
                      <a:pt x="309" y="3259"/>
                      <a:pt x="142" y="3617"/>
                      <a:pt x="23" y="3986"/>
                    </a:cubicBezTo>
                    <a:cubicBezTo>
                      <a:pt x="0" y="4056"/>
                      <a:pt x="63" y="4110"/>
                      <a:pt x="122" y="4110"/>
                    </a:cubicBezTo>
                    <a:cubicBezTo>
                      <a:pt x="154" y="4110"/>
                      <a:pt x="185" y="4094"/>
                      <a:pt x="202" y="4057"/>
                    </a:cubicBezTo>
                    <a:cubicBezTo>
                      <a:pt x="357" y="3712"/>
                      <a:pt x="476" y="3355"/>
                      <a:pt x="642" y="3009"/>
                    </a:cubicBezTo>
                    <a:cubicBezTo>
                      <a:pt x="797" y="2664"/>
                      <a:pt x="964" y="2331"/>
                      <a:pt x="1143" y="1997"/>
                    </a:cubicBezTo>
                    <a:cubicBezTo>
                      <a:pt x="1309" y="1664"/>
                      <a:pt x="1500" y="1343"/>
                      <a:pt x="1678" y="1033"/>
                    </a:cubicBezTo>
                    <a:cubicBezTo>
                      <a:pt x="1869" y="711"/>
                      <a:pt x="2059" y="366"/>
                      <a:pt x="2333" y="104"/>
                    </a:cubicBezTo>
                    <a:cubicBezTo>
                      <a:pt x="2378" y="59"/>
                      <a:pt x="2335" y="0"/>
                      <a:pt x="2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2"/>
              <p:cNvSpPr/>
              <p:nvPr/>
            </p:nvSpPr>
            <p:spPr>
              <a:xfrm>
                <a:off x="6124178" y="2228821"/>
                <a:ext cx="158166" cy="6061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636" extrusionOk="0">
                    <a:moveTo>
                      <a:pt x="132" y="1"/>
                    </a:moveTo>
                    <a:cubicBezTo>
                      <a:pt x="13" y="1"/>
                      <a:pt x="1" y="156"/>
                      <a:pt x="108" y="191"/>
                    </a:cubicBezTo>
                    <a:cubicBezTo>
                      <a:pt x="274" y="239"/>
                      <a:pt x="453" y="263"/>
                      <a:pt x="632" y="310"/>
                    </a:cubicBezTo>
                    <a:cubicBezTo>
                      <a:pt x="786" y="358"/>
                      <a:pt x="941" y="406"/>
                      <a:pt x="1096" y="453"/>
                    </a:cubicBezTo>
                    <a:cubicBezTo>
                      <a:pt x="1429" y="560"/>
                      <a:pt x="1763" y="691"/>
                      <a:pt x="2084" y="822"/>
                    </a:cubicBezTo>
                    <a:cubicBezTo>
                      <a:pt x="2418" y="965"/>
                      <a:pt x="2763" y="1096"/>
                      <a:pt x="3096" y="1239"/>
                    </a:cubicBezTo>
                    <a:cubicBezTo>
                      <a:pt x="3275" y="1310"/>
                      <a:pt x="3442" y="1370"/>
                      <a:pt x="3608" y="1441"/>
                    </a:cubicBezTo>
                    <a:cubicBezTo>
                      <a:pt x="3799" y="1513"/>
                      <a:pt x="3977" y="1560"/>
                      <a:pt x="4156" y="1632"/>
                    </a:cubicBezTo>
                    <a:cubicBezTo>
                      <a:pt x="4162" y="1634"/>
                      <a:pt x="4169" y="1635"/>
                      <a:pt x="4175" y="1635"/>
                    </a:cubicBezTo>
                    <a:cubicBezTo>
                      <a:pt x="4235" y="1635"/>
                      <a:pt x="4269" y="1534"/>
                      <a:pt x="4204" y="1513"/>
                    </a:cubicBezTo>
                    <a:cubicBezTo>
                      <a:pt x="4037" y="1441"/>
                      <a:pt x="3882" y="1346"/>
                      <a:pt x="3703" y="1275"/>
                    </a:cubicBezTo>
                    <a:cubicBezTo>
                      <a:pt x="3525" y="1203"/>
                      <a:pt x="3358" y="1120"/>
                      <a:pt x="3180" y="1048"/>
                    </a:cubicBezTo>
                    <a:cubicBezTo>
                      <a:pt x="2834" y="906"/>
                      <a:pt x="2489" y="775"/>
                      <a:pt x="2132" y="632"/>
                    </a:cubicBezTo>
                    <a:cubicBezTo>
                      <a:pt x="1810" y="501"/>
                      <a:pt x="1489" y="370"/>
                      <a:pt x="1156" y="251"/>
                    </a:cubicBezTo>
                    <a:cubicBezTo>
                      <a:pt x="834" y="144"/>
                      <a:pt x="477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2"/>
              <p:cNvSpPr/>
              <p:nvPr/>
            </p:nvSpPr>
            <p:spPr>
              <a:xfrm>
                <a:off x="6354374" y="2221188"/>
                <a:ext cx="66727" cy="17472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4716" extrusionOk="0">
                    <a:moveTo>
                      <a:pt x="1737" y="1"/>
                    </a:moveTo>
                    <a:cubicBezTo>
                      <a:pt x="1722" y="1"/>
                      <a:pt x="1705" y="9"/>
                      <a:pt x="1693" y="28"/>
                    </a:cubicBezTo>
                    <a:cubicBezTo>
                      <a:pt x="848" y="1433"/>
                      <a:pt x="288" y="3005"/>
                      <a:pt x="15" y="4624"/>
                    </a:cubicBezTo>
                    <a:cubicBezTo>
                      <a:pt x="0" y="4680"/>
                      <a:pt x="45" y="4716"/>
                      <a:pt x="88" y="4716"/>
                    </a:cubicBezTo>
                    <a:cubicBezTo>
                      <a:pt x="118" y="4716"/>
                      <a:pt x="148" y="4699"/>
                      <a:pt x="157" y="4660"/>
                    </a:cubicBezTo>
                    <a:cubicBezTo>
                      <a:pt x="431" y="3052"/>
                      <a:pt x="1003" y="1516"/>
                      <a:pt x="1777" y="76"/>
                    </a:cubicBezTo>
                    <a:cubicBezTo>
                      <a:pt x="1801" y="36"/>
                      <a:pt x="1771" y="1"/>
                      <a:pt x="1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2"/>
              <p:cNvSpPr/>
              <p:nvPr/>
            </p:nvSpPr>
            <p:spPr>
              <a:xfrm>
                <a:off x="6190350" y="2373763"/>
                <a:ext cx="165132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786" extrusionOk="0">
                    <a:moveTo>
                      <a:pt x="690" y="0"/>
                    </a:moveTo>
                    <a:cubicBezTo>
                      <a:pt x="484" y="0"/>
                      <a:pt x="278" y="6"/>
                      <a:pt x="72" y="18"/>
                    </a:cubicBezTo>
                    <a:cubicBezTo>
                      <a:pt x="4" y="29"/>
                      <a:pt x="1" y="126"/>
                      <a:pt x="61" y="126"/>
                    </a:cubicBezTo>
                    <a:cubicBezTo>
                      <a:pt x="65" y="126"/>
                      <a:pt x="68" y="126"/>
                      <a:pt x="72" y="125"/>
                    </a:cubicBezTo>
                    <a:cubicBezTo>
                      <a:pt x="224" y="119"/>
                      <a:pt x="376" y="116"/>
                      <a:pt x="528" y="116"/>
                    </a:cubicBezTo>
                    <a:cubicBezTo>
                      <a:pt x="1827" y="116"/>
                      <a:pt x="3119" y="343"/>
                      <a:pt x="4334" y="780"/>
                    </a:cubicBezTo>
                    <a:cubicBezTo>
                      <a:pt x="4345" y="784"/>
                      <a:pt x="4355" y="785"/>
                      <a:pt x="4364" y="785"/>
                    </a:cubicBezTo>
                    <a:cubicBezTo>
                      <a:pt x="4436" y="785"/>
                      <a:pt x="4456" y="669"/>
                      <a:pt x="4382" y="637"/>
                    </a:cubicBezTo>
                    <a:cubicBezTo>
                      <a:pt x="3195" y="217"/>
                      <a:pt x="1947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2"/>
              <p:cNvSpPr/>
              <p:nvPr/>
            </p:nvSpPr>
            <p:spPr>
              <a:xfrm>
                <a:off x="6446667" y="2317261"/>
                <a:ext cx="28973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26" extrusionOk="0">
                    <a:moveTo>
                      <a:pt x="712" y="0"/>
                    </a:moveTo>
                    <a:cubicBezTo>
                      <a:pt x="688" y="0"/>
                      <a:pt x="665" y="14"/>
                      <a:pt x="655" y="43"/>
                    </a:cubicBezTo>
                    <a:cubicBezTo>
                      <a:pt x="155" y="1436"/>
                      <a:pt x="0" y="2960"/>
                      <a:pt x="95" y="4436"/>
                    </a:cubicBezTo>
                    <a:cubicBezTo>
                      <a:pt x="101" y="4496"/>
                      <a:pt x="149" y="4525"/>
                      <a:pt x="195" y="4525"/>
                    </a:cubicBezTo>
                    <a:cubicBezTo>
                      <a:pt x="241" y="4525"/>
                      <a:pt x="286" y="4496"/>
                      <a:pt x="286" y="4436"/>
                    </a:cubicBezTo>
                    <a:cubicBezTo>
                      <a:pt x="238" y="3698"/>
                      <a:pt x="262" y="2972"/>
                      <a:pt x="345" y="2245"/>
                    </a:cubicBezTo>
                    <a:cubicBezTo>
                      <a:pt x="429" y="1507"/>
                      <a:pt x="583" y="793"/>
                      <a:pt x="774" y="78"/>
                    </a:cubicBezTo>
                    <a:cubicBezTo>
                      <a:pt x="781" y="29"/>
                      <a:pt x="746" y="0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2"/>
              <p:cNvSpPr/>
              <p:nvPr/>
            </p:nvSpPr>
            <p:spPr>
              <a:xfrm>
                <a:off x="6289313" y="2482063"/>
                <a:ext cx="161353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53" extrusionOk="0">
                    <a:moveTo>
                      <a:pt x="3556" y="0"/>
                    </a:moveTo>
                    <a:cubicBezTo>
                      <a:pt x="3077" y="0"/>
                      <a:pt x="2600" y="19"/>
                      <a:pt x="2128" y="59"/>
                    </a:cubicBezTo>
                    <a:cubicBezTo>
                      <a:pt x="1425" y="107"/>
                      <a:pt x="747" y="202"/>
                      <a:pt x="68" y="333"/>
                    </a:cubicBezTo>
                    <a:cubicBezTo>
                      <a:pt x="1" y="356"/>
                      <a:pt x="28" y="441"/>
                      <a:pt x="92" y="441"/>
                    </a:cubicBezTo>
                    <a:cubicBezTo>
                      <a:pt x="95" y="441"/>
                      <a:pt x="100" y="441"/>
                      <a:pt x="104" y="440"/>
                    </a:cubicBezTo>
                    <a:lnTo>
                      <a:pt x="104" y="452"/>
                    </a:lnTo>
                    <a:cubicBezTo>
                      <a:pt x="1228" y="295"/>
                      <a:pt x="2377" y="202"/>
                      <a:pt x="3517" y="202"/>
                    </a:cubicBezTo>
                    <a:cubicBezTo>
                      <a:pt x="3753" y="202"/>
                      <a:pt x="3988" y="206"/>
                      <a:pt x="4223" y="214"/>
                    </a:cubicBezTo>
                    <a:cubicBezTo>
                      <a:pt x="4354" y="214"/>
                      <a:pt x="4354" y="24"/>
                      <a:pt x="4223" y="12"/>
                    </a:cubicBezTo>
                    <a:cubicBezTo>
                      <a:pt x="4001" y="4"/>
                      <a:pt x="3778" y="0"/>
                      <a:pt x="3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6" name="Google Shape;3486;p62"/>
            <p:cNvSpPr/>
            <p:nvPr/>
          </p:nvSpPr>
          <p:spPr>
            <a:xfrm>
              <a:off x="4694260" y="595228"/>
              <a:ext cx="1321768" cy="1300207"/>
            </a:xfrm>
            <a:custGeom>
              <a:avLst/>
              <a:gdLst/>
              <a:ahLst/>
              <a:cxnLst/>
              <a:rect l="l" t="t" r="r" b="b"/>
              <a:pathLst>
                <a:path w="28445" h="27981" extrusionOk="0">
                  <a:moveTo>
                    <a:pt x="14419" y="1"/>
                  </a:moveTo>
                  <a:cubicBezTo>
                    <a:pt x="14597" y="298"/>
                    <a:pt x="14740" y="632"/>
                    <a:pt x="14585" y="929"/>
                  </a:cubicBezTo>
                  <a:cubicBezTo>
                    <a:pt x="14430" y="1227"/>
                    <a:pt x="14026" y="1286"/>
                    <a:pt x="13716" y="1417"/>
                  </a:cubicBezTo>
                  <a:cubicBezTo>
                    <a:pt x="13395" y="1560"/>
                    <a:pt x="13121" y="1989"/>
                    <a:pt x="13383" y="2215"/>
                  </a:cubicBezTo>
                  <a:cubicBezTo>
                    <a:pt x="13549" y="2370"/>
                    <a:pt x="13835" y="2287"/>
                    <a:pt x="14026" y="2418"/>
                  </a:cubicBezTo>
                  <a:cubicBezTo>
                    <a:pt x="14371" y="2632"/>
                    <a:pt x="14204" y="3263"/>
                    <a:pt x="14549" y="3453"/>
                  </a:cubicBezTo>
                  <a:cubicBezTo>
                    <a:pt x="14610" y="3485"/>
                    <a:pt x="14671" y="3497"/>
                    <a:pt x="14733" y="3497"/>
                  </a:cubicBezTo>
                  <a:cubicBezTo>
                    <a:pt x="14979" y="3497"/>
                    <a:pt x="15239" y="3304"/>
                    <a:pt x="15495" y="3304"/>
                  </a:cubicBezTo>
                  <a:cubicBezTo>
                    <a:pt x="15521" y="3304"/>
                    <a:pt x="15547" y="3306"/>
                    <a:pt x="15573" y="3310"/>
                  </a:cubicBezTo>
                  <a:cubicBezTo>
                    <a:pt x="15866" y="3369"/>
                    <a:pt x="16055" y="3716"/>
                    <a:pt x="16356" y="3716"/>
                  </a:cubicBezTo>
                  <a:cubicBezTo>
                    <a:pt x="16361" y="3716"/>
                    <a:pt x="16366" y="3715"/>
                    <a:pt x="16371" y="3715"/>
                  </a:cubicBezTo>
                  <a:cubicBezTo>
                    <a:pt x="16799" y="3681"/>
                    <a:pt x="16924" y="2927"/>
                    <a:pt x="17334" y="2927"/>
                  </a:cubicBezTo>
                  <a:cubicBezTo>
                    <a:pt x="17346" y="2927"/>
                    <a:pt x="17358" y="2928"/>
                    <a:pt x="17371" y="2929"/>
                  </a:cubicBezTo>
                  <a:cubicBezTo>
                    <a:pt x="17526" y="2941"/>
                    <a:pt x="17633" y="3060"/>
                    <a:pt x="17740" y="3168"/>
                  </a:cubicBezTo>
                  <a:cubicBezTo>
                    <a:pt x="17740" y="3180"/>
                    <a:pt x="17752" y="3180"/>
                    <a:pt x="17764" y="3191"/>
                  </a:cubicBezTo>
                  <a:cubicBezTo>
                    <a:pt x="18026" y="3477"/>
                    <a:pt x="18300" y="3763"/>
                    <a:pt x="18574" y="4037"/>
                  </a:cubicBezTo>
                  <a:cubicBezTo>
                    <a:pt x="18717" y="4203"/>
                    <a:pt x="18883" y="4370"/>
                    <a:pt x="18919" y="4584"/>
                  </a:cubicBezTo>
                  <a:cubicBezTo>
                    <a:pt x="18955" y="4799"/>
                    <a:pt x="18812" y="5061"/>
                    <a:pt x="18598" y="5073"/>
                  </a:cubicBezTo>
                  <a:cubicBezTo>
                    <a:pt x="18300" y="5073"/>
                    <a:pt x="18169" y="4632"/>
                    <a:pt x="17883" y="4561"/>
                  </a:cubicBezTo>
                  <a:cubicBezTo>
                    <a:pt x="17848" y="4551"/>
                    <a:pt x="17814" y="4546"/>
                    <a:pt x="17782" y="4546"/>
                  </a:cubicBezTo>
                  <a:cubicBezTo>
                    <a:pt x="17492" y="4546"/>
                    <a:pt x="17292" y="4899"/>
                    <a:pt x="17121" y="5156"/>
                  </a:cubicBezTo>
                  <a:cubicBezTo>
                    <a:pt x="17009" y="5342"/>
                    <a:pt x="16762" y="5487"/>
                    <a:pt x="16570" y="5487"/>
                  </a:cubicBezTo>
                  <a:cubicBezTo>
                    <a:pt x="16455" y="5487"/>
                    <a:pt x="16359" y="5435"/>
                    <a:pt x="16324" y="5311"/>
                  </a:cubicBezTo>
                  <a:lnTo>
                    <a:pt x="16324" y="5311"/>
                  </a:lnTo>
                  <a:cubicBezTo>
                    <a:pt x="16347" y="5704"/>
                    <a:pt x="16657" y="6061"/>
                    <a:pt x="17038" y="6156"/>
                  </a:cubicBezTo>
                  <a:cubicBezTo>
                    <a:pt x="17169" y="6180"/>
                    <a:pt x="17324" y="6192"/>
                    <a:pt x="17431" y="6287"/>
                  </a:cubicBezTo>
                  <a:cubicBezTo>
                    <a:pt x="17633" y="6489"/>
                    <a:pt x="17371" y="6870"/>
                    <a:pt x="17086" y="6882"/>
                  </a:cubicBezTo>
                  <a:cubicBezTo>
                    <a:pt x="16788" y="6882"/>
                    <a:pt x="16538" y="6680"/>
                    <a:pt x="16312" y="6501"/>
                  </a:cubicBezTo>
                  <a:cubicBezTo>
                    <a:pt x="16131" y="6349"/>
                    <a:pt x="15904" y="6212"/>
                    <a:pt x="15680" y="6212"/>
                  </a:cubicBezTo>
                  <a:cubicBezTo>
                    <a:pt x="15624" y="6212"/>
                    <a:pt x="15569" y="6220"/>
                    <a:pt x="15514" y="6239"/>
                  </a:cubicBezTo>
                  <a:cubicBezTo>
                    <a:pt x="15181" y="6347"/>
                    <a:pt x="15061" y="6763"/>
                    <a:pt x="14764" y="6930"/>
                  </a:cubicBezTo>
                  <a:cubicBezTo>
                    <a:pt x="14609" y="7013"/>
                    <a:pt x="14419" y="7013"/>
                    <a:pt x="14276" y="7132"/>
                  </a:cubicBezTo>
                  <a:cubicBezTo>
                    <a:pt x="14049" y="7299"/>
                    <a:pt x="14085" y="7656"/>
                    <a:pt x="14192" y="7930"/>
                  </a:cubicBezTo>
                  <a:cubicBezTo>
                    <a:pt x="14311" y="8192"/>
                    <a:pt x="14490" y="8442"/>
                    <a:pt x="14490" y="8740"/>
                  </a:cubicBezTo>
                  <a:cubicBezTo>
                    <a:pt x="14490" y="8968"/>
                    <a:pt x="14283" y="9217"/>
                    <a:pt x="14077" y="9217"/>
                  </a:cubicBezTo>
                  <a:cubicBezTo>
                    <a:pt x="14068" y="9217"/>
                    <a:pt x="14059" y="9217"/>
                    <a:pt x="14049" y="9216"/>
                  </a:cubicBezTo>
                  <a:cubicBezTo>
                    <a:pt x="14002" y="9216"/>
                    <a:pt x="13966" y="9204"/>
                    <a:pt x="13930" y="9180"/>
                  </a:cubicBezTo>
                  <a:cubicBezTo>
                    <a:pt x="13621" y="9002"/>
                    <a:pt x="13847" y="8514"/>
                    <a:pt x="13728" y="8180"/>
                  </a:cubicBezTo>
                  <a:cubicBezTo>
                    <a:pt x="13623" y="7930"/>
                    <a:pt x="13350" y="7839"/>
                    <a:pt x="13066" y="7839"/>
                  </a:cubicBezTo>
                  <a:cubicBezTo>
                    <a:pt x="12930" y="7839"/>
                    <a:pt x="12792" y="7860"/>
                    <a:pt x="12668" y="7894"/>
                  </a:cubicBezTo>
                  <a:cubicBezTo>
                    <a:pt x="12434" y="7951"/>
                    <a:pt x="12183" y="8025"/>
                    <a:pt x="11948" y="8025"/>
                  </a:cubicBezTo>
                  <a:cubicBezTo>
                    <a:pt x="11789" y="8025"/>
                    <a:pt x="11636" y="7991"/>
                    <a:pt x="11501" y="7894"/>
                  </a:cubicBezTo>
                  <a:cubicBezTo>
                    <a:pt x="11359" y="7787"/>
                    <a:pt x="11263" y="7609"/>
                    <a:pt x="11120" y="7490"/>
                  </a:cubicBezTo>
                  <a:cubicBezTo>
                    <a:pt x="11007" y="7399"/>
                    <a:pt x="10870" y="7358"/>
                    <a:pt x="10729" y="7358"/>
                  </a:cubicBezTo>
                  <a:cubicBezTo>
                    <a:pt x="10426" y="7358"/>
                    <a:pt x="10100" y="7543"/>
                    <a:pt x="9930" y="7811"/>
                  </a:cubicBezTo>
                  <a:cubicBezTo>
                    <a:pt x="9692" y="8204"/>
                    <a:pt x="9692" y="8704"/>
                    <a:pt x="9739" y="9168"/>
                  </a:cubicBezTo>
                  <a:cubicBezTo>
                    <a:pt x="9775" y="9585"/>
                    <a:pt x="9858" y="10026"/>
                    <a:pt x="10144" y="10323"/>
                  </a:cubicBezTo>
                  <a:cubicBezTo>
                    <a:pt x="10239" y="10430"/>
                    <a:pt x="10382" y="10502"/>
                    <a:pt x="10525" y="10538"/>
                  </a:cubicBezTo>
                  <a:lnTo>
                    <a:pt x="9406" y="10788"/>
                  </a:lnTo>
                  <a:cubicBezTo>
                    <a:pt x="9001" y="10621"/>
                    <a:pt x="8525" y="10490"/>
                    <a:pt x="8239" y="10180"/>
                  </a:cubicBezTo>
                  <a:cubicBezTo>
                    <a:pt x="8037" y="9954"/>
                    <a:pt x="7953" y="9668"/>
                    <a:pt x="7870" y="9383"/>
                  </a:cubicBezTo>
                  <a:cubicBezTo>
                    <a:pt x="7608" y="8478"/>
                    <a:pt x="7346" y="7561"/>
                    <a:pt x="7084" y="6656"/>
                  </a:cubicBezTo>
                  <a:cubicBezTo>
                    <a:pt x="6656" y="6835"/>
                    <a:pt x="6703" y="7454"/>
                    <a:pt x="6870" y="7882"/>
                  </a:cubicBezTo>
                  <a:cubicBezTo>
                    <a:pt x="7049" y="8311"/>
                    <a:pt x="7275" y="8823"/>
                    <a:pt x="7013" y="9204"/>
                  </a:cubicBezTo>
                  <a:cubicBezTo>
                    <a:pt x="6975" y="9212"/>
                    <a:pt x="6937" y="9216"/>
                    <a:pt x="6900" y="9216"/>
                  </a:cubicBezTo>
                  <a:cubicBezTo>
                    <a:pt x="6541" y="9216"/>
                    <a:pt x="6230" y="8868"/>
                    <a:pt x="6144" y="8502"/>
                  </a:cubicBezTo>
                  <a:cubicBezTo>
                    <a:pt x="6048" y="8097"/>
                    <a:pt x="6144" y="7680"/>
                    <a:pt x="6191" y="7275"/>
                  </a:cubicBezTo>
                  <a:cubicBezTo>
                    <a:pt x="6251" y="6632"/>
                    <a:pt x="6179" y="5966"/>
                    <a:pt x="5965" y="5346"/>
                  </a:cubicBezTo>
                  <a:cubicBezTo>
                    <a:pt x="5894" y="5156"/>
                    <a:pt x="5810" y="4954"/>
                    <a:pt x="5858" y="4751"/>
                  </a:cubicBezTo>
                  <a:cubicBezTo>
                    <a:pt x="5965" y="4382"/>
                    <a:pt x="6406" y="4287"/>
                    <a:pt x="6739" y="4096"/>
                  </a:cubicBezTo>
                  <a:cubicBezTo>
                    <a:pt x="7180" y="3834"/>
                    <a:pt x="7441" y="3310"/>
                    <a:pt x="7394" y="2799"/>
                  </a:cubicBezTo>
                  <a:cubicBezTo>
                    <a:pt x="7370" y="2560"/>
                    <a:pt x="7287" y="2334"/>
                    <a:pt x="7251" y="2096"/>
                  </a:cubicBezTo>
                  <a:cubicBezTo>
                    <a:pt x="3620" y="4334"/>
                    <a:pt x="1060" y="8216"/>
                    <a:pt x="667" y="12800"/>
                  </a:cubicBezTo>
                  <a:cubicBezTo>
                    <a:pt x="0" y="20491"/>
                    <a:pt x="5703" y="27266"/>
                    <a:pt x="13406" y="27921"/>
                  </a:cubicBezTo>
                  <a:cubicBezTo>
                    <a:pt x="13835" y="27956"/>
                    <a:pt x="14264" y="27980"/>
                    <a:pt x="14692" y="27980"/>
                  </a:cubicBezTo>
                  <a:cubicBezTo>
                    <a:pt x="21586" y="27944"/>
                    <a:pt x="27480" y="22837"/>
                    <a:pt x="28444" y="15955"/>
                  </a:cubicBezTo>
                  <a:cubicBezTo>
                    <a:pt x="28325" y="15764"/>
                    <a:pt x="28170" y="15586"/>
                    <a:pt x="28015" y="15431"/>
                  </a:cubicBezTo>
                  <a:cubicBezTo>
                    <a:pt x="27563" y="14955"/>
                    <a:pt x="27027" y="14467"/>
                    <a:pt x="26968" y="13800"/>
                  </a:cubicBezTo>
                  <a:cubicBezTo>
                    <a:pt x="26908" y="13252"/>
                    <a:pt x="27230" y="12693"/>
                    <a:pt x="27122" y="12145"/>
                  </a:cubicBezTo>
                  <a:cubicBezTo>
                    <a:pt x="26956" y="11264"/>
                    <a:pt x="25789" y="10788"/>
                    <a:pt x="25729" y="9895"/>
                  </a:cubicBezTo>
                  <a:cubicBezTo>
                    <a:pt x="25694" y="9406"/>
                    <a:pt x="26027" y="8978"/>
                    <a:pt x="26253" y="8537"/>
                  </a:cubicBezTo>
                  <a:cubicBezTo>
                    <a:pt x="26491" y="8061"/>
                    <a:pt x="26622" y="7525"/>
                    <a:pt x="26634" y="6990"/>
                  </a:cubicBezTo>
                  <a:lnTo>
                    <a:pt x="26682" y="6954"/>
                  </a:lnTo>
                  <a:cubicBezTo>
                    <a:pt x="24753" y="3644"/>
                    <a:pt x="21491" y="1167"/>
                    <a:pt x="17562" y="322"/>
                  </a:cubicBezTo>
                  <a:cubicBezTo>
                    <a:pt x="16978" y="203"/>
                    <a:pt x="16395" y="108"/>
                    <a:pt x="15788" y="60"/>
                  </a:cubicBezTo>
                  <a:cubicBezTo>
                    <a:pt x="15335" y="12"/>
                    <a:pt x="14871" y="1"/>
                    <a:pt x="14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4964245" y="595228"/>
              <a:ext cx="898542" cy="1266332"/>
            </a:xfrm>
            <a:custGeom>
              <a:avLst/>
              <a:gdLst/>
              <a:ahLst/>
              <a:cxnLst/>
              <a:rect l="l" t="t" r="r" b="b"/>
              <a:pathLst>
                <a:path w="19337" h="27252" extrusionOk="0">
                  <a:moveTo>
                    <a:pt x="8609" y="1"/>
                  </a:moveTo>
                  <a:cubicBezTo>
                    <a:pt x="6001" y="36"/>
                    <a:pt x="3536" y="786"/>
                    <a:pt x="1441" y="2096"/>
                  </a:cubicBezTo>
                  <a:cubicBezTo>
                    <a:pt x="1477" y="2334"/>
                    <a:pt x="1560" y="2560"/>
                    <a:pt x="1584" y="2799"/>
                  </a:cubicBezTo>
                  <a:cubicBezTo>
                    <a:pt x="1631" y="3310"/>
                    <a:pt x="1370" y="3834"/>
                    <a:pt x="917" y="4096"/>
                  </a:cubicBezTo>
                  <a:cubicBezTo>
                    <a:pt x="596" y="4287"/>
                    <a:pt x="143" y="4394"/>
                    <a:pt x="48" y="4751"/>
                  </a:cubicBezTo>
                  <a:cubicBezTo>
                    <a:pt x="0" y="4954"/>
                    <a:pt x="84" y="5156"/>
                    <a:pt x="155" y="5358"/>
                  </a:cubicBezTo>
                  <a:cubicBezTo>
                    <a:pt x="357" y="5966"/>
                    <a:pt x="441" y="6632"/>
                    <a:pt x="381" y="7275"/>
                  </a:cubicBezTo>
                  <a:cubicBezTo>
                    <a:pt x="334" y="7680"/>
                    <a:pt x="238" y="8097"/>
                    <a:pt x="334" y="8502"/>
                  </a:cubicBezTo>
                  <a:cubicBezTo>
                    <a:pt x="420" y="8868"/>
                    <a:pt x="731" y="9216"/>
                    <a:pt x="1090" y="9216"/>
                  </a:cubicBezTo>
                  <a:cubicBezTo>
                    <a:pt x="1127" y="9216"/>
                    <a:pt x="1165" y="9212"/>
                    <a:pt x="1203" y="9204"/>
                  </a:cubicBezTo>
                  <a:cubicBezTo>
                    <a:pt x="1465" y="8823"/>
                    <a:pt x="1239" y="8311"/>
                    <a:pt x="1060" y="7882"/>
                  </a:cubicBezTo>
                  <a:cubicBezTo>
                    <a:pt x="893" y="7466"/>
                    <a:pt x="846" y="6847"/>
                    <a:pt x="1274" y="6656"/>
                  </a:cubicBezTo>
                  <a:cubicBezTo>
                    <a:pt x="1524" y="7573"/>
                    <a:pt x="1786" y="8478"/>
                    <a:pt x="2060" y="9383"/>
                  </a:cubicBezTo>
                  <a:cubicBezTo>
                    <a:pt x="2132" y="9668"/>
                    <a:pt x="2227" y="9954"/>
                    <a:pt x="2417" y="10180"/>
                  </a:cubicBezTo>
                  <a:cubicBezTo>
                    <a:pt x="2965" y="10776"/>
                    <a:pt x="4179" y="10692"/>
                    <a:pt x="4334" y="11478"/>
                  </a:cubicBezTo>
                  <a:cubicBezTo>
                    <a:pt x="4370" y="11633"/>
                    <a:pt x="4346" y="11812"/>
                    <a:pt x="4429" y="11954"/>
                  </a:cubicBezTo>
                  <a:cubicBezTo>
                    <a:pt x="4513" y="12089"/>
                    <a:pt x="4647" y="12126"/>
                    <a:pt x="4803" y="12126"/>
                  </a:cubicBezTo>
                  <a:cubicBezTo>
                    <a:pt x="4995" y="12126"/>
                    <a:pt x="5220" y="12070"/>
                    <a:pt x="5428" y="12070"/>
                  </a:cubicBezTo>
                  <a:cubicBezTo>
                    <a:pt x="5486" y="12070"/>
                    <a:pt x="5542" y="12074"/>
                    <a:pt x="5596" y="12085"/>
                  </a:cubicBezTo>
                  <a:cubicBezTo>
                    <a:pt x="6477" y="12264"/>
                    <a:pt x="6084" y="13967"/>
                    <a:pt x="6930" y="14288"/>
                  </a:cubicBezTo>
                  <a:cubicBezTo>
                    <a:pt x="7021" y="14323"/>
                    <a:pt x="7116" y="14335"/>
                    <a:pt x="7213" y="14335"/>
                  </a:cubicBezTo>
                  <a:cubicBezTo>
                    <a:pt x="7439" y="14335"/>
                    <a:pt x="7676" y="14268"/>
                    <a:pt x="7908" y="14268"/>
                  </a:cubicBezTo>
                  <a:cubicBezTo>
                    <a:pt x="7951" y="14268"/>
                    <a:pt x="7994" y="14271"/>
                    <a:pt x="8037" y="14276"/>
                  </a:cubicBezTo>
                  <a:cubicBezTo>
                    <a:pt x="8561" y="14359"/>
                    <a:pt x="8882" y="14979"/>
                    <a:pt x="8775" y="15491"/>
                  </a:cubicBezTo>
                  <a:cubicBezTo>
                    <a:pt x="8656" y="16014"/>
                    <a:pt x="8204" y="16407"/>
                    <a:pt x="7704" y="16574"/>
                  </a:cubicBezTo>
                  <a:cubicBezTo>
                    <a:pt x="7466" y="16645"/>
                    <a:pt x="7227" y="16681"/>
                    <a:pt x="7037" y="16836"/>
                  </a:cubicBezTo>
                  <a:cubicBezTo>
                    <a:pt x="6573" y="17229"/>
                    <a:pt x="6846" y="18015"/>
                    <a:pt x="7287" y="18431"/>
                  </a:cubicBezTo>
                  <a:cubicBezTo>
                    <a:pt x="7716" y="18860"/>
                    <a:pt x="8299" y="19217"/>
                    <a:pt x="8442" y="19813"/>
                  </a:cubicBezTo>
                  <a:cubicBezTo>
                    <a:pt x="8501" y="20039"/>
                    <a:pt x="8478" y="20277"/>
                    <a:pt x="8549" y="20503"/>
                  </a:cubicBezTo>
                  <a:cubicBezTo>
                    <a:pt x="8644" y="20813"/>
                    <a:pt x="8930" y="21063"/>
                    <a:pt x="9240" y="21122"/>
                  </a:cubicBezTo>
                  <a:cubicBezTo>
                    <a:pt x="9442" y="21158"/>
                    <a:pt x="9668" y="21146"/>
                    <a:pt x="9799" y="21301"/>
                  </a:cubicBezTo>
                  <a:cubicBezTo>
                    <a:pt x="9918" y="21444"/>
                    <a:pt x="9882" y="21658"/>
                    <a:pt x="9823" y="21837"/>
                  </a:cubicBezTo>
                  <a:cubicBezTo>
                    <a:pt x="9478" y="23111"/>
                    <a:pt x="9001" y="24361"/>
                    <a:pt x="8418" y="25551"/>
                  </a:cubicBezTo>
                  <a:cubicBezTo>
                    <a:pt x="8192" y="26016"/>
                    <a:pt x="7954" y="26635"/>
                    <a:pt x="8299" y="27028"/>
                  </a:cubicBezTo>
                  <a:cubicBezTo>
                    <a:pt x="8439" y="27184"/>
                    <a:pt x="8642" y="27252"/>
                    <a:pt x="8857" y="27252"/>
                  </a:cubicBezTo>
                  <a:cubicBezTo>
                    <a:pt x="9098" y="27252"/>
                    <a:pt x="9354" y="27166"/>
                    <a:pt x="9549" y="27028"/>
                  </a:cubicBezTo>
                  <a:cubicBezTo>
                    <a:pt x="9918" y="26754"/>
                    <a:pt x="10144" y="26349"/>
                    <a:pt x="10442" y="26004"/>
                  </a:cubicBezTo>
                  <a:cubicBezTo>
                    <a:pt x="10714" y="25688"/>
                    <a:pt x="11095" y="25413"/>
                    <a:pt x="11495" y="25413"/>
                  </a:cubicBezTo>
                  <a:cubicBezTo>
                    <a:pt x="11533" y="25413"/>
                    <a:pt x="11571" y="25415"/>
                    <a:pt x="11609" y="25420"/>
                  </a:cubicBezTo>
                  <a:cubicBezTo>
                    <a:pt x="11860" y="25460"/>
                    <a:pt x="12143" y="25592"/>
                    <a:pt x="12375" y="25592"/>
                  </a:cubicBezTo>
                  <a:cubicBezTo>
                    <a:pt x="12494" y="25592"/>
                    <a:pt x="12600" y="25557"/>
                    <a:pt x="12680" y="25456"/>
                  </a:cubicBezTo>
                  <a:cubicBezTo>
                    <a:pt x="12585" y="25147"/>
                    <a:pt x="12502" y="24837"/>
                    <a:pt x="12407" y="24527"/>
                  </a:cubicBezTo>
                  <a:lnTo>
                    <a:pt x="12407" y="24527"/>
                  </a:lnTo>
                  <a:cubicBezTo>
                    <a:pt x="12613" y="24622"/>
                    <a:pt x="12824" y="24664"/>
                    <a:pt x="13035" y="24664"/>
                  </a:cubicBezTo>
                  <a:cubicBezTo>
                    <a:pt x="13862" y="24664"/>
                    <a:pt x="14695" y="24019"/>
                    <a:pt x="15264" y="23337"/>
                  </a:cubicBezTo>
                  <a:cubicBezTo>
                    <a:pt x="16502" y="21837"/>
                    <a:pt x="17372" y="19979"/>
                    <a:pt x="18943" y="18836"/>
                  </a:cubicBezTo>
                  <a:cubicBezTo>
                    <a:pt x="19038" y="18765"/>
                    <a:pt x="19146" y="18693"/>
                    <a:pt x="19205" y="18586"/>
                  </a:cubicBezTo>
                  <a:cubicBezTo>
                    <a:pt x="19336" y="18348"/>
                    <a:pt x="19193" y="18038"/>
                    <a:pt x="18967" y="17884"/>
                  </a:cubicBezTo>
                  <a:cubicBezTo>
                    <a:pt x="18753" y="17729"/>
                    <a:pt x="18479" y="17669"/>
                    <a:pt x="18217" y="17586"/>
                  </a:cubicBezTo>
                  <a:cubicBezTo>
                    <a:pt x="17038" y="17193"/>
                    <a:pt x="16193" y="15943"/>
                    <a:pt x="16276" y="14705"/>
                  </a:cubicBezTo>
                  <a:cubicBezTo>
                    <a:pt x="16288" y="14586"/>
                    <a:pt x="16300" y="14455"/>
                    <a:pt x="16229" y="14359"/>
                  </a:cubicBezTo>
                  <a:cubicBezTo>
                    <a:pt x="16157" y="14252"/>
                    <a:pt x="16014" y="14217"/>
                    <a:pt x="15883" y="14205"/>
                  </a:cubicBezTo>
                  <a:cubicBezTo>
                    <a:pt x="15877" y="14205"/>
                    <a:pt x="15871" y="14205"/>
                    <a:pt x="15865" y="14205"/>
                  </a:cubicBezTo>
                  <a:cubicBezTo>
                    <a:pt x="15290" y="14205"/>
                    <a:pt x="14671" y="14615"/>
                    <a:pt x="14153" y="14615"/>
                  </a:cubicBezTo>
                  <a:cubicBezTo>
                    <a:pt x="13978" y="14615"/>
                    <a:pt x="13815" y="14568"/>
                    <a:pt x="13669" y="14443"/>
                  </a:cubicBezTo>
                  <a:cubicBezTo>
                    <a:pt x="13526" y="14324"/>
                    <a:pt x="13442" y="14169"/>
                    <a:pt x="13347" y="14026"/>
                  </a:cubicBezTo>
                  <a:cubicBezTo>
                    <a:pt x="13071" y="13674"/>
                    <a:pt x="12624" y="13476"/>
                    <a:pt x="12180" y="13476"/>
                  </a:cubicBezTo>
                  <a:cubicBezTo>
                    <a:pt x="11993" y="13476"/>
                    <a:pt x="11806" y="13511"/>
                    <a:pt x="11633" y="13586"/>
                  </a:cubicBezTo>
                  <a:cubicBezTo>
                    <a:pt x="11521" y="13630"/>
                    <a:pt x="11400" y="13706"/>
                    <a:pt x="11268" y="13706"/>
                  </a:cubicBezTo>
                  <a:cubicBezTo>
                    <a:pt x="11258" y="13706"/>
                    <a:pt x="11249" y="13705"/>
                    <a:pt x="11240" y="13705"/>
                  </a:cubicBezTo>
                  <a:cubicBezTo>
                    <a:pt x="10715" y="13658"/>
                    <a:pt x="10784" y="12560"/>
                    <a:pt x="10284" y="12560"/>
                  </a:cubicBezTo>
                  <a:cubicBezTo>
                    <a:pt x="10273" y="12560"/>
                    <a:pt x="10262" y="12561"/>
                    <a:pt x="10252" y="12562"/>
                  </a:cubicBezTo>
                  <a:cubicBezTo>
                    <a:pt x="9882" y="12597"/>
                    <a:pt x="9882" y="13157"/>
                    <a:pt x="9644" y="13443"/>
                  </a:cubicBezTo>
                  <a:cubicBezTo>
                    <a:pt x="9504" y="13614"/>
                    <a:pt x="9297" y="13672"/>
                    <a:pt x="9075" y="13672"/>
                  </a:cubicBezTo>
                  <a:cubicBezTo>
                    <a:pt x="8864" y="13672"/>
                    <a:pt x="8639" y="13620"/>
                    <a:pt x="8442" y="13562"/>
                  </a:cubicBezTo>
                  <a:cubicBezTo>
                    <a:pt x="8132" y="13466"/>
                    <a:pt x="7823" y="13371"/>
                    <a:pt x="7596" y="13157"/>
                  </a:cubicBezTo>
                  <a:cubicBezTo>
                    <a:pt x="7370" y="12931"/>
                    <a:pt x="7275" y="12550"/>
                    <a:pt x="7466" y="12300"/>
                  </a:cubicBezTo>
                  <a:cubicBezTo>
                    <a:pt x="7668" y="12038"/>
                    <a:pt x="8144" y="11871"/>
                    <a:pt x="8013" y="11573"/>
                  </a:cubicBezTo>
                  <a:cubicBezTo>
                    <a:pt x="7930" y="11395"/>
                    <a:pt x="7692" y="11383"/>
                    <a:pt x="7525" y="11276"/>
                  </a:cubicBezTo>
                  <a:cubicBezTo>
                    <a:pt x="7311" y="11145"/>
                    <a:pt x="7251" y="10871"/>
                    <a:pt x="7215" y="10621"/>
                  </a:cubicBezTo>
                  <a:cubicBezTo>
                    <a:pt x="7192" y="10430"/>
                    <a:pt x="7168" y="10240"/>
                    <a:pt x="7085" y="10085"/>
                  </a:cubicBezTo>
                  <a:cubicBezTo>
                    <a:pt x="7061" y="10026"/>
                    <a:pt x="7013" y="9978"/>
                    <a:pt x="6977" y="9942"/>
                  </a:cubicBezTo>
                  <a:cubicBezTo>
                    <a:pt x="6902" y="9872"/>
                    <a:pt x="6799" y="9838"/>
                    <a:pt x="6701" y="9838"/>
                  </a:cubicBezTo>
                  <a:cubicBezTo>
                    <a:pt x="6549" y="9838"/>
                    <a:pt x="6408" y="9917"/>
                    <a:pt x="6394" y="10061"/>
                  </a:cubicBezTo>
                  <a:cubicBezTo>
                    <a:pt x="6373" y="10072"/>
                    <a:pt x="6355" y="10076"/>
                    <a:pt x="6339" y="10076"/>
                  </a:cubicBezTo>
                  <a:cubicBezTo>
                    <a:pt x="6210" y="10076"/>
                    <a:pt x="6228" y="9757"/>
                    <a:pt x="6132" y="9609"/>
                  </a:cubicBezTo>
                  <a:cubicBezTo>
                    <a:pt x="6094" y="9545"/>
                    <a:pt x="6031" y="9518"/>
                    <a:pt x="5962" y="9518"/>
                  </a:cubicBezTo>
                  <a:cubicBezTo>
                    <a:pt x="5838" y="9518"/>
                    <a:pt x="5693" y="9606"/>
                    <a:pt x="5632" y="9728"/>
                  </a:cubicBezTo>
                  <a:cubicBezTo>
                    <a:pt x="5537" y="9918"/>
                    <a:pt x="5537" y="10145"/>
                    <a:pt x="5418" y="10323"/>
                  </a:cubicBezTo>
                  <a:cubicBezTo>
                    <a:pt x="5314" y="10490"/>
                    <a:pt x="5126" y="10565"/>
                    <a:pt x="4926" y="10565"/>
                  </a:cubicBezTo>
                  <a:cubicBezTo>
                    <a:pt x="4710" y="10565"/>
                    <a:pt x="4482" y="10478"/>
                    <a:pt x="4334" y="10323"/>
                  </a:cubicBezTo>
                  <a:cubicBezTo>
                    <a:pt x="4048" y="10026"/>
                    <a:pt x="3965" y="9585"/>
                    <a:pt x="3929" y="9168"/>
                  </a:cubicBezTo>
                  <a:cubicBezTo>
                    <a:pt x="3882" y="8704"/>
                    <a:pt x="3870" y="8204"/>
                    <a:pt x="4120" y="7811"/>
                  </a:cubicBezTo>
                  <a:cubicBezTo>
                    <a:pt x="4290" y="7543"/>
                    <a:pt x="4616" y="7358"/>
                    <a:pt x="4919" y="7358"/>
                  </a:cubicBezTo>
                  <a:cubicBezTo>
                    <a:pt x="5060" y="7358"/>
                    <a:pt x="5197" y="7399"/>
                    <a:pt x="5310" y="7490"/>
                  </a:cubicBezTo>
                  <a:cubicBezTo>
                    <a:pt x="5453" y="7609"/>
                    <a:pt x="5549" y="7787"/>
                    <a:pt x="5691" y="7894"/>
                  </a:cubicBezTo>
                  <a:cubicBezTo>
                    <a:pt x="5822" y="7991"/>
                    <a:pt x="5973" y="8025"/>
                    <a:pt x="6133" y="8025"/>
                  </a:cubicBezTo>
                  <a:cubicBezTo>
                    <a:pt x="6369" y="8025"/>
                    <a:pt x="6624" y="7951"/>
                    <a:pt x="6858" y="7894"/>
                  </a:cubicBezTo>
                  <a:cubicBezTo>
                    <a:pt x="6982" y="7860"/>
                    <a:pt x="7120" y="7839"/>
                    <a:pt x="7255" y="7839"/>
                  </a:cubicBezTo>
                  <a:cubicBezTo>
                    <a:pt x="7538" y="7839"/>
                    <a:pt x="7809" y="7930"/>
                    <a:pt x="7906" y="8180"/>
                  </a:cubicBezTo>
                  <a:cubicBezTo>
                    <a:pt x="8037" y="8514"/>
                    <a:pt x="7811" y="9002"/>
                    <a:pt x="8120" y="9180"/>
                  </a:cubicBezTo>
                  <a:cubicBezTo>
                    <a:pt x="8156" y="9204"/>
                    <a:pt x="8192" y="9216"/>
                    <a:pt x="8228" y="9216"/>
                  </a:cubicBezTo>
                  <a:cubicBezTo>
                    <a:pt x="8237" y="9217"/>
                    <a:pt x="8247" y="9217"/>
                    <a:pt x="8256" y="9217"/>
                  </a:cubicBezTo>
                  <a:cubicBezTo>
                    <a:pt x="8473" y="9217"/>
                    <a:pt x="8680" y="8968"/>
                    <a:pt x="8680" y="8740"/>
                  </a:cubicBezTo>
                  <a:cubicBezTo>
                    <a:pt x="8680" y="8442"/>
                    <a:pt x="8501" y="8192"/>
                    <a:pt x="8382" y="7930"/>
                  </a:cubicBezTo>
                  <a:cubicBezTo>
                    <a:pt x="8275" y="7656"/>
                    <a:pt x="8239" y="7311"/>
                    <a:pt x="8466" y="7132"/>
                  </a:cubicBezTo>
                  <a:cubicBezTo>
                    <a:pt x="8609" y="7013"/>
                    <a:pt x="8799" y="7013"/>
                    <a:pt x="8954" y="6930"/>
                  </a:cubicBezTo>
                  <a:cubicBezTo>
                    <a:pt x="9251" y="6763"/>
                    <a:pt x="9371" y="6347"/>
                    <a:pt x="9704" y="6239"/>
                  </a:cubicBezTo>
                  <a:cubicBezTo>
                    <a:pt x="9759" y="6220"/>
                    <a:pt x="9814" y="6212"/>
                    <a:pt x="9870" y="6212"/>
                  </a:cubicBezTo>
                  <a:cubicBezTo>
                    <a:pt x="10094" y="6212"/>
                    <a:pt x="10321" y="6349"/>
                    <a:pt x="10502" y="6501"/>
                  </a:cubicBezTo>
                  <a:cubicBezTo>
                    <a:pt x="10728" y="6680"/>
                    <a:pt x="10978" y="6882"/>
                    <a:pt x="11264" y="6882"/>
                  </a:cubicBezTo>
                  <a:cubicBezTo>
                    <a:pt x="11561" y="6870"/>
                    <a:pt x="11823" y="6489"/>
                    <a:pt x="11621" y="6287"/>
                  </a:cubicBezTo>
                  <a:cubicBezTo>
                    <a:pt x="11514" y="6192"/>
                    <a:pt x="11359" y="6180"/>
                    <a:pt x="11228" y="6156"/>
                  </a:cubicBezTo>
                  <a:cubicBezTo>
                    <a:pt x="10835" y="6061"/>
                    <a:pt x="10537" y="5704"/>
                    <a:pt x="10502" y="5311"/>
                  </a:cubicBezTo>
                  <a:lnTo>
                    <a:pt x="10502" y="5311"/>
                  </a:lnTo>
                  <a:cubicBezTo>
                    <a:pt x="10542" y="5435"/>
                    <a:pt x="10640" y="5487"/>
                    <a:pt x="10757" y="5487"/>
                  </a:cubicBezTo>
                  <a:cubicBezTo>
                    <a:pt x="10952" y="5487"/>
                    <a:pt x="11199" y="5342"/>
                    <a:pt x="11311" y="5156"/>
                  </a:cubicBezTo>
                  <a:cubicBezTo>
                    <a:pt x="11482" y="4899"/>
                    <a:pt x="11682" y="4546"/>
                    <a:pt x="11963" y="4546"/>
                  </a:cubicBezTo>
                  <a:cubicBezTo>
                    <a:pt x="11995" y="4546"/>
                    <a:pt x="12027" y="4551"/>
                    <a:pt x="12061" y="4561"/>
                  </a:cubicBezTo>
                  <a:cubicBezTo>
                    <a:pt x="12359" y="4632"/>
                    <a:pt x="12490" y="5073"/>
                    <a:pt x="12788" y="5073"/>
                  </a:cubicBezTo>
                  <a:cubicBezTo>
                    <a:pt x="13002" y="5061"/>
                    <a:pt x="13145" y="4799"/>
                    <a:pt x="13109" y="4584"/>
                  </a:cubicBezTo>
                  <a:cubicBezTo>
                    <a:pt x="13073" y="4370"/>
                    <a:pt x="12907" y="4203"/>
                    <a:pt x="12764" y="4037"/>
                  </a:cubicBezTo>
                  <a:cubicBezTo>
                    <a:pt x="12490" y="3763"/>
                    <a:pt x="12216" y="3477"/>
                    <a:pt x="11942" y="3191"/>
                  </a:cubicBezTo>
                  <a:cubicBezTo>
                    <a:pt x="11942" y="3180"/>
                    <a:pt x="11930" y="3180"/>
                    <a:pt x="11930" y="3168"/>
                  </a:cubicBezTo>
                  <a:cubicBezTo>
                    <a:pt x="11823" y="3060"/>
                    <a:pt x="11716" y="2941"/>
                    <a:pt x="11561" y="2929"/>
                  </a:cubicBezTo>
                  <a:cubicBezTo>
                    <a:pt x="11548" y="2928"/>
                    <a:pt x="11536" y="2927"/>
                    <a:pt x="11524" y="2927"/>
                  </a:cubicBezTo>
                  <a:cubicBezTo>
                    <a:pt x="11114" y="2927"/>
                    <a:pt x="10989" y="3681"/>
                    <a:pt x="10549" y="3715"/>
                  </a:cubicBezTo>
                  <a:cubicBezTo>
                    <a:pt x="10544" y="3715"/>
                    <a:pt x="10540" y="3716"/>
                    <a:pt x="10535" y="3716"/>
                  </a:cubicBezTo>
                  <a:cubicBezTo>
                    <a:pt x="10245" y="3716"/>
                    <a:pt x="10056" y="3369"/>
                    <a:pt x="9763" y="3310"/>
                  </a:cubicBezTo>
                  <a:cubicBezTo>
                    <a:pt x="9737" y="3306"/>
                    <a:pt x="9711" y="3304"/>
                    <a:pt x="9684" y="3304"/>
                  </a:cubicBezTo>
                  <a:cubicBezTo>
                    <a:pt x="9428" y="3304"/>
                    <a:pt x="9161" y="3497"/>
                    <a:pt x="8919" y="3497"/>
                  </a:cubicBezTo>
                  <a:cubicBezTo>
                    <a:pt x="8857" y="3497"/>
                    <a:pt x="8797" y="3485"/>
                    <a:pt x="8739" y="3453"/>
                  </a:cubicBezTo>
                  <a:cubicBezTo>
                    <a:pt x="8382" y="3263"/>
                    <a:pt x="8549" y="2632"/>
                    <a:pt x="8216" y="2418"/>
                  </a:cubicBezTo>
                  <a:cubicBezTo>
                    <a:pt x="8025" y="2287"/>
                    <a:pt x="7739" y="2370"/>
                    <a:pt x="7573" y="2215"/>
                  </a:cubicBezTo>
                  <a:cubicBezTo>
                    <a:pt x="7311" y="1989"/>
                    <a:pt x="7585" y="1560"/>
                    <a:pt x="7906" y="1417"/>
                  </a:cubicBezTo>
                  <a:cubicBezTo>
                    <a:pt x="8216" y="1286"/>
                    <a:pt x="8609" y="1227"/>
                    <a:pt x="8775" y="929"/>
                  </a:cubicBezTo>
                  <a:cubicBezTo>
                    <a:pt x="8930" y="632"/>
                    <a:pt x="8787" y="286"/>
                    <a:pt x="8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4694260" y="595228"/>
              <a:ext cx="1337799" cy="1300207"/>
            </a:xfrm>
            <a:custGeom>
              <a:avLst/>
              <a:gdLst/>
              <a:ahLst/>
              <a:cxnLst/>
              <a:rect l="l" t="t" r="r" b="b"/>
              <a:pathLst>
                <a:path w="28790" h="27981" fill="none" extrusionOk="0">
                  <a:moveTo>
                    <a:pt x="28527" y="15181"/>
                  </a:moveTo>
                  <a:cubicBezTo>
                    <a:pt x="28516" y="15443"/>
                    <a:pt x="28480" y="15705"/>
                    <a:pt x="28444" y="15955"/>
                  </a:cubicBezTo>
                  <a:cubicBezTo>
                    <a:pt x="27480" y="22837"/>
                    <a:pt x="21586" y="27944"/>
                    <a:pt x="14692" y="27980"/>
                  </a:cubicBezTo>
                  <a:cubicBezTo>
                    <a:pt x="14264" y="27980"/>
                    <a:pt x="13835" y="27956"/>
                    <a:pt x="13406" y="27921"/>
                  </a:cubicBezTo>
                  <a:cubicBezTo>
                    <a:pt x="5703" y="27266"/>
                    <a:pt x="0" y="20491"/>
                    <a:pt x="667" y="12800"/>
                  </a:cubicBezTo>
                  <a:cubicBezTo>
                    <a:pt x="1060" y="8216"/>
                    <a:pt x="3620" y="4334"/>
                    <a:pt x="7251" y="2096"/>
                  </a:cubicBezTo>
                  <a:cubicBezTo>
                    <a:pt x="9346" y="786"/>
                    <a:pt x="11811" y="36"/>
                    <a:pt x="14419" y="1"/>
                  </a:cubicBezTo>
                  <a:cubicBezTo>
                    <a:pt x="14871" y="1"/>
                    <a:pt x="15335" y="12"/>
                    <a:pt x="15788" y="60"/>
                  </a:cubicBezTo>
                  <a:cubicBezTo>
                    <a:pt x="16395" y="108"/>
                    <a:pt x="16978" y="191"/>
                    <a:pt x="17562" y="322"/>
                  </a:cubicBezTo>
                  <a:cubicBezTo>
                    <a:pt x="17728" y="358"/>
                    <a:pt x="17907" y="393"/>
                    <a:pt x="18086" y="441"/>
                  </a:cubicBezTo>
                  <a:cubicBezTo>
                    <a:pt x="21777" y="1394"/>
                    <a:pt x="24836" y="3787"/>
                    <a:pt x="26682" y="6954"/>
                  </a:cubicBezTo>
                  <a:cubicBezTo>
                    <a:pt x="28087" y="9359"/>
                    <a:pt x="28789" y="12204"/>
                    <a:pt x="28527" y="1518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4743471" y="980131"/>
              <a:ext cx="73233" cy="447389"/>
            </a:xfrm>
            <a:custGeom>
              <a:avLst/>
              <a:gdLst/>
              <a:ahLst/>
              <a:cxnLst/>
              <a:rect l="l" t="t" r="r" b="b"/>
              <a:pathLst>
                <a:path w="1576" h="9628" extrusionOk="0">
                  <a:moveTo>
                    <a:pt x="1383" y="0"/>
                  </a:moveTo>
                  <a:cubicBezTo>
                    <a:pt x="1334" y="0"/>
                    <a:pt x="1287" y="23"/>
                    <a:pt x="1263" y="76"/>
                  </a:cubicBezTo>
                  <a:cubicBezTo>
                    <a:pt x="965" y="635"/>
                    <a:pt x="751" y="1254"/>
                    <a:pt x="572" y="1862"/>
                  </a:cubicBezTo>
                  <a:cubicBezTo>
                    <a:pt x="394" y="2469"/>
                    <a:pt x="263" y="3100"/>
                    <a:pt x="179" y="3731"/>
                  </a:cubicBezTo>
                  <a:cubicBezTo>
                    <a:pt x="1" y="4981"/>
                    <a:pt x="13" y="6255"/>
                    <a:pt x="227" y="7505"/>
                  </a:cubicBezTo>
                  <a:cubicBezTo>
                    <a:pt x="286" y="7862"/>
                    <a:pt x="370" y="8208"/>
                    <a:pt x="465" y="8565"/>
                  </a:cubicBezTo>
                  <a:cubicBezTo>
                    <a:pt x="560" y="8910"/>
                    <a:pt x="703" y="9244"/>
                    <a:pt x="834" y="9577"/>
                  </a:cubicBezTo>
                  <a:cubicBezTo>
                    <a:pt x="844" y="9612"/>
                    <a:pt x="873" y="9628"/>
                    <a:pt x="901" y="9628"/>
                  </a:cubicBezTo>
                  <a:cubicBezTo>
                    <a:pt x="940" y="9628"/>
                    <a:pt x="979" y="9597"/>
                    <a:pt x="965" y="9541"/>
                  </a:cubicBezTo>
                  <a:cubicBezTo>
                    <a:pt x="870" y="9232"/>
                    <a:pt x="810" y="8922"/>
                    <a:pt x="739" y="8612"/>
                  </a:cubicBezTo>
                  <a:cubicBezTo>
                    <a:pt x="667" y="8315"/>
                    <a:pt x="608" y="8017"/>
                    <a:pt x="560" y="7708"/>
                  </a:cubicBezTo>
                  <a:cubicBezTo>
                    <a:pt x="453" y="7100"/>
                    <a:pt x="394" y="6469"/>
                    <a:pt x="370" y="5850"/>
                  </a:cubicBezTo>
                  <a:cubicBezTo>
                    <a:pt x="334" y="4612"/>
                    <a:pt x="489" y="3374"/>
                    <a:pt x="810" y="2183"/>
                  </a:cubicBezTo>
                  <a:cubicBezTo>
                    <a:pt x="1001" y="1493"/>
                    <a:pt x="1263" y="850"/>
                    <a:pt x="1537" y="183"/>
                  </a:cubicBezTo>
                  <a:cubicBezTo>
                    <a:pt x="1576" y="81"/>
                    <a:pt x="1476" y="0"/>
                    <a:pt x="1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5779636" y="778967"/>
              <a:ext cx="116912" cy="138101"/>
            </a:xfrm>
            <a:custGeom>
              <a:avLst/>
              <a:gdLst/>
              <a:ahLst/>
              <a:cxnLst/>
              <a:rect l="l" t="t" r="r" b="b"/>
              <a:pathLst>
                <a:path w="2516" h="2972" extrusionOk="0">
                  <a:moveTo>
                    <a:pt x="111" y="0"/>
                  </a:moveTo>
                  <a:cubicBezTo>
                    <a:pt x="51" y="0"/>
                    <a:pt x="1" y="92"/>
                    <a:pt x="51" y="142"/>
                  </a:cubicBezTo>
                  <a:cubicBezTo>
                    <a:pt x="456" y="583"/>
                    <a:pt x="884" y="1011"/>
                    <a:pt x="1277" y="1476"/>
                  </a:cubicBezTo>
                  <a:cubicBezTo>
                    <a:pt x="1468" y="1690"/>
                    <a:pt x="1646" y="1916"/>
                    <a:pt x="1837" y="2154"/>
                  </a:cubicBezTo>
                  <a:cubicBezTo>
                    <a:pt x="1920" y="2274"/>
                    <a:pt x="2015" y="2393"/>
                    <a:pt x="2099" y="2524"/>
                  </a:cubicBezTo>
                  <a:cubicBezTo>
                    <a:pt x="2170" y="2643"/>
                    <a:pt x="2194" y="2774"/>
                    <a:pt x="2253" y="2905"/>
                  </a:cubicBezTo>
                  <a:cubicBezTo>
                    <a:pt x="2275" y="2952"/>
                    <a:pt x="2309" y="2972"/>
                    <a:pt x="2345" y="2972"/>
                  </a:cubicBezTo>
                  <a:cubicBezTo>
                    <a:pt x="2407" y="2972"/>
                    <a:pt x="2472" y="2913"/>
                    <a:pt x="2480" y="2845"/>
                  </a:cubicBezTo>
                  <a:cubicBezTo>
                    <a:pt x="2515" y="2571"/>
                    <a:pt x="2265" y="2274"/>
                    <a:pt x="2111" y="2071"/>
                  </a:cubicBezTo>
                  <a:cubicBezTo>
                    <a:pt x="1908" y="1821"/>
                    <a:pt x="1718" y="1571"/>
                    <a:pt x="1503" y="1333"/>
                  </a:cubicBezTo>
                  <a:cubicBezTo>
                    <a:pt x="1087" y="857"/>
                    <a:pt x="646" y="404"/>
                    <a:pt x="146" y="11"/>
                  </a:cubicBezTo>
                  <a:cubicBezTo>
                    <a:pt x="135" y="4"/>
                    <a:pt x="123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5839907" y="878178"/>
              <a:ext cx="32853" cy="57713"/>
            </a:xfrm>
            <a:custGeom>
              <a:avLst/>
              <a:gdLst/>
              <a:ahLst/>
              <a:cxnLst/>
              <a:rect l="l" t="t" r="r" b="b"/>
              <a:pathLst>
                <a:path w="707" h="1242" extrusionOk="0">
                  <a:moveTo>
                    <a:pt x="98" y="0"/>
                  </a:moveTo>
                  <a:cubicBezTo>
                    <a:pt x="49" y="0"/>
                    <a:pt x="1" y="42"/>
                    <a:pt x="16" y="103"/>
                  </a:cubicBezTo>
                  <a:cubicBezTo>
                    <a:pt x="75" y="281"/>
                    <a:pt x="147" y="460"/>
                    <a:pt x="206" y="639"/>
                  </a:cubicBezTo>
                  <a:cubicBezTo>
                    <a:pt x="242" y="734"/>
                    <a:pt x="290" y="817"/>
                    <a:pt x="325" y="912"/>
                  </a:cubicBezTo>
                  <a:cubicBezTo>
                    <a:pt x="361" y="996"/>
                    <a:pt x="397" y="1091"/>
                    <a:pt x="444" y="1174"/>
                  </a:cubicBezTo>
                  <a:cubicBezTo>
                    <a:pt x="472" y="1212"/>
                    <a:pt x="522" y="1241"/>
                    <a:pt x="571" y="1241"/>
                  </a:cubicBezTo>
                  <a:cubicBezTo>
                    <a:pt x="584" y="1241"/>
                    <a:pt x="598" y="1239"/>
                    <a:pt x="611" y="1234"/>
                  </a:cubicBezTo>
                  <a:cubicBezTo>
                    <a:pt x="683" y="1198"/>
                    <a:pt x="706" y="1139"/>
                    <a:pt x="694" y="1067"/>
                  </a:cubicBezTo>
                  <a:cubicBezTo>
                    <a:pt x="671" y="972"/>
                    <a:pt x="611" y="877"/>
                    <a:pt x="575" y="793"/>
                  </a:cubicBezTo>
                  <a:cubicBezTo>
                    <a:pt x="528" y="710"/>
                    <a:pt x="492" y="627"/>
                    <a:pt x="444" y="531"/>
                  </a:cubicBezTo>
                  <a:cubicBezTo>
                    <a:pt x="361" y="365"/>
                    <a:pt x="266" y="198"/>
                    <a:pt x="171" y="43"/>
                  </a:cubicBezTo>
                  <a:cubicBezTo>
                    <a:pt x="153" y="13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5682284" y="1506625"/>
              <a:ext cx="98418" cy="125973"/>
            </a:xfrm>
            <a:custGeom>
              <a:avLst/>
              <a:gdLst/>
              <a:ahLst/>
              <a:cxnLst/>
              <a:rect l="l" t="t" r="r" b="b"/>
              <a:pathLst>
                <a:path w="2118" h="2711" extrusionOk="0">
                  <a:moveTo>
                    <a:pt x="1933" y="0"/>
                  </a:moveTo>
                  <a:cubicBezTo>
                    <a:pt x="1893" y="0"/>
                    <a:pt x="1853" y="17"/>
                    <a:pt x="1824" y="57"/>
                  </a:cubicBezTo>
                  <a:cubicBezTo>
                    <a:pt x="1515" y="473"/>
                    <a:pt x="1217" y="914"/>
                    <a:pt x="919" y="1343"/>
                  </a:cubicBezTo>
                  <a:cubicBezTo>
                    <a:pt x="765" y="1545"/>
                    <a:pt x="622" y="1747"/>
                    <a:pt x="467" y="1962"/>
                  </a:cubicBezTo>
                  <a:cubicBezTo>
                    <a:pt x="312" y="2176"/>
                    <a:pt x="181" y="2402"/>
                    <a:pt x="26" y="2616"/>
                  </a:cubicBezTo>
                  <a:cubicBezTo>
                    <a:pt x="0" y="2660"/>
                    <a:pt x="45" y="2710"/>
                    <a:pt x="84" y="2710"/>
                  </a:cubicBezTo>
                  <a:cubicBezTo>
                    <a:pt x="98" y="2710"/>
                    <a:pt x="112" y="2704"/>
                    <a:pt x="122" y="2688"/>
                  </a:cubicBezTo>
                  <a:cubicBezTo>
                    <a:pt x="300" y="2486"/>
                    <a:pt x="491" y="2307"/>
                    <a:pt x="657" y="2105"/>
                  </a:cubicBezTo>
                  <a:cubicBezTo>
                    <a:pt x="812" y="1902"/>
                    <a:pt x="967" y="1688"/>
                    <a:pt x="1134" y="1485"/>
                  </a:cubicBezTo>
                  <a:cubicBezTo>
                    <a:pt x="1443" y="1069"/>
                    <a:pt x="1777" y="640"/>
                    <a:pt x="2050" y="200"/>
                  </a:cubicBezTo>
                  <a:cubicBezTo>
                    <a:pt x="2117" y="91"/>
                    <a:pt x="2026" y="0"/>
                    <a:pt x="1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5687674" y="1512759"/>
              <a:ext cx="52276" cy="71467"/>
            </a:xfrm>
            <a:custGeom>
              <a:avLst/>
              <a:gdLst/>
              <a:ahLst/>
              <a:cxnLst/>
              <a:rect l="l" t="t" r="r" b="b"/>
              <a:pathLst>
                <a:path w="1125" h="1538" extrusionOk="0">
                  <a:moveTo>
                    <a:pt x="957" y="0"/>
                  </a:moveTo>
                  <a:cubicBezTo>
                    <a:pt x="927" y="0"/>
                    <a:pt x="897" y="10"/>
                    <a:pt x="875" y="32"/>
                  </a:cubicBezTo>
                  <a:cubicBezTo>
                    <a:pt x="708" y="246"/>
                    <a:pt x="589" y="484"/>
                    <a:pt x="446" y="710"/>
                  </a:cubicBezTo>
                  <a:cubicBezTo>
                    <a:pt x="303" y="949"/>
                    <a:pt x="184" y="1175"/>
                    <a:pt x="41" y="1401"/>
                  </a:cubicBezTo>
                  <a:cubicBezTo>
                    <a:pt x="0" y="1475"/>
                    <a:pt x="62" y="1538"/>
                    <a:pt x="123" y="1538"/>
                  </a:cubicBezTo>
                  <a:cubicBezTo>
                    <a:pt x="151" y="1538"/>
                    <a:pt x="178" y="1526"/>
                    <a:pt x="196" y="1496"/>
                  </a:cubicBezTo>
                  <a:cubicBezTo>
                    <a:pt x="351" y="1282"/>
                    <a:pt x="506" y="1068"/>
                    <a:pt x="661" y="853"/>
                  </a:cubicBezTo>
                  <a:cubicBezTo>
                    <a:pt x="732" y="746"/>
                    <a:pt x="803" y="639"/>
                    <a:pt x="875" y="532"/>
                  </a:cubicBezTo>
                  <a:cubicBezTo>
                    <a:pt x="946" y="425"/>
                    <a:pt x="1030" y="318"/>
                    <a:pt x="1089" y="198"/>
                  </a:cubicBezTo>
                  <a:cubicBezTo>
                    <a:pt x="1125" y="139"/>
                    <a:pt x="1113" y="68"/>
                    <a:pt x="1053" y="32"/>
                  </a:cubicBezTo>
                  <a:cubicBezTo>
                    <a:pt x="1028" y="13"/>
                    <a:pt x="992" y="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5941534" y="1046071"/>
              <a:ext cx="21933" cy="57759"/>
            </a:xfrm>
            <a:custGeom>
              <a:avLst/>
              <a:gdLst/>
              <a:ahLst/>
              <a:cxnLst/>
              <a:rect l="l" t="t" r="r" b="b"/>
              <a:pathLst>
                <a:path w="472" h="1243" extrusionOk="0">
                  <a:moveTo>
                    <a:pt x="94" y="1"/>
                  </a:moveTo>
                  <a:cubicBezTo>
                    <a:pt x="49" y="1"/>
                    <a:pt x="1" y="40"/>
                    <a:pt x="8" y="97"/>
                  </a:cubicBezTo>
                  <a:lnTo>
                    <a:pt x="20" y="97"/>
                  </a:lnTo>
                  <a:cubicBezTo>
                    <a:pt x="31" y="193"/>
                    <a:pt x="31" y="276"/>
                    <a:pt x="43" y="359"/>
                  </a:cubicBezTo>
                  <a:cubicBezTo>
                    <a:pt x="55" y="455"/>
                    <a:pt x="79" y="538"/>
                    <a:pt x="91" y="621"/>
                  </a:cubicBezTo>
                  <a:cubicBezTo>
                    <a:pt x="127" y="800"/>
                    <a:pt x="151" y="978"/>
                    <a:pt x="198" y="1145"/>
                  </a:cubicBezTo>
                  <a:cubicBezTo>
                    <a:pt x="209" y="1207"/>
                    <a:pt x="273" y="1243"/>
                    <a:pt x="337" y="1243"/>
                  </a:cubicBezTo>
                  <a:cubicBezTo>
                    <a:pt x="346" y="1243"/>
                    <a:pt x="356" y="1242"/>
                    <a:pt x="365" y="1240"/>
                  </a:cubicBezTo>
                  <a:cubicBezTo>
                    <a:pt x="436" y="1217"/>
                    <a:pt x="472" y="1145"/>
                    <a:pt x="460" y="1074"/>
                  </a:cubicBezTo>
                  <a:cubicBezTo>
                    <a:pt x="424" y="895"/>
                    <a:pt x="377" y="728"/>
                    <a:pt x="329" y="562"/>
                  </a:cubicBezTo>
                  <a:cubicBezTo>
                    <a:pt x="305" y="478"/>
                    <a:pt x="281" y="383"/>
                    <a:pt x="258" y="300"/>
                  </a:cubicBezTo>
                  <a:cubicBezTo>
                    <a:pt x="234" y="216"/>
                    <a:pt x="198" y="145"/>
                    <a:pt x="162" y="62"/>
                  </a:cubicBezTo>
                  <a:cubicBezTo>
                    <a:pt x="153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5071449" y="775063"/>
              <a:ext cx="118399" cy="98139"/>
            </a:xfrm>
            <a:custGeom>
              <a:avLst/>
              <a:gdLst/>
              <a:ahLst/>
              <a:cxnLst/>
              <a:rect l="l" t="t" r="r" b="b"/>
              <a:pathLst>
                <a:path w="2548" h="2112" extrusionOk="0">
                  <a:moveTo>
                    <a:pt x="1373" y="1"/>
                  </a:moveTo>
                  <a:cubicBezTo>
                    <a:pt x="1268" y="1"/>
                    <a:pt x="1175" y="84"/>
                    <a:pt x="1110" y="167"/>
                  </a:cubicBezTo>
                  <a:cubicBezTo>
                    <a:pt x="979" y="333"/>
                    <a:pt x="860" y="500"/>
                    <a:pt x="729" y="667"/>
                  </a:cubicBezTo>
                  <a:cubicBezTo>
                    <a:pt x="610" y="822"/>
                    <a:pt x="479" y="988"/>
                    <a:pt x="372" y="1167"/>
                  </a:cubicBezTo>
                  <a:cubicBezTo>
                    <a:pt x="241" y="1334"/>
                    <a:pt x="134" y="1524"/>
                    <a:pt x="27" y="1703"/>
                  </a:cubicBezTo>
                  <a:cubicBezTo>
                    <a:pt x="1" y="1746"/>
                    <a:pt x="39" y="1797"/>
                    <a:pt x="80" y="1797"/>
                  </a:cubicBezTo>
                  <a:cubicBezTo>
                    <a:pt x="94" y="1797"/>
                    <a:pt x="109" y="1790"/>
                    <a:pt x="122" y="1774"/>
                  </a:cubicBezTo>
                  <a:cubicBezTo>
                    <a:pt x="241" y="1643"/>
                    <a:pt x="372" y="1512"/>
                    <a:pt x="491" y="1369"/>
                  </a:cubicBezTo>
                  <a:cubicBezTo>
                    <a:pt x="598" y="1238"/>
                    <a:pt x="706" y="1107"/>
                    <a:pt x="801" y="964"/>
                  </a:cubicBezTo>
                  <a:cubicBezTo>
                    <a:pt x="920" y="822"/>
                    <a:pt x="1027" y="679"/>
                    <a:pt x="1134" y="536"/>
                  </a:cubicBezTo>
                  <a:cubicBezTo>
                    <a:pt x="1194" y="464"/>
                    <a:pt x="1253" y="393"/>
                    <a:pt x="1313" y="322"/>
                  </a:cubicBezTo>
                  <a:cubicBezTo>
                    <a:pt x="1324" y="299"/>
                    <a:pt x="1345" y="267"/>
                    <a:pt x="1368" y="253"/>
                  </a:cubicBezTo>
                  <a:lnTo>
                    <a:pt x="1368" y="253"/>
                  </a:lnTo>
                  <a:cubicBezTo>
                    <a:pt x="1350" y="264"/>
                    <a:pt x="1363" y="277"/>
                    <a:pt x="1396" y="310"/>
                  </a:cubicBezTo>
                  <a:cubicBezTo>
                    <a:pt x="1575" y="583"/>
                    <a:pt x="1753" y="869"/>
                    <a:pt x="1908" y="1155"/>
                  </a:cubicBezTo>
                  <a:cubicBezTo>
                    <a:pt x="1980" y="1310"/>
                    <a:pt x="2063" y="1465"/>
                    <a:pt x="2134" y="1619"/>
                  </a:cubicBezTo>
                  <a:cubicBezTo>
                    <a:pt x="2194" y="1774"/>
                    <a:pt x="2241" y="1953"/>
                    <a:pt x="2349" y="2072"/>
                  </a:cubicBezTo>
                  <a:cubicBezTo>
                    <a:pt x="2368" y="2100"/>
                    <a:pt x="2398" y="2111"/>
                    <a:pt x="2427" y="2111"/>
                  </a:cubicBezTo>
                  <a:cubicBezTo>
                    <a:pt x="2486" y="2111"/>
                    <a:pt x="2547" y="2064"/>
                    <a:pt x="2539" y="2000"/>
                  </a:cubicBezTo>
                  <a:cubicBezTo>
                    <a:pt x="2527" y="1810"/>
                    <a:pt x="2408" y="1619"/>
                    <a:pt x="2325" y="1453"/>
                  </a:cubicBezTo>
                  <a:cubicBezTo>
                    <a:pt x="2253" y="1286"/>
                    <a:pt x="2170" y="1119"/>
                    <a:pt x="2075" y="953"/>
                  </a:cubicBezTo>
                  <a:cubicBezTo>
                    <a:pt x="1980" y="774"/>
                    <a:pt x="1884" y="607"/>
                    <a:pt x="1777" y="441"/>
                  </a:cubicBezTo>
                  <a:cubicBezTo>
                    <a:pt x="1694" y="310"/>
                    <a:pt x="1610" y="107"/>
                    <a:pt x="1468" y="24"/>
                  </a:cubicBezTo>
                  <a:cubicBezTo>
                    <a:pt x="1435" y="8"/>
                    <a:pt x="1404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5168616" y="798437"/>
              <a:ext cx="99348" cy="75742"/>
            </a:xfrm>
            <a:custGeom>
              <a:avLst/>
              <a:gdLst/>
              <a:ahLst/>
              <a:cxnLst/>
              <a:rect l="l" t="t" r="r" b="b"/>
              <a:pathLst>
                <a:path w="2138" h="1630" extrusionOk="0">
                  <a:moveTo>
                    <a:pt x="1109" y="1"/>
                  </a:moveTo>
                  <a:cubicBezTo>
                    <a:pt x="943" y="1"/>
                    <a:pt x="781" y="143"/>
                    <a:pt x="651" y="247"/>
                  </a:cubicBezTo>
                  <a:cubicBezTo>
                    <a:pt x="543" y="331"/>
                    <a:pt x="436" y="414"/>
                    <a:pt x="341" y="497"/>
                  </a:cubicBezTo>
                  <a:cubicBezTo>
                    <a:pt x="234" y="581"/>
                    <a:pt x="115" y="664"/>
                    <a:pt x="43" y="783"/>
                  </a:cubicBezTo>
                  <a:cubicBezTo>
                    <a:pt x="1" y="836"/>
                    <a:pt x="53" y="918"/>
                    <a:pt x="116" y="918"/>
                  </a:cubicBezTo>
                  <a:cubicBezTo>
                    <a:pt x="123" y="918"/>
                    <a:pt x="131" y="916"/>
                    <a:pt x="139" y="914"/>
                  </a:cubicBezTo>
                  <a:lnTo>
                    <a:pt x="139" y="902"/>
                  </a:lnTo>
                  <a:cubicBezTo>
                    <a:pt x="246" y="866"/>
                    <a:pt x="341" y="795"/>
                    <a:pt x="424" y="735"/>
                  </a:cubicBezTo>
                  <a:cubicBezTo>
                    <a:pt x="531" y="664"/>
                    <a:pt x="627" y="592"/>
                    <a:pt x="722" y="509"/>
                  </a:cubicBezTo>
                  <a:cubicBezTo>
                    <a:pt x="805" y="450"/>
                    <a:pt x="889" y="378"/>
                    <a:pt x="984" y="319"/>
                  </a:cubicBezTo>
                  <a:cubicBezTo>
                    <a:pt x="1022" y="291"/>
                    <a:pt x="1053" y="277"/>
                    <a:pt x="1079" y="277"/>
                  </a:cubicBezTo>
                  <a:cubicBezTo>
                    <a:pt x="1111" y="277"/>
                    <a:pt x="1137" y="297"/>
                    <a:pt x="1163" y="342"/>
                  </a:cubicBezTo>
                  <a:cubicBezTo>
                    <a:pt x="1293" y="545"/>
                    <a:pt x="1401" y="759"/>
                    <a:pt x="1508" y="962"/>
                  </a:cubicBezTo>
                  <a:cubicBezTo>
                    <a:pt x="1579" y="1069"/>
                    <a:pt x="1639" y="1164"/>
                    <a:pt x="1698" y="1271"/>
                  </a:cubicBezTo>
                  <a:cubicBezTo>
                    <a:pt x="1758" y="1378"/>
                    <a:pt x="1805" y="1497"/>
                    <a:pt x="1877" y="1593"/>
                  </a:cubicBezTo>
                  <a:cubicBezTo>
                    <a:pt x="1903" y="1618"/>
                    <a:pt x="1934" y="1629"/>
                    <a:pt x="1966" y="1629"/>
                  </a:cubicBezTo>
                  <a:cubicBezTo>
                    <a:pt x="2052" y="1629"/>
                    <a:pt x="2138" y="1549"/>
                    <a:pt x="2103" y="1462"/>
                  </a:cubicBezTo>
                  <a:cubicBezTo>
                    <a:pt x="2067" y="1331"/>
                    <a:pt x="1972" y="1212"/>
                    <a:pt x="1901" y="1093"/>
                  </a:cubicBezTo>
                  <a:cubicBezTo>
                    <a:pt x="1841" y="973"/>
                    <a:pt x="1770" y="842"/>
                    <a:pt x="1698" y="723"/>
                  </a:cubicBezTo>
                  <a:cubicBezTo>
                    <a:pt x="1627" y="604"/>
                    <a:pt x="1555" y="473"/>
                    <a:pt x="1484" y="354"/>
                  </a:cubicBezTo>
                  <a:cubicBezTo>
                    <a:pt x="1436" y="259"/>
                    <a:pt x="1377" y="140"/>
                    <a:pt x="1293" y="69"/>
                  </a:cubicBezTo>
                  <a:cubicBezTo>
                    <a:pt x="1232" y="20"/>
                    <a:pt x="1170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5242873" y="773669"/>
              <a:ext cx="118353" cy="78995"/>
            </a:xfrm>
            <a:custGeom>
              <a:avLst/>
              <a:gdLst/>
              <a:ahLst/>
              <a:cxnLst/>
              <a:rect l="l" t="t" r="r" b="b"/>
              <a:pathLst>
                <a:path w="2547" h="1700" extrusionOk="0">
                  <a:moveTo>
                    <a:pt x="1566" y="0"/>
                  </a:moveTo>
                  <a:cubicBezTo>
                    <a:pt x="1528" y="0"/>
                    <a:pt x="1488" y="9"/>
                    <a:pt x="1446" y="30"/>
                  </a:cubicBezTo>
                  <a:cubicBezTo>
                    <a:pt x="1303" y="90"/>
                    <a:pt x="1184" y="209"/>
                    <a:pt x="1065" y="304"/>
                  </a:cubicBezTo>
                  <a:cubicBezTo>
                    <a:pt x="934" y="399"/>
                    <a:pt x="803" y="506"/>
                    <a:pt x="684" y="625"/>
                  </a:cubicBezTo>
                  <a:cubicBezTo>
                    <a:pt x="446" y="840"/>
                    <a:pt x="184" y="1078"/>
                    <a:pt x="29" y="1364"/>
                  </a:cubicBezTo>
                  <a:cubicBezTo>
                    <a:pt x="1" y="1411"/>
                    <a:pt x="40" y="1473"/>
                    <a:pt x="87" y="1473"/>
                  </a:cubicBezTo>
                  <a:cubicBezTo>
                    <a:pt x="99" y="1473"/>
                    <a:pt x="112" y="1469"/>
                    <a:pt x="124" y="1459"/>
                  </a:cubicBezTo>
                  <a:cubicBezTo>
                    <a:pt x="350" y="1304"/>
                    <a:pt x="541" y="1090"/>
                    <a:pt x="755" y="899"/>
                  </a:cubicBezTo>
                  <a:cubicBezTo>
                    <a:pt x="969" y="709"/>
                    <a:pt x="1184" y="530"/>
                    <a:pt x="1422" y="363"/>
                  </a:cubicBezTo>
                  <a:cubicBezTo>
                    <a:pt x="1444" y="341"/>
                    <a:pt x="1517" y="279"/>
                    <a:pt x="1546" y="279"/>
                  </a:cubicBezTo>
                  <a:cubicBezTo>
                    <a:pt x="1549" y="279"/>
                    <a:pt x="1551" y="279"/>
                    <a:pt x="1553" y="280"/>
                  </a:cubicBezTo>
                  <a:cubicBezTo>
                    <a:pt x="1589" y="292"/>
                    <a:pt x="1612" y="387"/>
                    <a:pt x="1636" y="423"/>
                  </a:cubicBezTo>
                  <a:cubicBezTo>
                    <a:pt x="1708" y="554"/>
                    <a:pt x="1779" y="697"/>
                    <a:pt x="1851" y="840"/>
                  </a:cubicBezTo>
                  <a:cubicBezTo>
                    <a:pt x="1922" y="971"/>
                    <a:pt x="1993" y="1114"/>
                    <a:pt x="2065" y="1245"/>
                  </a:cubicBezTo>
                  <a:cubicBezTo>
                    <a:pt x="2136" y="1375"/>
                    <a:pt x="2196" y="1566"/>
                    <a:pt x="2315" y="1661"/>
                  </a:cubicBezTo>
                  <a:cubicBezTo>
                    <a:pt x="2345" y="1688"/>
                    <a:pt x="2377" y="1700"/>
                    <a:pt x="2407" y="1700"/>
                  </a:cubicBezTo>
                  <a:cubicBezTo>
                    <a:pt x="2484" y="1700"/>
                    <a:pt x="2546" y="1624"/>
                    <a:pt x="2529" y="1530"/>
                  </a:cubicBezTo>
                  <a:cubicBezTo>
                    <a:pt x="2517" y="1447"/>
                    <a:pt x="2470" y="1375"/>
                    <a:pt x="2422" y="1292"/>
                  </a:cubicBezTo>
                  <a:cubicBezTo>
                    <a:pt x="2386" y="1221"/>
                    <a:pt x="2339" y="1137"/>
                    <a:pt x="2303" y="1054"/>
                  </a:cubicBezTo>
                  <a:cubicBezTo>
                    <a:pt x="2208" y="899"/>
                    <a:pt x="2124" y="733"/>
                    <a:pt x="2041" y="578"/>
                  </a:cubicBezTo>
                  <a:cubicBezTo>
                    <a:pt x="1948" y="392"/>
                    <a:pt x="1810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5394548" y="1374189"/>
              <a:ext cx="159151" cy="81039"/>
            </a:xfrm>
            <a:custGeom>
              <a:avLst/>
              <a:gdLst/>
              <a:ahLst/>
              <a:cxnLst/>
              <a:rect l="l" t="t" r="r" b="b"/>
              <a:pathLst>
                <a:path w="3425" h="1744" extrusionOk="0">
                  <a:moveTo>
                    <a:pt x="1776" y="1"/>
                  </a:moveTo>
                  <a:cubicBezTo>
                    <a:pt x="1637" y="1"/>
                    <a:pt x="1500" y="171"/>
                    <a:pt x="1408" y="252"/>
                  </a:cubicBezTo>
                  <a:cubicBezTo>
                    <a:pt x="1242" y="383"/>
                    <a:pt x="1087" y="513"/>
                    <a:pt x="932" y="644"/>
                  </a:cubicBezTo>
                  <a:cubicBezTo>
                    <a:pt x="622" y="906"/>
                    <a:pt x="325" y="1156"/>
                    <a:pt x="39" y="1430"/>
                  </a:cubicBezTo>
                  <a:cubicBezTo>
                    <a:pt x="1" y="1469"/>
                    <a:pt x="32" y="1538"/>
                    <a:pt x="77" y="1538"/>
                  </a:cubicBezTo>
                  <a:cubicBezTo>
                    <a:pt x="88" y="1538"/>
                    <a:pt x="99" y="1535"/>
                    <a:pt x="111" y="1526"/>
                  </a:cubicBezTo>
                  <a:lnTo>
                    <a:pt x="111" y="1537"/>
                  </a:lnTo>
                  <a:cubicBezTo>
                    <a:pt x="408" y="1335"/>
                    <a:pt x="682" y="1133"/>
                    <a:pt x="968" y="906"/>
                  </a:cubicBezTo>
                  <a:cubicBezTo>
                    <a:pt x="1111" y="799"/>
                    <a:pt x="1254" y="692"/>
                    <a:pt x="1396" y="573"/>
                  </a:cubicBezTo>
                  <a:cubicBezTo>
                    <a:pt x="1456" y="525"/>
                    <a:pt x="1515" y="478"/>
                    <a:pt x="1587" y="430"/>
                  </a:cubicBezTo>
                  <a:cubicBezTo>
                    <a:pt x="1640" y="388"/>
                    <a:pt x="1711" y="299"/>
                    <a:pt x="1777" y="263"/>
                  </a:cubicBezTo>
                  <a:lnTo>
                    <a:pt x="1777" y="263"/>
                  </a:lnTo>
                  <a:cubicBezTo>
                    <a:pt x="1793" y="279"/>
                    <a:pt x="1803" y="289"/>
                    <a:pt x="1813" y="299"/>
                  </a:cubicBezTo>
                  <a:cubicBezTo>
                    <a:pt x="1849" y="335"/>
                    <a:pt x="1885" y="371"/>
                    <a:pt x="1920" y="406"/>
                  </a:cubicBezTo>
                  <a:lnTo>
                    <a:pt x="2099" y="585"/>
                  </a:lnTo>
                  <a:cubicBezTo>
                    <a:pt x="2218" y="704"/>
                    <a:pt x="2337" y="823"/>
                    <a:pt x="2444" y="942"/>
                  </a:cubicBezTo>
                  <a:cubicBezTo>
                    <a:pt x="2563" y="1061"/>
                    <a:pt x="2682" y="1180"/>
                    <a:pt x="2789" y="1311"/>
                  </a:cubicBezTo>
                  <a:cubicBezTo>
                    <a:pt x="2920" y="1442"/>
                    <a:pt x="3039" y="1585"/>
                    <a:pt x="3170" y="1716"/>
                  </a:cubicBezTo>
                  <a:cubicBezTo>
                    <a:pt x="3193" y="1735"/>
                    <a:pt x="3219" y="1744"/>
                    <a:pt x="3246" y="1744"/>
                  </a:cubicBezTo>
                  <a:cubicBezTo>
                    <a:pt x="3335" y="1744"/>
                    <a:pt x="3425" y="1653"/>
                    <a:pt x="3361" y="1561"/>
                  </a:cubicBezTo>
                  <a:cubicBezTo>
                    <a:pt x="3135" y="1264"/>
                    <a:pt x="2849" y="1002"/>
                    <a:pt x="2599" y="728"/>
                  </a:cubicBezTo>
                  <a:cubicBezTo>
                    <a:pt x="2456" y="585"/>
                    <a:pt x="2325" y="454"/>
                    <a:pt x="2194" y="323"/>
                  </a:cubicBezTo>
                  <a:cubicBezTo>
                    <a:pt x="2123" y="252"/>
                    <a:pt x="2051" y="180"/>
                    <a:pt x="1980" y="109"/>
                  </a:cubicBezTo>
                  <a:cubicBezTo>
                    <a:pt x="1920" y="61"/>
                    <a:pt x="1873" y="2"/>
                    <a:pt x="1789" y="2"/>
                  </a:cubicBezTo>
                  <a:cubicBezTo>
                    <a:pt x="1785" y="1"/>
                    <a:pt x="1780" y="1"/>
                    <a:pt x="1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5508862" y="1359504"/>
              <a:ext cx="126020" cy="62406"/>
            </a:xfrm>
            <a:custGeom>
              <a:avLst/>
              <a:gdLst/>
              <a:ahLst/>
              <a:cxnLst/>
              <a:rect l="l" t="t" r="r" b="b"/>
              <a:pathLst>
                <a:path w="2712" h="1343" extrusionOk="0">
                  <a:moveTo>
                    <a:pt x="1331" y="0"/>
                  </a:moveTo>
                  <a:cubicBezTo>
                    <a:pt x="1311" y="0"/>
                    <a:pt x="1291" y="3"/>
                    <a:pt x="1270" y="8"/>
                  </a:cubicBezTo>
                  <a:cubicBezTo>
                    <a:pt x="1151" y="32"/>
                    <a:pt x="1044" y="139"/>
                    <a:pt x="949" y="222"/>
                  </a:cubicBezTo>
                  <a:cubicBezTo>
                    <a:pt x="829" y="306"/>
                    <a:pt x="722" y="413"/>
                    <a:pt x="603" y="508"/>
                  </a:cubicBezTo>
                  <a:cubicBezTo>
                    <a:pt x="389" y="710"/>
                    <a:pt x="163" y="913"/>
                    <a:pt x="20" y="1175"/>
                  </a:cubicBezTo>
                  <a:cubicBezTo>
                    <a:pt x="1" y="1222"/>
                    <a:pt x="42" y="1284"/>
                    <a:pt x="89" y="1284"/>
                  </a:cubicBezTo>
                  <a:cubicBezTo>
                    <a:pt x="102" y="1284"/>
                    <a:pt x="115" y="1280"/>
                    <a:pt x="127" y="1270"/>
                  </a:cubicBezTo>
                  <a:cubicBezTo>
                    <a:pt x="532" y="972"/>
                    <a:pt x="841" y="556"/>
                    <a:pt x="1270" y="294"/>
                  </a:cubicBezTo>
                  <a:cubicBezTo>
                    <a:pt x="1291" y="281"/>
                    <a:pt x="1306" y="276"/>
                    <a:pt x="1318" y="276"/>
                  </a:cubicBezTo>
                  <a:cubicBezTo>
                    <a:pt x="1342" y="276"/>
                    <a:pt x="1358" y="294"/>
                    <a:pt x="1389" y="318"/>
                  </a:cubicBezTo>
                  <a:lnTo>
                    <a:pt x="1544" y="472"/>
                  </a:lnTo>
                  <a:cubicBezTo>
                    <a:pt x="1651" y="568"/>
                    <a:pt x="1758" y="663"/>
                    <a:pt x="1853" y="770"/>
                  </a:cubicBezTo>
                  <a:cubicBezTo>
                    <a:pt x="1949" y="853"/>
                    <a:pt x="2056" y="949"/>
                    <a:pt x="2151" y="1044"/>
                  </a:cubicBezTo>
                  <a:cubicBezTo>
                    <a:pt x="2246" y="1139"/>
                    <a:pt x="2353" y="1270"/>
                    <a:pt x="2484" y="1330"/>
                  </a:cubicBezTo>
                  <a:cubicBezTo>
                    <a:pt x="2506" y="1338"/>
                    <a:pt x="2527" y="1342"/>
                    <a:pt x="2547" y="1342"/>
                  </a:cubicBezTo>
                  <a:cubicBezTo>
                    <a:pt x="2640" y="1342"/>
                    <a:pt x="2712" y="1259"/>
                    <a:pt x="2663" y="1151"/>
                  </a:cubicBezTo>
                  <a:cubicBezTo>
                    <a:pt x="2592" y="1020"/>
                    <a:pt x="2437" y="913"/>
                    <a:pt x="2318" y="806"/>
                  </a:cubicBezTo>
                  <a:cubicBezTo>
                    <a:pt x="2199" y="699"/>
                    <a:pt x="2068" y="579"/>
                    <a:pt x="1949" y="472"/>
                  </a:cubicBezTo>
                  <a:cubicBezTo>
                    <a:pt x="1830" y="365"/>
                    <a:pt x="1711" y="258"/>
                    <a:pt x="1603" y="151"/>
                  </a:cubicBezTo>
                  <a:cubicBezTo>
                    <a:pt x="1522" y="80"/>
                    <a:pt x="1441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5486371" y="1282923"/>
              <a:ext cx="93167" cy="55389"/>
            </a:xfrm>
            <a:custGeom>
              <a:avLst/>
              <a:gdLst/>
              <a:ahLst/>
              <a:cxnLst/>
              <a:rect l="l" t="t" r="r" b="b"/>
              <a:pathLst>
                <a:path w="2005" h="1192" extrusionOk="0">
                  <a:moveTo>
                    <a:pt x="975" y="1"/>
                  </a:moveTo>
                  <a:cubicBezTo>
                    <a:pt x="945" y="1"/>
                    <a:pt x="915" y="8"/>
                    <a:pt x="885" y="25"/>
                  </a:cubicBezTo>
                  <a:cubicBezTo>
                    <a:pt x="790" y="61"/>
                    <a:pt x="730" y="180"/>
                    <a:pt x="671" y="263"/>
                  </a:cubicBezTo>
                  <a:cubicBezTo>
                    <a:pt x="611" y="358"/>
                    <a:pt x="540" y="453"/>
                    <a:pt x="468" y="537"/>
                  </a:cubicBezTo>
                  <a:cubicBezTo>
                    <a:pt x="325" y="715"/>
                    <a:pt x="182" y="894"/>
                    <a:pt x="40" y="1073"/>
                  </a:cubicBezTo>
                  <a:cubicBezTo>
                    <a:pt x="0" y="1112"/>
                    <a:pt x="34" y="1192"/>
                    <a:pt x="87" y="1192"/>
                  </a:cubicBezTo>
                  <a:cubicBezTo>
                    <a:pt x="98" y="1192"/>
                    <a:pt x="110" y="1188"/>
                    <a:pt x="123" y="1180"/>
                  </a:cubicBezTo>
                  <a:cubicBezTo>
                    <a:pt x="301" y="1049"/>
                    <a:pt x="456" y="906"/>
                    <a:pt x="611" y="739"/>
                  </a:cubicBezTo>
                  <a:cubicBezTo>
                    <a:pt x="682" y="668"/>
                    <a:pt x="754" y="584"/>
                    <a:pt x="825" y="501"/>
                  </a:cubicBezTo>
                  <a:cubicBezTo>
                    <a:pt x="861" y="453"/>
                    <a:pt x="885" y="418"/>
                    <a:pt x="921" y="370"/>
                  </a:cubicBezTo>
                  <a:cubicBezTo>
                    <a:pt x="936" y="347"/>
                    <a:pt x="957" y="313"/>
                    <a:pt x="980" y="286"/>
                  </a:cubicBezTo>
                  <a:lnTo>
                    <a:pt x="980" y="286"/>
                  </a:lnTo>
                  <a:cubicBezTo>
                    <a:pt x="1032" y="321"/>
                    <a:pt x="1106" y="425"/>
                    <a:pt x="1135" y="453"/>
                  </a:cubicBezTo>
                  <a:cubicBezTo>
                    <a:pt x="1206" y="525"/>
                    <a:pt x="1278" y="608"/>
                    <a:pt x="1349" y="680"/>
                  </a:cubicBezTo>
                  <a:cubicBezTo>
                    <a:pt x="1480" y="834"/>
                    <a:pt x="1611" y="1001"/>
                    <a:pt x="1778" y="1132"/>
                  </a:cubicBezTo>
                  <a:cubicBezTo>
                    <a:pt x="1796" y="1145"/>
                    <a:pt x="1815" y="1151"/>
                    <a:pt x="1835" y="1151"/>
                  </a:cubicBezTo>
                  <a:cubicBezTo>
                    <a:pt x="1919" y="1151"/>
                    <a:pt x="2005" y="1041"/>
                    <a:pt x="1956" y="953"/>
                  </a:cubicBezTo>
                  <a:cubicBezTo>
                    <a:pt x="1885" y="846"/>
                    <a:pt x="1790" y="763"/>
                    <a:pt x="1694" y="668"/>
                  </a:cubicBezTo>
                  <a:cubicBezTo>
                    <a:pt x="1611" y="572"/>
                    <a:pt x="1528" y="477"/>
                    <a:pt x="1444" y="382"/>
                  </a:cubicBezTo>
                  <a:cubicBezTo>
                    <a:pt x="1349" y="299"/>
                    <a:pt x="1266" y="203"/>
                    <a:pt x="1183" y="108"/>
                  </a:cubicBezTo>
                  <a:cubicBezTo>
                    <a:pt x="1123" y="48"/>
                    <a:pt x="105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5460023" y="1548262"/>
              <a:ext cx="103204" cy="67331"/>
            </a:xfrm>
            <a:custGeom>
              <a:avLst/>
              <a:gdLst/>
              <a:ahLst/>
              <a:cxnLst/>
              <a:rect l="l" t="t" r="r" b="b"/>
              <a:pathLst>
                <a:path w="2221" h="1449" extrusionOk="0">
                  <a:moveTo>
                    <a:pt x="973" y="1"/>
                  </a:moveTo>
                  <a:cubicBezTo>
                    <a:pt x="879" y="1"/>
                    <a:pt x="807" y="85"/>
                    <a:pt x="749" y="161"/>
                  </a:cubicBezTo>
                  <a:cubicBezTo>
                    <a:pt x="678" y="256"/>
                    <a:pt x="607" y="363"/>
                    <a:pt x="535" y="458"/>
                  </a:cubicBezTo>
                  <a:cubicBezTo>
                    <a:pt x="464" y="554"/>
                    <a:pt x="404" y="661"/>
                    <a:pt x="321" y="756"/>
                  </a:cubicBezTo>
                  <a:cubicBezTo>
                    <a:pt x="237" y="839"/>
                    <a:pt x="166" y="947"/>
                    <a:pt x="71" y="1018"/>
                  </a:cubicBezTo>
                  <a:cubicBezTo>
                    <a:pt x="1" y="1078"/>
                    <a:pt x="40" y="1172"/>
                    <a:pt x="111" y="1172"/>
                  </a:cubicBezTo>
                  <a:cubicBezTo>
                    <a:pt x="124" y="1172"/>
                    <a:pt x="139" y="1168"/>
                    <a:pt x="154" y="1161"/>
                  </a:cubicBezTo>
                  <a:cubicBezTo>
                    <a:pt x="345" y="1054"/>
                    <a:pt x="487" y="935"/>
                    <a:pt x="630" y="756"/>
                  </a:cubicBezTo>
                  <a:cubicBezTo>
                    <a:pt x="690" y="685"/>
                    <a:pt x="761" y="601"/>
                    <a:pt x="821" y="518"/>
                  </a:cubicBezTo>
                  <a:cubicBezTo>
                    <a:pt x="857" y="470"/>
                    <a:pt x="880" y="423"/>
                    <a:pt x="916" y="387"/>
                  </a:cubicBezTo>
                  <a:cubicBezTo>
                    <a:pt x="924" y="379"/>
                    <a:pt x="935" y="364"/>
                    <a:pt x="946" y="347"/>
                  </a:cubicBezTo>
                  <a:lnTo>
                    <a:pt x="946" y="347"/>
                  </a:lnTo>
                  <a:cubicBezTo>
                    <a:pt x="951" y="356"/>
                    <a:pt x="957" y="365"/>
                    <a:pt x="964" y="375"/>
                  </a:cubicBezTo>
                  <a:cubicBezTo>
                    <a:pt x="988" y="423"/>
                    <a:pt x="1023" y="470"/>
                    <a:pt x="1047" y="518"/>
                  </a:cubicBezTo>
                  <a:cubicBezTo>
                    <a:pt x="1130" y="625"/>
                    <a:pt x="1214" y="708"/>
                    <a:pt x="1297" y="804"/>
                  </a:cubicBezTo>
                  <a:cubicBezTo>
                    <a:pt x="1499" y="1006"/>
                    <a:pt x="1702" y="1220"/>
                    <a:pt x="1916" y="1411"/>
                  </a:cubicBezTo>
                  <a:cubicBezTo>
                    <a:pt x="1948" y="1437"/>
                    <a:pt x="1982" y="1448"/>
                    <a:pt x="2014" y="1448"/>
                  </a:cubicBezTo>
                  <a:cubicBezTo>
                    <a:pt x="2128" y="1448"/>
                    <a:pt x="2221" y="1310"/>
                    <a:pt x="2119" y="1209"/>
                  </a:cubicBezTo>
                  <a:cubicBezTo>
                    <a:pt x="1928" y="982"/>
                    <a:pt x="1690" y="780"/>
                    <a:pt x="1488" y="566"/>
                  </a:cubicBezTo>
                  <a:cubicBezTo>
                    <a:pt x="1404" y="482"/>
                    <a:pt x="1309" y="399"/>
                    <a:pt x="1249" y="304"/>
                  </a:cubicBezTo>
                  <a:cubicBezTo>
                    <a:pt x="1178" y="208"/>
                    <a:pt x="1154" y="66"/>
                    <a:pt x="1047" y="18"/>
                  </a:cubicBezTo>
                  <a:cubicBezTo>
                    <a:pt x="1021" y="6"/>
                    <a:pt x="99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5558862" y="1523633"/>
              <a:ext cx="117656" cy="64822"/>
            </a:xfrm>
            <a:custGeom>
              <a:avLst/>
              <a:gdLst/>
              <a:ahLst/>
              <a:cxnLst/>
              <a:rect l="l" t="t" r="r" b="b"/>
              <a:pathLst>
                <a:path w="2532" h="1395" extrusionOk="0">
                  <a:moveTo>
                    <a:pt x="1170" y="0"/>
                  </a:moveTo>
                  <a:cubicBezTo>
                    <a:pt x="1039" y="12"/>
                    <a:pt x="968" y="167"/>
                    <a:pt x="896" y="262"/>
                  </a:cubicBezTo>
                  <a:cubicBezTo>
                    <a:pt x="813" y="369"/>
                    <a:pt x="718" y="488"/>
                    <a:pt x="623" y="596"/>
                  </a:cubicBezTo>
                  <a:cubicBezTo>
                    <a:pt x="432" y="822"/>
                    <a:pt x="242" y="1036"/>
                    <a:pt x="39" y="1262"/>
                  </a:cubicBezTo>
                  <a:cubicBezTo>
                    <a:pt x="1" y="1311"/>
                    <a:pt x="32" y="1382"/>
                    <a:pt x="84" y="1382"/>
                  </a:cubicBezTo>
                  <a:cubicBezTo>
                    <a:pt x="96" y="1382"/>
                    <a:pt x="109" y="1378"/>
                    <a:pt x="123" y="1369"/>
                  </a:cubicBezTo>
                  <a:cubicBezTo>
                    <a:pt x="337" y="1227"/>
                    <a:pt x="539" y="1072"/>
                    <a:pt x="718" y="881"/>
                  </a:cubicBezTo>
                  <a:cubicBezTo>
                    <a:pt x="801" y="786"/>
                    <a:pt x="885" y="691"/>
                    <a:pt x="968" y="596"/>
                  </a:cubicBezTo>
                  <a:cubicBezTo>
                    <a:pt x="1016" y="548"/>
                    <a:pt x="1051" y="488"/>
                    <a:pt x="1099" y="441"/>
                  </a:cubicBezTo>
                  <a:cubicBezTo>
                    <a:pt x="1106" y="433"/>
                    <a:pt x="1152" y="378"/>
                    <a:pt x="1184" y="336"/>
                  </a:cubicBezTo>
                  <a:lnTo>
                    <a:pt x="1184" y="336"/>
                  </a:lnTo>
                  <a:cubicBezTo>
                    <a:pt x="1200" y="358"/>
                    <a:pt x="1224" y="376"/>
                    <a:pt x="1242" y="393"/>
                  </a:cubicBezTo>
                  <a:cubicBezTo>
                    <a:pt x="1289" y="441"/>
                    <a:pt x="1325" y="500"/>
                    <a:pt x="1373" y="548"/>
                  </a:cubicBezTo>
                  <a:cubicBezTo>
                    <a:pt x="1468" y="643"/>
                    <a:pt x="1563" y="738"/>
                    <a:pt x="1658" y="834"/>
                  </a:cubicBezTo>
                  <a:cubicBezTo>
                    <a:pt x="1849" y="1012"/>
                    <a:pt x="2051" y="1227"/>
                    <a:pt x="2278" y="1369"/>
                  </a:cubicBezTo>
                  <a:cubicBezTo>
                    <a:pt x="2301" y="1387"/>
                    <a:pt x="2326" y="1394"/>
                    <a:pt x="2349" y="1394"/>
                  </a:cubicBezTo>
                  <a:cubicBezTo>
                    <a:pt x="2452" y="1394"/>
                    <a:pt x="2532" y="1243"/>
                    <a:pt x="2444" y="1155"/>
                  </a:cubicBezTo>
                  <a:cubicBezTo>
                    <a:pt x="2337" y="1048"/>
                    <a:pt x="2218" y="953"/>
                    <a:pt x="2099" y="846"/>
                  </a:cubicBezTo>
                  <a:cubicBezTo>
                    <a:pt x="1992" y="750"/>
                    <a:pt x="1885" y="655"/>
                    <a:pt x="1789" y="548"/>
                  </a:cubicBezTo>
                  <a:cubicBezTo>
                    <a:pt x="1682" y="453"/>
                    <a:pt x="1575" y="345"/>
                    <a:pt x="1480" y="238"/>
                  </a:cubicBezTo>
                  <a:cubicBezTo>
                    <a:pt x="1397" y="143"/>
                    <a:pt x="1313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5318896" y="1410527"/>
              <a:ext cx="19377" cy="31273"/>
            </a:xfrm>
            <a:custGeom>
              <a:avLst/>
              <a:gdLst/>
              <a:ahLst/>
              <a:cxnLst/>
              <a:rect l="l" t="t" r="r" b="b"/>
              <a:pathLst>
                <a:path w="417" h="673" extrusionOk="0">
                  <a:moveTo>
                    <a:pt x="156" y="1"/>
                  </a:moveTo>
                  <a:cubicBezTo>
                    <a:pt x="132" y="1"/>
                    <a:pt x="104" y="12"/>
                    <a:pt x="95" y="29"/>
                  </a:cubicBezTo>
                  <a:lnTo>
                    <a:pt x="95" y="41"/>
                  </a:lnTo>
                  <a:cubicBezTo>
                    <a:pt x="0" y="243"/>
                    <a:pt x="60" y="553"/>
                    <a:pt x="274" y="660"/>
                  </a:cubicBezTo>
                  <a:cubicBezTo>
                    <a:pt x="291" y="669"/>
                    <a:pt x="308" y="673"/>
                    <a:pt x="324" y="673"/>
                  </a:cubicBezTo>
                  <a:cubicBezTo>
                    <a:pt x="352" y="673"/>
                    <a:pt x="378" y="659"/>
                    <a:pt x="393" y="636"/>
                  </a:cubicBezTo>
                  <a:cubicBezTo>
                    <a:pt x="417" y="589"/>
                    <a:pt x="405" y="541"/>
                    <a:pt x="357" y="517"/>
                  </a:cubicBezTo>
                  <a:cubicBezTo>
                    <a:pt x="357" y="505"/>
                    <a:pt x="357" y="505"/>
                    <a:pt x="345" y="505"/>
                  </a:cubicBezTo>
                  <a:cubicBezTo>
                    <a:pt x="334" y="493"/>
                    <a:pt x="334" y="482"/>
                    <a:pt x="322" y="482"/>
                  </a:cubicBezTo>
                  <a:cubicBezTo>
                    <a:pt x="310" y="458"/>
                    <a:pt x="286" y="446"/>
                    <a:pt x="274" y="422"/>
                  </a:cubicBezTo>
                  <a:cubicBezTo>
                    <a:pt x="274" y="422"/>
                    <a:pt x="274" y="422"/>
                    <a:pt x="262" y="410"/>
                  </a:cubicBezTo>
                  <a:cubicBezTo>
                    <a:pt x="262" y="398"/>
                    <a:pt x="250" y="386"/>
                    <a:pt x="250" y="386"/>
                  </a:cubicBezTo>
                  <a:cubicBezTo>
                    <a:pt x="238" y="374"/>
                    <a:pt x="238" y="363"/>
                    <a:pt x="226" y="351"/>
                  </a:cubicBezTo>
                  <a:cubicBezTo>
                    <a:pt x="226" y="339"/>
                    <a:pt x="226" y="339"/>
                    <a:pt x="226" y="327"/>
                  </a:cubicBezTo>
                  <a:cubicBezTo>
                    <a:pt x="215" y="315"/>
                    <a:pt x="215" y="291"/>
                    <a:pt x="203" y="267"/>
                  </a:cubicBezTo>
                  <a:cubicBezTo>
                    <a:pt x="203" y="255"/>
                    <a:pt x="203" y="255"/>
                    <a:pt x="203" y="243"/>
                  </a:cubicBezTo>
                  <a:cubicBezTo>
                    <a:pt x="203" y="232"/>
                    <a:pt x="203" y="220"/>
                    <a:pt x="203" y="208"/>
                  </a:cubicBezTo>
                  <a:lnTo>
                    <a:pt x="203" y="172"/>
                  </a:lnTo>
                  <a:lnTo>
                    <a:pt x="203" y="160"/>
                  </a:lnTo>
                  <a:cubicBezTo>
                    <a:pt x="203" y="136"/>
                    <a:pt x="215" y="112"/>
                    <a:pt x="226" y="89"/>
                  </a:cubicBezTo>
                  <a:cubicBezTo>
                    <a:pt x="238" y="53"/>
                    <a:pt x="215" y="17"/>
                    <a:pt x="179" y="5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4986364" y="821951"/>
              <a:ext cx="16635" cy="45027"/>
            </a:xfrm>
            <a:custGeom>
              <a:avLst/>
              <a:gdLst/>
              <a:ahLst/>
              <a:cxnLst/>
              <a:rect l="l" t="t" r="r" b="b"/>
              <a:pathLst>
                <a:path w="358" h="969" extrusionOk="0">
                  <a:moveTo>
                    <a:pt x="266" y="1"/>
                  </a:moveTo>
                  <a:cubicBezTo>
                    <a:pt x="253" y="1"/>
                    <a:pt x="239" y="5"/>
                    <a:pt x="227" y="15"/>
                  </a:cubicBezTo>
                  <a:cubicBezTo>
                    <a:pt x="108" y="134"/>
                    <a:pt x="24" y="289"/>
                    <a:pt x="12" y="456"/>
                  </a:cubicBezTo>
                  <a:cubicBezTo>
                    <a:pt x="1" y="539"/>
                    <a:pt x="12" y="622"/>
                    <a:pt x="24" y="706"/>
                  </a:cubicBezTo>
                  <a:cubicBezTo>
                    <a:pt x="48" y="789"/>
                    <a:pt x="84" y="884"/>
                    <a:pt x="143" y="944"/>
                  </a:cubicBezTo>
                  <a:cubicBezTo>
                    <a:pt x="158" y="958"/>
                    <a:pt x="182" y="969"/>
                    <a:pt x="204" y="969"/>
                  </a:cubicBezTo>
                  <a:cubicBezTo>
                    <a:pt x="217" y="969"/>
                    <a:pt x="230" y="965"/>
                    <a:pt x="239" y="956"/>
                  </a:cubicBezTo>
                  <a:cubicBezTo>
                    <a:pt x="274" y="944"/>
                    <a:pt x="286" y="896"/>
                    <a:pt x="274" y="872"/>
                  </a:cubicBezTo>
                  <a:cubicBezTo>
                    <a:pt x="251" y="801"/>
                    <a:pt x="215" y="741"/>
                    <a:pt x="191" y="670"/>
                  </a:cubicBezTo>
                  <a:cubicBezTo>
                    <a:pt x="179" y="610"/>
                    <a:pt x="167" y="539"/>
                    <a:pt x="167" y="467"/>
                  </a:cubicBezTo>
                  <a:cubicBezTo>
                    <a:pt x="179" y="336"/>
                    <a:pt x="215" y="206"/>
                    <a:pt x="310" y="98"/>
                  </a:cubicBezTo>
                  <a:cubicBezTo>
                    <a:pt x="357" y="61"/>
                    <a:pt x="31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5194917" y="700527"/>
              <a:ext cx="93818" cy="65380"/>
            </a:xfrm>
            <a:custGeom>
              <a:avLst/>
              <a:gdLst/>
              <a:ahLst/>
              <a:cxnLst/>
              <a:rect l="l" t="t" r="r" b="b"/>
              <a:pathLst>
                <a:path w="2019" h="1407" extrusionOk="0">
                  <a:moveTo>
                    <a:pt x="1210" y="1"/>
                  </a:moveTo>
                  <a:cubicBezTo>
                    <a:pt x="1180" y="1"/>
                    <a:pt x="1150" y="11"/>
                    <a:pt x="1120" y="32"/>
                  </a:cubicBezTo>
                  <a:cubicBezTo>
                    <a:pt x="1061" y="68"/>
                    <a:pt x="1025" y="128"/>
                    <a:pt x="989" y="175"/>
                  </a:cubicBezTo>
                  <a:lnTo>
                    <a:pt x="847" y="330"/>
                  </a:lnTo>
                  <a:cubicBezTo>
                    <a:pt x="751" y="437"/>
                    <a:pt x="668" y="544"/>
                    <a:pt x="573" y="640"/>
                  </a:cubicBezTo>
                  <a:cubicBezTo>
                    <a:pt x="382" y="854"/>
                    <a:pt x="180" y="1056"/>
                    <a:pt x="37" y="1295"/>
                  </a:cubicBezTo>
                  <a:cubicBezTo>
                    <a:pt x="1" y="1357"/>
                    <a:pt x="46" y="1407"/>
                    <a:pt x="101" y="1407"/>
                  </a:cubicBezTo>
                  <a:cubicBezTo>
                    <a:pt x="119" y="1407"/>
                    <a:pt x="138" y="1401"/>
                    <a:pt x="156" y="1390"/>
                  </a:cubicBezTo>
                  <a:cubicBezTo>
                    <a:pt x="346" y="1235"/>
                    <a:pt x="501" y="1044"/>
                    <a:pt x="668" y="866"/>
                  </a:cubicBezTo>
                  <a:cubicBezTo>
                    <a:pt x="823" y="675"/>
                    <a:pt x="989" y="497"/>
                    <a:pt x="1156" y="318"/>
                  </a:cubicBezTo>
                  <a:cubicBezTo>
                    <a:pt x="1174" y="300"/>
                    <a:pt x="1185" y="282"/>
                    <a:pt x="1200" y="264"/>
                  </a:cubicBezTo>
                  <a:lnTo>
                    <a:pt x="1200" y="264"/>
                  </a:lnTo>
                  <a:cubicBezTo>
                    <a:pt x="1219" y="296"/>
                    <a:pt x="1244" y="335"/>
                    <a:pt x="1251" y="342"/>
                  </a:cubicBezTo>
                  <a:cubicBezTo>
                    <a:pt x="1311" y="461"/>
                    <a:pt x="1370" y="568"/>
                    <a:pt x="1418" y="675"/>
                  </a:cubicBezTo>
                  <a:cubicBezTo>
                    <a:pt x="1537" y="902"/>
                    <a:pt x="1644" y="1128"/>
                    <a:pt x="1775" y="1342"/>
                  </a:cubicBezTo>
                  <a:cubicBezTo>
                    <a:pt x="1798" y="1384"/>
                    <a:pt x="1833" y="1402"/>
                    <a:pt x="1869" y="1402"/>
                  </a:cubicBezTo>
                  <a:cubicBezTo>
                    <a:pt x="1943" y="1402"/>
                    <a:pt x="2018" y="1324"/>
                    <a:pt x="1978" y="1235"/>
                  </a:cubicBezTo>
                  <a:cubicBezTo>
                    <a:pt x="1859" y="973"/>
                    <a:pt x="1716" y="723"/>
                    <a:pt x="1585" y="485"/>
                  </a:cubicBezTo>
                  <a:cubicBezTo>
                    <a:pt x="1513" y="354"/>
                    <a:pt x="1466" y="235"/>
                    <a:pt x="1394" y="116"/>
                  </a:cubicBezTo>
                  <a:cubicBezTo>
                    <a:pt x="1345" y="50"/>
                    <a:pt x="1278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4924143" y="1342032"/>
              <a:ext cx="269837" cy="46282"/>
            </a:xfrm>
            <a:custGeom>
              <a:avLst/>
              <a:gdLst/>
              <a:ahLst/>
              <a:cxnLst/>
              <a:rect l="l" t="t" r="r" b="b"/>
              <a:pathLst>
                <a:path w="5807" h="996" extrusionOk="0">
                  <a:moveTo>
                    <a:pt x="5636" y="1"/>
                  </a:moveTo>
                  <a:cubicBezTo>
                    <a:pt x="5599" y="1"/>
                    <a:pt x="5564" y="19"/>
                    <a:pt x="5542" y="62"/>
                  </a:cubicBezTo>
                  <a:cubicBezTo>
                    <a:pt x="5388" y="384"/>
                    <a:pt x="5090" y="610"/>
                    <a:pt x="4733" y="646"/>
                  </a:cubicBezTo>
                  <a:cubicBezTo>
                    <a:pt x="4701" y="649"/>
                    <a:pt x="4669" y="651"/>
                    <a:pt x="4637" y="651"/>
                  </a:cubicBezTo>
                  <a:cubicBezTo>
                    <a:pt x="4313" y="651"/>
                    <a:pt x="4000" y="489"/>
                    <a:pt x="3816" y="229"/>
                  </a:cubicBezTo>
                  <a:cubicBezTo>
                    <a:pt x="3791" y="192"/>
                    <a:pt x="3747" y="171"/>
                    <a:pt x="3704" y="171"/>
                  </a:cubicBezTo>
                  <a:cubicBezTo>
                    <a:pt x="3664" y="171"/>
                    <a:pt x="3625" y="189"/>
                    <a:pt x="3602" y="229"/>
                  </a:cubicBezTo>
                  <a:cubicBezTo>
                    <a:pt x="3447" y="515"/>
                    <a:pt x="3137" y="717"/>
                    <a:pt x="2816" y="717"/>
                  </a:cubicBezTo>
                  <a:cubicBezTo>
                    <a:pt x="2471" y="717"/>
                    <a:pt x="2173" y="515"/>
                    <a:pt x="2018" y="217"/>
                  </a:cubicBezTo>
                  <a:cubicBezTo>
                    <a:pt x="1997" y="182"/>
                    <a:pt x="1950" y="159"/>
                    <a:pt x="1906" y="159"/>
                  </a:cubicBezTo>
                  <a:cubicBezTo>
                    <a:pt x="1876" y="159"/>
                    <a:pt x="1847" y="169"/>
                    <a:pt x="1828" y="193"/>
                  </a:cubicBezTo>
                  <a:cubicBezTo>
                    <a:pt x="1625" y="455"/>
                    <a:pt x="1351" y="694"/>
                    <a:pt x="1006" y="753"/>
                  </a:cubicBezTo>
                  <a:cubicBezTo>
                    <a:pt x="954" y="763"/>
                    <a:pt x="901" y="768"/>
                    <a:pt x="848" y="768"/>
                  </a:cubicBezTo>
                  <a:cubicBezTo>
                    <a:pt x="588" y="768"/>
                    <a:pt x="333" y="649"/>
                    <a:pt x="185" y="432"/>
                  </a:cubicBezTo>
                  <a:cubicBezTo>
                    <a:pt x="166" y="402"/>
                    <a:pt x="139" y="390"/>
                    <a:pt x="113" y="390"/>
                  </a:cubicBezTo>
                  <a:cubicBezTo>
                    <a:pt x="56" y="390"/>
                    <a:pt x="1" y="449"/>
                    <a:pt x="42" y="515"/>
                  </a:cubicBezTo>
                  <a:cubicBezTo>
                    <a:pt x="194" y="830"/>
                    <a:pt x="533" y="996"/>
                    <a:pt x="872" y="996"/>
                  </a:cubicBezTo>
                  <a:cubicBezTo>
                    <a:pt x="905" y="996"/>
                    <a:pt x="938" y="994"/>
                    <a:pt x="970" y="991"/>
                  </a:cubicBezTo>
                  <a:cubicBezTo>
                    <a:pt x="1331" y="950"/>
                    <a:pt x="1647" y="748"/>
                    <a:pt x="1895" y="494"/>
                  </a:cubicBezTo>
                  <a:lnTo>
                    <a:pt x="1895" y="494"/>
                  </a:lnTo>
                  <a:cubicBezTo>
                    <a:pt x="2107" y="779"/>
                    <a:pt x="2457" y="955"/>
                    <a:pt x="2816" y="955"/>
                  </a:cubicBezTo>
                  <a:cubicBezTo>
                    <a:pt x="3175" y="955"/>
                    <a:pt x="3516" y="779"/>
                    <a:pt x="3725" y="502"/>
                  </a:cubicBezTo>
                  <a:lnTo>
                    <a:pt x="3725" y="502"/>
                  </a:lnTo>
                  <a:cubicBezTo>
                    <a:pt x="3966" y="744"/>
                    <a:pt x="4297" y="900"/>
                    <a:pt x="4641" y="900"/>
                  </a:cubicBezTo>
                  <a:cubicBezTo>
                    <a:pt x="4672" y="900"/>
                    <a:pt x="4702" y="898"/>
                    <a:pt x="4733" y="896"/>
                  </a:cubicBezTo>
                  <a:cubicBezTo>
                    <a:pt x="5173" y="860"/>
                    <a:pt x="5566" y="586"/>
                    <a:pt x="5757" y="193"/>
                  </a:cubicBezTo>
                  <a:cubicBezTo>
                    <a:pt x="5806" y="94"/>
                    <a:pt x="5718" y="1"/>
                    <a:pt x="5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5583770" y="1014844"/>
              <a:ext cx="171140" cy="44748"/>
            </a:xfrm>
            <a:custGeom>
              <a:avLst/>
              <a:gdLst/>
              <a:ahLst/>
              <a:cxnLst/>
              <a:rect l="l" t="t" r="r" b="b"/>
              <a:pathLst>
                <a:path w="3683" h="963" extrusionOk="0">
                  <a:moveTo>
                    <a:pt x="3520" y="1"/>
                  </a:moveTo>
                  <a:cubicBezTo>
                    <a:pt x="3465" y="1"/>
                    <a:pt x="3409" y="29"/>
                    <a:pt x="3385" y="91"/>
                  </a:cubicBezTo>
                  <a:cubicBezTo>
                    <a:pt x="3278" y="365"/>
                    <a:pt x="2992" y="579"/>
                    <a:pt x="2694" y="603"/>
                  </a:cubicBezTo>
                  <a:cubicBezTo>
                    <a:pt x="2666" y="606"/>
                    <a:pt x="2637" y="608"/>
                    <a:pt x="2608" y="608"/>
                  </a:cubicBezTo>
                  <a:cubicBezTo>
                    <a:pt x="2340" y="608"/>
                    <a:pt x="2082" y="460"/>
                    <a:pt x="1920" y="234"/>
                  </a:cubicBezTo>
                  <a:cubicBezTo>
                    <a:pt x="1892" y="194"/>
                    <a:pt x="1855" y="175"/>
                    <a:pt x="1817" y="175"/>
                  </a:cubicBezTo>
                  <a:cubicBezTo>
                    <a:pt x="1777" y="175"/>
                    <a:pt x="1737" y="197"/>
                    <a:pt x="1706" y="234"/>
                  </a:cubicBezTo>
                  <a:cubicBezTo>
                    <a:pt x="1515" y="484"/>
                    <a:pt x="1253" y="674"/>
                    <a:pt x="932" y="722"/>
                  </a:cubicBezTo>
                  <a:cubicBezTo>
                    <a:pt x="890" y="729"/>
                    <a:pt x="848" y="732"/>
                    <a:pt x="806" y="732"/>
                  </a:cubicBezTo>
                  <a:cubicBezTo>
                    <a:pt x="561" y="732"/>
                    <a:pt x="321" y="617"/>
                    <a:pt x="158" y="424"/>
                  </a:cubicBezTo>
                  <a:cubicBezTo>
                    <a:pt x="143" y="406"/>
                    <a:pt x="125" y="399"/>
                    <a:pt x="107" y="399"/>
                  </a:cubicBezTo>
                  <a:cubicBezTo>
                    <a:pt x="54" y="399"/>
                    <a:pt x="0" y="466"/>
                    <a:pt x="27" y="519"/>
                  </a:cubicBezTo>
                  <a:lnTo>
                    <a:pt x="39" y="519"/>
                  </a:lnTo>
                  <a:cubicBezTo>
                    <a:pt x="205" y="818"/>
                    <a:pt x="535" y="962"/>
                    <a:pt x="858" y="962"/>
                  </a:cubicBezTo>
                  <a:cubicBezTo>
                    <a:pt x="883" y="962"/>
                    <a:pt x="907" y="962"/>
                    <a:pt x="932" y="960"/>
                  </a:cubicBezTo>
                  <a:cubicBezTo>
                    <a:pt x="1275" y="929"/>
                    <a:pt x="1582" y="743"/>
                    <a:pt x="1812" y="499"/>
                  </a:cubicBezTo>
                  <a:lnTo>
                    <a:pt x="1812" y="499"/>
                  </a:lnTo>
                  <a:cubicBezTo>
                    <a:pt x="2024" y="728"/>
                    <a:pt x="2325" y="869"/>
                    <a:pt x="2647" y="869"/>
                  </a:cubicBezTo>
                  <a:cubicBezTo>
                    <a:pt x="2678" y="869"/>
                    <a:pt x="2710" y="867"/>
                    <a:pt x="2742" y="865"/>
                  </a:cubicBezTo>
                  <a:cubicBezTo>
                    <a:pt x="3147" y="817"/>
                    <a:pt x="3492" y="543"/>
                    <a:pt x="3647" y="162"/>
                  </a:cubicBezTo>
                  <a:cubicBezTo>
                    <a:pt x="3682" y="62"/>
                    <a:pt x="3603" y="1"/>
                    <a:pt x="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5589439" y="1151184"/>
              <a:ext cx="250553" cy="43494"/>
            </a:xfrm>
            <a:custGeom>
              <a:avLst/>
              <a:gdLst/>
              <a:ahLst/>
              <a:cxnLst/>
              <a:rect l="l" t="t" r="r" b="b"/>
              <a:pathLst>
                <a:path w="5392" h="936" extrusionOk="0">
                  <a:moveTo>
                    <a:pt x="5207" y="1"/>
                  </a:moveTo>
                  <a:cubicBezTo>
                    <a:pt x="5177" y="1"/>
                    <a:pt x="5146" y="15"/>
                    <a:pt x="5120" y="50"/>
                  </a:cubicBezTo>
                  <a:cubicBezTo>
                    <a:pt x="4918" y="302"/>
                    <a:pt x="4626" y="430"/>
                    <a:pt x="4335" y="430"/>
                  </a:cubicBezTo>
                  <a:cubicBezTo>
                    <a:pt x="4061" y="430"/>
                    <a:pt x="3786" y="316"/>
                    <a:pt x="3584" y="86"/>
                  </a:cubicBezTo>
                  <a:cubicBezTo>
                    <a:pt x="3561" y="58"/>
                    <a:pt x="3530" y="46"/>
                    <a:pt x="3498" y="46"/>
                  </a:cubicBezTo>
                  <a:cubicBezTo>
                    <a:pt x="3449" y="46"/>
                    <a:pt x="3399" y="73"/>
                    <a:pt x="3370" y="109"/>
                  </a:cubicBezTo>
                  <a:cubicBezTo>
                    <a:pt x="3167" y="383"/>
                    <a:pt x="2870" y="621"/>
                    <a:pt x="2524" y="657"/>
                  </a:cubicBezTo>
                  <a:cubicBezTo>
                    <a:pt x="2493" y="661"/>
                    <a:pt x="2461" y="663"/>
                    <a:pt x="2430" y="663"/>
                  </a:cubicBezTo>
                  <a:cubicBezTo>
                    <a:pt x="2149" y="663"/>
                    <a:pt x="1866" y="522"/>
                    <a:pt x="1727" y="276"/>
                  </a:cubicBezTo>
                  <a:cubicBezTo>
                    <a:pt x="1705" y="233"/>
                    <a:pt x="1657" y="207"/>
                    <a:pt x="1609" y="207"/>
                  </a:cubicBezTo>
                  <a:cubicBezTo>
                    <a:pt x="1578" y="207"/>
                    <a:pt x="1548" y="217"/>
                    <a:pt x="1524" y="240"/>
                  </a:cubicBezTo>
                  <a:cubicBezTo>
                    <a:pt x="1333" y="454"/>
                    <a:pt x="1077" y="647"/>
                    <a:pt x="788" y="647"/>
                  </a:cubicBezTo>
                  <a:cubicBezTo>
                    <a:pt x="772" y="647"/>
                    <a:pt x="755" y="647"/>
                    <a:pt x="739" y="645"/>
                  </a:cubicBezTo>
                  <a:cubicBezTo>
                    <a:pt x="477" y="645"/>
                    <a:pt x="227" y="443"/>
                    <a:pt x="179" y="181"/>
                  </a:cubicBezTo>
                  <a:cubicBezTo>
                    <a:pt x="168" y="138"/>
                    <a:pt x="136" y="119"/>
                    <a:pt x="103" y="119"/>
                  </a:cubicBezTo>
                  <a:cubicBezTo>
                    <a:pt x="64" y="119"/>
                    <a:pt x="24" y="147"/>
                    <a:pt x="24" y="193"/>
                  </a:cubicBezTo>
                  <a:cubicBezTo>
                    <a:pt x="0" y="562"/>
                    <a:pt x="322" y="836"/>
                    <a:pt x="655" y="883"/>
                  </a:cubicBezTo>
                  <a:cubicBezTo>
                    <a:pt x="704" y="892"/>
                    <a:pt x="753" y="896"/>
                    <a:pt x="802" y="896"/>
                  </a:cubicBezTo>
                  <a:cubicBezTo>
                    <a:pt x="1095" y="896"/>
                    <a:pt x="1369" y="746"/>
                    <a:pt x="1592" y="549"/>
                  </a:cubicBezTo>
                  <a:lnTo>
                    <a:pt x="1592" y="549"/>
                  </a:lnTo>
                  <a:cubicBezTo>
                    <a:pt x="1788" y="799"/>
                    <a:pt x="2109" y="935"/>
                    <a:pt x="2427" y="935"/>
                  </a:cubicBezTo>
                  <a:cubicBezTo>
                    <a:pt x="2460" y="935"/>
                    <a:pt x="2492" y="934"/>
                    <a:pt x="2524" y="931"/>
                  </a:cubicBezTo>
                  <a:cubicBezTo>
                    <a:pt x="2918" y="900"/>
                    <a:pt x="3249" y="679"/>
                    <a:pt x="3501" y="387"/>
                  </a:cubicBezTo>
                  <a:lnTo>
                    <a:pt x="3501" y="387"/>
                  </a:lnTo>
                  <a:cubicBezTo>
                    <a:pt x="3735" y="599"/>
                    <a:pt x="4035" y="705"/>
                    <a:pt x="4335" y="705"/>
                  </a:cubicBezTo>
                  <a:cubicBezTo>
                    <a:pt x="4698" y="705"/>
                    <a:pt x="5062" y="550"/>
                    <a:pt x="5311" y="240"/>
                  </a:cubicBezTo>
                  <a:cubicBezTo>
                    <a:pt x="5392" y="141"/>
                    <a:pt x="5302" y="1"/>
                    <a:pt x="5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5003372" y="1230646"/>
              <a:ext cx="170907" cy="44841"/>
            </a:xfrm>
            <a:custGeom>
              <a:avLst/>
              <a:gdLst/>
              <a:ahLst/>
              <a:cxnLst/>
              <a:rect l="l" t="t" r="r" b="b"/>
              <a:pathLst>
                <a:path w="3678" h="965" extrusionOk="0">
                  <a:moveTo>
                    <a:pt x="3520" y="0"/>
                  </a:moveTo>
                  <a:cubicBezTo>
                    <a:pt x="3465" y="0"/>
                    <a:pt x="3409" y="28"/>
                    <a:pt x="3385" y="90"/>
                  </a:cubicBezTo>
                  <a:cubicBezTo>
                    <a:pt x="3266" y="364"/>
                    <a:pt x="2992" y="578"/>
                    <a:pt x="2694" y="602"/>
                  </a:cubicBezTo>
                  <a:cubicBezTo>
                    <a:pt x="2666" y="606"/>
                    <a:pt x="2637" y="607"/>
                    <a:pt x="2608" y="607"/>
                  </a:cubicBezTo>
                  <a:cubicBezTo>
                    <a:pt x="2339" y="607"/>
                    <a:pt x="2071" y="459"/>
                    <a:pt x="1921" y="233"/>
                  </a:cubicBezTo>
                  <a:cubicBezTo>
                    <a:pt x="1892" y="193"/>
                    <a:pt x="1855" y="175"/>
                    <a:pt x="1816" y="175"/>
                  </a:cubicBezTo>
                  <a:cubicBezTo>
                    <a:pt x="1775" y="175"/>
                    <a:pt x="1731" y="196"/>
                    <a:pt x="1694" y="233"/>
                  </a:cubicBezTo>
                  <a:cubicBezTo>
                    <a:pt x="1516" y="483"/>
                    <a:pt x="1242" y="674"/>
                    <a:pt x="932" y="721"/>
                  </a:cubicBezTo>
                  <a:cubicBezTo>
                    <a:pt x="890" y="728"/>
                    <a:pt x="848" y="732"/>
                    <a:pt x="806" y="732"/>
                  </a:cubicBezTo>
                  <a:cubicBezTo>
                    <a:pt x="559" y="732"/>
                    <a:pt x="311" y="617"/>
                    <a:pt x="158" y="424"/>
                  </a:cubicBezTo>
                  <a:cubicBezTo>
                    <a:pt x="144" y="406"/>
                    <a:pt x="126" y="398"/>
                    <a:pt x="108" y="398"/>
                  </a:cubicBezTo>
                  <a:cubicBezTo>
                    <a:pt x="54" y="398"/>
                    <a:pt x="1" y="465"/>
                    <a:pt x="27" y="519"/>
                  </a:cubicBezTo>
                  <a:cubicBezTo>
                    <a:pt x="189" y="810"/>
                    <a:pt x="507" y="964"/>
                    <a:pt x="831" y="964"/>
                  </a:cubicBezTo>
                  <a:cubicBezTo>
                    <a:pt x="865" y="964"/>
                    <a:pt x="899" y="963"/>
                    <a:pt x="932" y="959"/>
                  </a:cubicBezTo>
                  <a:cubicBezTo>
                    <a:pt x="1274" y="939"/>
                    <a:pt x="1580" y="747"/>
                    <a:pt x="1811" y="501"/>
                  </a:cubicBezTo>
                  <a:lnTo>
                    <a:pt x="1811" y="501"/>
                  </a:lnTo>
                  <a:cubicBezTo>
                    <a:pt x="2013" y="726"/>
                    <a:pt x="2310" y="871"/>
                    <a:pt x="2617" y="871"/>
                  </a:cubicBezTo>
                  <a:cubicBezTo>
                    <a:pt x="2655" y="871"/>
                    <a:pt x="2692" y="869"/>
                    <a:pt x="2730" y="864"/>
                  </a:cubicBezTo>
                  <a:cubicBezTo>
                    <a:pt x="3147" y="816"/>
                    <a:pt x="3480" y="543"/>
                    <a:pt x="3635" y="162"/>
                  </a:cubicBezTo>
                  <a:cubicBezTo>
                    <a:pt x="3678" y="62"/>
                    <a:pt x="3601" y="0"/>
                    <a:pt x="3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4833110" y="1475445"/>
              <a:ext cx="250413" cy="43447"/>
            </a:xfrm>
            <a:custGeom>
              <a:avLst/>
              <a:gdLst/>
              <a:ahLst/>
              <a:cxnLst/>
              <a:rect l="l" t="t" r="r" b="b"/>
              <a:pathLst>
                <a:path w="5389" h="935" extrusionOk="0">
                  <a:moveTo>
                    <a:pt x="5197" y="0"/>
                  </a:moveTo>
                  <a:cubicBezTo>
                    <a:pt x="5166" y="0"/>
                    <a:pt x="5134" y="14"/>
                    <a:pt x="5108" y="49"/>
                  </a:cubicBezTo>
                  <a:cubicBezTo>
                    <a:pt x="4906" y="301"/>
                    <a:pt x="4615" y="429"/>
                    <a:pt x="4323" y="429"/>
                  </a:cubicBezTo>
                  <a:cubicBezTo>
                    <a:pt x="4049" y="429"/>
                    <a:pt x="3774" y="315"/>
                    <a:pt x="3572" y="85"/>
                  </a:cubicBezTo>
                  <a:cubicBezTo>
                    <a:pt x="3547" y="55"/>
                    <a:pt x="3514" y="42"/>
                    <a:pt x="3480" y="42"/>
                  </a:cubicBezTo>
                  <a:cubicBezTo>
                    <a:pt x="3434" y="42"/>
                    <a:pt x="3386" y="67"/>
                    <a:pt x="3358" y="109"/>
                  </a:cubicBezTo>
                  <a:cubicBezTo>
                    <a:pt x="3168" y="382"/>
                    <a:pt x="2870" y="620"/>
                    <a:pt x="2513" y="656"/>
                  </a:cubicBezTo>
                  <a:cubicBezTo>
                    <a:pt x="2481" y="660"/>
                    <a:pt x="2450" y="662"/>
                    <a:pt x="2418" y="662"/>
                  </a:cubicBezTo>
                  <a:cubicBezTo>
                    <a:pt x="2140" y="662"/>
                    <a:pt x="1866" y="521"/>
                    <a:pt x="1727" y="275"/>
                  </a:cubicBezTo>
                  <a:cubicBezTo>
                    <a:pt x="1698" y="232"/>
                    <a:pt x="1647" y="206"/>
                    <a:pt x="1598" y="206"/>
                  </a:cubicBezTo>
                  <a:cubicBezTo>
                    <a:pt x="1566" y="206"/>
                    <a:pt x="1536" y="216"/>
                    <a:pt x="1513" y="239"/>
                  </a:cubicBezTo>
                  <a:cubicBezTo>
                    <a:pt x="1316" y="459"/>
                    <a:pt x="1064" y="645"/>
                    <a:pt x="755" y="645"/>
                  </a:cubicBezTo>
                  <a:cubicBezTo>
                    <a:pt x="746" y="645"/>
                    <a:pt x="736" y="645"/>
                    <a:pt x="727" y="644"/>
                  </a:cubicBezTo>
                  <a:cubicBezTo>
                    <a:pt x="465" y="644"/>
                    <a:pt x="215" y="442"/>
                    <a:pt x="167" y="168"/>
                  </a:cubicBezTo>
                  <a:cubicBezTo>
                    <a:pt x="162" y="132"/>
                    <a:pt x="135" y="116"/>
                    <a:pt x="105" y="116"/>
                  </a:cubicBezTo>
                  <a:cubicBezTo>
                    <a:pt x="65" y="116"/>
                    <a:pt x="19" y="144"/>
                    <a:pt x="12" y="192"/>
                  </a:cubicBezTo>
                  <a:cubicBezTo>
                    <a:pt x="1" y="561"/>
                    <a:pt x="310" y="835"/>
                    <a:pt x="643" y="882"/>
                  </a:cubicBezTo>
                  <a:cubicBezTo>
                    <a:pt x="693" y="891"/>
                    <a:pt x="742" y="895"/>
                    <a:pt x="790" y="895"/>
                  </a:cubicBezTo>
                  <a:cubicBezTo>
                    <a:pt x="1088" y="895"/>
                    <a:pt x="1371" y="742"/>
                    <a:pt x="1590" y="543"/>
                  </a:cubicBezTo>
                  <a:lnTo>
                    <a:pt x="1590" y="543"/>
                  </a:lnTo>
                  <a:cubicBezTo>
                    <a:pt x="1785" y="790"/>
                    <a:pt x="2101" y="934"/>
                    <a:pt x="2420" y="934"/>
                  </a:cubicBezTo>
                  <a:cubicBezTo>
                    <a:pt x="2451" y="934"/>
                    <a:pt x="2482" y="933"/>
                    <a:pt x="2513" y="930"/>
                  </a:cubicBezTo>
                  <a:cubicBezTo>
                    <a:pt x="2907" y="899"/>
                    <a:pt x="3238" y="678"/>
                    <a:pt x="3490" y="385"/>
                  </a:cubicBezTo>
                  <a:lnTo>
                    <a:pt x="3490" y="385"/>
                  </a:lnTo>
                  <a:cubicBezTo>
                    <a:pt x="3729" y="598"/>
                    <a:pt x="4031" y="704"/>
                    <a:pt x="4332" y="704"/>
                  </a:cubicBezTo>
                  <a:cubicBezTo>
                    <a:pt x="4695" y="704"/>
                    <a:pt x="5056" y="549"/>
                    <a:pt x="5299" y="239"/>
                  </a:cubicBezTo>
                  <a:cubicBezTo>
                    <a:pt x="5389" y="140"/>
                    <a:pt x="5295" y="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5090920" y="1535111"/>
              <a:ext cx="171047" cy="45120"/>
            </a:xfrm>
            <a:custGeom>
              <a:avLst/>
              <a:gdLst/>
              <a:ahLst/>
              <a:cxnLst/>
              <a:rect l="l" t="t" r="r" b="b"/>
              <a:pathLst>
                <a:path w="3681" h="971" extrusionOk="0">
                  <a:moveTo>
                    <a:pt x="3513" y="0"/>
                  </a:moveTo>
                  <a:cubicBezTo>
                    <a:pt x="3459" y="0"/>
                    <a:pt x="3405" y="26"/>
                    <a:pt x="3382" y="87"/>
                  </a:cubicBezTo>
                  <a:cubicBezTo>
                    <a:pt x="3275" y="360"/>
                    <a:pt x="3001" y="575"/>
                    <a:pt x="2704" y="599"/>
                  </a:cubicBezTo>
                  <a:cubicBezTo>
                    <a:pt x="2674" y="602"/>
                    <a:pt x="2644" y="604"/>
                    <a:pt x="2615" y="604"/>
                  </a:cubicBezTo>
                  <a:cubicBezTo>
                    <a:pt x="2338" y="604"/>
                    <a:pt x="2079" y="455"/>
                    <a:pt x="1918" y="229"/>
                  </a:cubicBezTo>
                  <a:cubicBezTo>
                    <a:pt x="1895" y="189"/>
                    <a:pt x="1858" y="171"/>
                    <a:pt x="1820" y="171"/>
                  </a:cubicBezTo>
                  <a:cubicBezTo>
                    <a:pt x="1778" y="171"/>
                    <a:pt x="1734" y="192"/>
                    <a:pt x="1703" y="229"/>
                  </a:cubicBezTo>
                  <a:cubicBezTo>
                    <a:pt x="1513" y="479"/>
                    <a:pt x="1251" y="670"/>
                    <a:pt x="941" y="718"/>
                  </a:cubicBezTo>
                  <a:cubicBezTo>
                    <a:pt x="898" y="725"/>
                    <a:pt x="854" y="728"/>
                    <a:pt x="811" y="728"/>
                  </a:cubicBezTo>
                  <a:cubicBezTo>
                    <a:pt x="559" y="728"/>
                    <a:pt x="318" y="613"/>
                    <a:pt x="156" y="420"/>
                  </a:cubicBezTo>
                  <a:cubicBezTo>
                    <a:pt x="141" y="402"/>
                    <a:pt x="123" y="395"/>
                    <a:pt x="106" y="395"/>
                  </a:cubicBezTo>
                  <a:cubicBezTo>
                    <a:pt x="53" y="395"/>
                    <a:pt x="1" y="464"/>
                    <a:pt x="37" y="527"/>
                  </a:cubicBezTo>
                  <a:cubicBezTo>
                    <a:pt x="203" y="816"/>
                    <a:pt x="536" y="970"/>
                    <a:pt x="860" y="970"/>
                  </a:cubicBezTo>
                  <a:cubicBezTo>
                    <a:pt x="883" y="970"/>
                    <a:pt x="906" y="969"/>
                    <a:pt x="930" y="968"/>
                  </a:cubicBezTo>
                  <a:cubicBezTo>
                    <a:pt x="1274" y="936"/>
                    <a:pt x="1582" y="749"/>
                    <a:pt x="1813" y="503"/>
                  </a:cubicBezTo>
                  <a:lnTo>
                    <a:pt x="1813" y="503"/>
                  </a:lnTo>
                  <a:cubicBezTo>
                    <a:pt x="2019" y="730"/>
                    <a:pt x="2308" y="867"/>
                    <a:pt x="2618" y="867"/>
                  </a:cubicBezTo>
                  <a:cubicBezTo>
                    <a:pt x="2658" y="867"/>
                    <a:pt x="2699" y="865"/>
                    <a:pt x="2739" y="860"/>
                  </a:cubicBezTo>
                  <a:cubicBezTo>
                    <a:pt x="3144" y="813"/>
                    <a:pt x="3489" y="539"/>
                    <a:pt x="3644" y="158"/>
                  </a:cubicBezTo>
                  <a:cubicBezTo>
                    <a:pt x="3680" y="64"/>
                    <a:pt x="359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2"/>
            <p:cNvSpPr/>
            <p:nvPr/>
          </p:nvSpPr>
          <p:spPr>
            <a:xfrm>
              <a:off x="5888188" y="918327"/>
              <a:ext cx="143910" cy="418300"/>
            </a:xfrm>
            <a:custGeom>
              <a:avLst/>
              <a:gdLst/>
              <a:ahLst/>
              <a:cxnLst/>
              <a:rect l="l" t="t" r="r" b="b"/>
              <a:pathLst>
                <a:path w="3097" h="9002" extrusionOk="0">
                  <a:moveTo>
                    <a:pt x="989" y="1"/>
                  </a:moveTo>
                  <a:lnTo>
                    <a:pt x="941" y="37"/>
                  </a:lnTo>
                  <a:cubicBezTo>
                    <a:pt x="929" y="572"/>
                    <a:pt x="798" y="1108"/>
                    <a:pt x="548" y="1584"/>
                  </a:cubicBezTo>
                  <a:cubicBezTo>
                    <a:pt x="322" y="2025"/>
                    <a:pt x="1" y="2453"/>
                    <a:pt x="36" y="2942"/>
                  </a:cubicBezTo>
                  <a:cubicBezTo>
                    <a:pt x="84" y="3847"/>
                    <a:pt x="1251" y="4311"/>
                    <a:pt x="1429" y="5192"/>
                  </a:cubicBezTo>
                  <a:cubicBezTo>
                    <a:pt x="1537" y="5740"/>
                    <a:pt x="1215" y="6299"/>
                    <a:pt x="1263" y="6859"/>
                  </a:cubicBezTo>
                  <a:cubicBezTo>
                    <a:pt x="1322" y="7514"/>
                    <a:pt x="1858" y="8002"/>
                    <a:pt x="2322" y="8478"/>
                  </a:cubicBezTo>
                  <a:cubicBezTo>
                    <a:pt x="2477" y="8633"/>
                    <a:pt x="2632" y="8811"/>
                    <a:pt x="2751" y="9002"/>
                  </a:cubicBezTo>
                  <a:cubicBezTo>
                    <a:pt x="2787" y="8752"/>
                    <a:pt x="2823" y="8490"/>
                    <a:pt x="2834" y="8228"/>
                  </a:cubicBezTo>
                  <a:cubicBezTo>
                    <a:pt x="3096" y="5251"/>
                    <a:pt x="2394" y="2406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2"/>
            <p:cNvSpPr/>
            <p:nvPr/>
          </p:nvSpPr>
          <p:spPr>
            <a:xfrm>
              <a:off x="5468805" y="634913"/>
              <a:ext cx="125648" cy="93678"/>
            </a:xfrm>
            <a:custGeom>
              <a:avLst/>
              <a:gdLst/>
              <a:ahLst/>
              <a:cxnLst/>
              <a:rect l="l" t="t" r="r" b="b"/>
              <a:pathLst>
                <a:path w="2704" h="2016" extrusionOk="0">
                  <a:moveTo>
                    <a:pt x="754" y="1"/>
                  </a:moveTo>
                  <a:cubicBezTo>
                    <a:pt x="729" y="1"/>
                    <a:pt x="704" y="2"/>
                    <a:pt x="679" y="4"/>
                  </a:cubicBezTo>
                  <a:cubicBezTo>
                    <a:pt x="465" y="99"/>
                    <a:pt x="251" y="182"/>
                    <a:pt x="37" y="266"/>
                  </a:cubicBezTo>
                  <a:cubicBezTo>
                    <a:pt x="96" y="385"/>
                    <a:pt x="1" y="528"/>
                    <a:pt x="48" y="647"/>
                  </a:cubicBezTo>
                  <a:cubicBezTo>
                    <a:pt x="84" y="754"/>
                    <a:pt x="227" y="790"/>
                    <a:pt x="346" y="825"/>
                  </a:cubicBezTo>
                  <a:cubicBezTo>
                    <a:pt x="668" y="921"/>
                    <a:pt x="929" y="1183"/>
                    <a:pt x="1049" y="1492"/>
                  </a:cubicBezTo>
                  <a:cubicBezTo>
                    <a:pt x="1096" y="1623"/>
                    <a:pt x="1120" y="1778"/>
                    <a:pt x="1215" y="1885"/>
                  </a:cubicBezTo>
                  <a:cubicBezTo>
                    <a:pt x="1275" y="1945"/>
                    <a:pt x="1358" y="1980"/>
                    <a:pt x="1441" y="1992"/>
                  </a:cubicBezTo>
                  <a:cubicBezTo>
                    <a:pt x="1495" y="2010"/>
                    <a:pt x="1555" y="2016"/>
                    <a:pt x="1614" y="2016"/>
                  </a:cubicBezTo>
                  <a:cubicBezTo>
                    <a:pt x="1674" y="2016"/>
                    <a:pt x="1733" y="2010"/>
                    <a:pt x="1787" y="2004"/>
                  </a:cubicBezTo>
                  <a:cubicBezTo>
                    <a:pt x="1965" y="1992"/>
                    <a:pt x="2144" y="1980"/>
                    <a:pt x="2299" y="1921"/>
                  </a:cubicBezTo>
                  <a:cubicBezTo>
                    <a:pt x="2465" y="1849"/>
                    <a:pt x="2608" y="1730"/>
                    <a:pt x="2656" y="1564"/>
                  </a:cubicBezTo>
                  <a:cubicBezTo>
                    <a:pt x="2704" y="1385"/>
                    <a:pt x="2620" y="1183"/>
                    <a:pt x="2453" y="1135"/>
                  </a:cubicBezTo>
                  <a:cubicBezTo>
                    <a:pt x="2416" y="1121"/>
                    <a:pt x="2377" y="1116"/>
                    <a:pt x="2337" y="1116"/>
                  </a:cubicBezTo>
                  <a:cubicBezTo>
                    <a:pt x="2276" y="1116"/>
                    <a:pt x="2214" y="1128"/>
                    <a:pt x="2156" y="1135"/>
                  </a:cubicBezTo>
                  <a:cubicBezTo>
                    <a:pt x="2049" y="1135"/>
                    <a:pt x="1930" y="1099"/>
                    <a:pt x="1894" y="1004"/>
                  </a:cubicBezTo>
                  <a:cubicBezTo>
                    <a:pt x="1846" y="921"/>
                    <a:pt x="1906" y="813"/>
                    <a:pt x="1918" y="718"/>
                  </a:cubicBezTo>
                  <a:cubicBezTo>
                    <a:pt x="1953" y="516"/>
                    <a:pt x="1822" y="313"/>
                    <a:pt x="1656" y="206"/>
                  </a:cubicBezTo>
                  <a:cubicBezTo>
                    <a:pt x="1477" y="99"/>
                    <a:pt x="1275" y="63"/>
                    <a:pt x="1072" y="28"/>
                  </a:cubicBezTo>
                  <a:cubicBezTo>
                    <a:pt x="966" y="18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2"/>
            <p:cNvSpPr/>
            <p:nvPr/>
          </p:nvSpPr>
          <p:spPr>
            <a:xfrm>
              <a:off x="5459976" y="1056944"/>
              <a:ext cx="57016" cy="59757"/>
            </a:xfrm>
            <a:custGeom>
              <a:avLst/>
              <a:gdLst/>
              <a:ahLst/>
              <a:cxnLst/>
              <a:rect l="l" t="t" r="r" b="b"/>
              <a:pathLst>
                <a:path w="1227" h="1286" extrusionOk="0">
                  <a:moveTo>
                    <a:pt x="563" y="0"/>
                  </a:moveTo>
                  <a:cubicBezTo>
                    <a:pt x="521" y="0"/>
                    <a:pt x="479" y="9"/>
                    <a:pt x="441" y="30"/>
                  </a:cubicBezTo>
                  <a:cubicBezTo>
                    <a:pt x="155" y="173"/>
                    <a:pt x="310" y="709"/>
                    <a:pt x="48" y="864"/>
                  </a:cubicBezTo>
                  <a:cubicBezTo>
                    <a:pt x="48" y="911"/>
                    <a:pt x="36" y="959"/>
                    <a:pt x="24" y="994"/>
                  </a:cubicBezTo>
                  <a:cubicBezTo>
                    <a:pt x="12" y="1066"/>
                    <a:pt x="0" y="1149"/>
                    <a:pt x="36" y="1209"/>
                  </a:cubicBezTo>
                  <a:cubicBezTo>
                    <a:pt x="69" y="1262"/>
                    <a:pt x="128" y="1285"/>
                    <a:pt x="191" y="1285"/>
                  </a:cubicBezTo>
                  <a:cubicBezTo>
                    <a:pt x="240" y="1285"/>
                    <a:pt x="292" y="1271"/>
                    <a:pt x="334" y="1245"/>
                  </a:cubicBezTo>
                  <a:cubicBezTo>
                    <a:pt x="429" y="1185"/>
                    <a:pt x="500" y="1102"/>
                    <a:pt x="584" y="1030"/>
                  </a:cubicBezTo>
                  <a:cubicBezTo>
                    <a:pt x="774" y="899"/>
                    <a:pt x="1060" y="864"/>
                    <a:pt x="1143" y="649"/>
                  </a:cubicBezTo>
                  <a:cubicBezTo>
                    <a:pt x="1227" y="447"/>
                    <a:pt x="1048" y="221"/>
                    <a:pt x="858" y="102"/>
                  </a:cubicBezTo>
                  <a:cubicBezTo>
                    <a:pt x="773" y="51"/>
                    <a:pt x="66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2"/>
            <p:cNvSpPr/>
            <p:nvPr/>
          </p:nvSpPr>
          <p:spPr>
            <a:xfrm>
              <a:off x="5383628" y="668696"/>
              <a:ext cx="59804" cy="45678"/>
            </a:xfrm>
            <a:custGeom>
              <a:avLst/>
              <a:gdLst/>
              <a:ahLst/>
              <a:cxnLst/>
              <a:rect l="l" t="t" r="r" b="b"/>
              <a:pathLst>
                <a:path w="1287" h="983" extrusionOk="0">
                  <a:moveTo>
                    <a:pt x="631" y="0"/>
                  </a:moveTo>
                  <a:cubicBezTo>
                    <a:pt x="603" y="0"/>
                    <a:pt x="575" y="1"/>
                    <a:pt x="548" y="3"/>
                  </a:cubicBezTo>
                  <a:cubicBezTo>
                    <a:pt x="405" y="15"/>
                    <a:pt x="238" y="51"/>
                    <a:pt x="131" y="134"/>
                  </a:cubicBezTo>
                  <a:cubicBezTo>
                    <a:pt x="84" y="205"/>
                    <a:pt x="36" y="277"/>
                    <a:pt x="24" y="360"/>
                  </a:cubicBezTo>
                  <a:cubicBezTo>
                    <a:pt x="0" y="444"/>
                    <a:pt x="12" y="551"/>
                    <a:pt x="84" y="598"/>
                  </a:cubicBezTo>
                  <a:cubicBezTo>
                    <a:pt x="119" y="627"/>
                    <a:pt x="160" y="636"/>
                    <a:pt x="204" y="636"/>
                  </a:cubicBezTo>
                  <a:cubicBezTo>
                    <a:pt x="286" y="636"/>
                    <a:pt x="378" y="603"/>
                    <a:pt x="463" y="603"/>
                  </a:cubicBezTo>
                  <a:cubicBezTo>
                    <a:pt x="484" y="603"/>
                    <a:pt x="504" y="605"/>
                    <a:pt x="524" y="610"/>
                  </a:cubicBezTo>
                  <a:cubicBezTo>
                    <a:pt x="727" y="658"/>
                    <a:pt x="786" y="956"/>
                    <a:pt x="988" y="979"/>
                  </a:cubicBezTo>
                  <a:cubicBezTo>
                    <a:pt x="999" y="981"/>
                    <a:pt x="1009" y="982"/>
                    <a:pt x="1020" y="982"/>
                  </a:cubicBezTo>
                  <a:cubicBezTo>
                    <a:pt x="1128" y="982"/>
                    <a:pt x="1230" y="874"/>
                    <a:pt x="1262" y="765"/>
                  </a:cubicBezTo>
                  <a:cubicBezTo>
                    <a:pt x="1286" y="634"/>
                    <a:pt x="1250" y="503"/>
                    <a:pt x="1203" y="384"/>
                  </a:cubicBezTo>
                  <a:cubicBezTo>
                    <a:pt x="1179" y="313"/>
                    <a:pt x="1143" y="229"/>
                    <a:pt x="1084" y="158"/>
                  </a:cubicBezTo>
                  <a:cubicBezTo>
                    <a:pt x="971" y="35"/>
                    <a:pt x="79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2"/>
            <p:cNvSpPr/>
            <p:nvPr/>
          </p:nvSpPr>
          <p:spPr>
            <a:xfrm>
              <a:off x="5371453" y="1135152"/>
              <a:ext cx="34339" cy="28159"/>
            </a:xfrm>
            <a:custGeom>
              <a:avLst/>
              <a:gdLst/>
              <a:ahLst/>
              <a:cxnLst/>
              <a:rect l="l" t="t" r="r" b="b"/>
              <a:pathLst>
                <a:path w="739" h="606" extrusionOk="0">
                  <a:moveTo>
                    <a:pt x="418" y="0"/>
                  </a:moveTo>
                  <a:cubicBezTo>
                    <a:pt x="364" y="0"/>
                    <a:pt x="309" y="12"/>
                    <a:pt x="262" y="38"/>
                  </a:cubicBezTo>
                  <a:lnTo>
                    <a:pt x="262" y="26"/>
                  </a:lnTo>
                  <a:cubicBezTo>
                    <a:pt x="107" y="109"/>
                    <a:pt x="24" y="300"/>
                    <a:pt x="0" y="478"/>
                  </a:cubicBezTo>
                  <a:cubicBezTo>
                    <a:pt x="36" y="502"/>
                    <a:pt x="84" y="526"/>
                    <a:pt x="119" y="562"/>
                  </a:cubicBezTo>
                  <a:cubicBezTo>
                    <a:pt x="182" y="591"/>
                    <a:pt x="255" y="606"/>
                    <a:pt x="326" y="606"/>
                  </a:cubicBezTo>
                  <a:cubicBezTo>
                    <a:pt x="432" y="606"/>
                    <a:pt x="537" y="573"/>
                    <a:pt x="608" y="502"/>
                  </a:cubicBezTo>
                  <a:cubicBezTo>
                    <a:pt x="691" y="419"/>
                    <a:pt x="738" y="288"/>
                    <a:pt x="703" y="181"/>
                  </a:cubicBezTo>
                  <a:cubicBezTo>
                    <a:pt x="670" y="64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2"/>
            <p:cNvSpPr/>
            <p:nvPr/>
          </p:nvSpPr>
          <p:spPr>
            <a:xfrm>
              <a:off x="5312809" y="1048208"/>
              <a:ext cx="123418" cy="60175"/>
            </a:xfrm>
            <a:custGeom>
              <a:avLst/>
              <a:gdLst/>
              <a:ahLst/>
              <a:cxnLst/>
              <a:rect l="l" t="t" r="r" b="b"/>
              <a:pathLst>
                <a:path w="2656" h="1295" extrusionOk="0">
                  <a:moveTo>
                    <a:pt x="366" y="1"/>
                  </a:moveTo>
                  <a:cubicBezTo>
                    <a:pt x="343" y="1"/>
                    <a:pt x="321" y="1"/>
                    <a:pt x="298" y="4"/>
                  </a:cubicBezTo>
                  <a:cubicBezTo>
                    <a:pt x="167" y="4"/>
                    <a:pt x="12" y="51"/>
                    <a:pt x="0" y="182"/>
                  </a:cubicBezTo>
                  <a:cubicBezTo>
                    <a:pt x="0" y="230"/>
                    <a:pt x="24" y="278"/>
                    <a:pt x="48" y="313"/>
                  </a:cubicBezTo>
                  <a:cubicBezTo>
                    <a:pt x="60" y="325"/>
                    <a:pt x="72" y="337"/>
                    <a:pt x="84" y="349"/>
                  </a:cubicBezTo>
                  <a:cubicBezTo>
                    <a:pt x="170" y="417"/>
                    <a:pt x="271" y="437"/>
                    <a:pt x="378" y="437"/>
                  </a:cubicBezTo>
                  <a:cubicBezTo>
                    <a:pt x="518" y="437"/>
                    <a:pt x="670" y="403"/>
                    <a:pt x="813" y="403"/>
                  </a:cubicBezTo>
                  <a:cubicBezTo>
                    <a:pt x="844" y="403"/>
                    <a:pt x="875" y="405"/>
                    <a:pt x="905" y="409"/>
                  </a:cubicBezTo>
                  <a:cubicBezTo>
                    <a:pt x="1441" y="480"/>
                    <a:pt x="1679" y="1218"/>
                    <a:pt x="2203" y="1290"/>
                  </a:cubicBezTo>
                  <a:cubicBezTo>
                    <a:pt x="2224" y="1293"/>
                    <a:pt x="2245" y="1294"/>
                    <a:pt x="2267" y="1294"/>
                  </a:cubicBezTo>
                  <a:cubicBezTo>
                    <a:pt x="2332" y="1294"/>
                    <a:pt x="2399" y="1281"/>
                    <a:pt x="2453" y="1254"/>
                  </a:cubicBezTo>
                  <a:cubicBezTo>
                    <a:pt x="2584" y="1182"/>
                    <a:pt x="2643" y="1028"/>
                    <a:pt x="2655" y="873"/>
                  </a:cubicBezTo>
                  <a:cubicBezTo>
                    <a:pt x="2655" y="671"/>
                    <a:pt x="2572" y="468"/>
                    <a:pt x="2405" y="337"/>
                  </a:cubicBezTo>
                  <a:cubicBezTo>
                    <a:pt x="2262" y="206"/>
                    <a:pt x="2072" y="147"/>
                    <a:pt x="1870" y="111"/>
                  </a:cubicBezTo>
                  <a:cubicBezTo>
                    <a:pt x="1744" y="96"/>
                    <a:pt x="1615" y="86"/>
                    <a:pt x="1486" y="86"/>
                  </a:cubicBezTo>
                  <a:cubicBezTo>
                    <a:pt x="1407" y="86"/>
                    <a:pt x="1328" y="90"/>
                    <a:pt x="1250" y="99"/>
                  </a:cubicBezTo>
                  <a:lnTo>
                    <a:pt x="1250" y="87"/>
                  </a:lnTo>
                  <a:cubicBezTo>
                    <a:pt x="1060" y="87"/>
                    <a:pt x="857" y="51"/>
                    <a:pt x="655" y="28"/>
                  </a:cubicBezTo>
                  <a:cubicBezTo>
                    <a:pt x="559" y="18"/>
                    <a:pt x="46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8" name="Google Shape;3518;p62"/>
          <p:cNvGrpSpPr/>
          <p:nvPr/>
        </p:nvGrpSpPr>
        <p:grpSpPr>
          <a:xfrm rot="680618">
            <a:off x="867809" y="2656377"/>
            <a:ext cx="1168867" cy="1057838"/>
            <a:chOff x="5424775" y="2550050"/>
            <a:chExt cx="1168825" cy="1057800"/>
          </a:xfrm>
        </p:grpSpPr>
        <p:sp>
          <p:nvSpPr>
            <p:cNvPr id="3519" name="Google Shape;3519;p62"/>
            <p:cNvSpPr/>
            <p:nvPr/>
          </p:nvSpPr>
          <p:spPr>
            <a:xfrm>
              <a:off x="6059975" y="3164900"/>
              <a:ext cx="533625" cy="442950"/>
            </a:xfrm>
            <a:custGeom>
              <a:avLst/>
              <a:gdLst/>
              <a:ahLst/>
              <a:cxnLst/>
              <a:rect l="l" t="t" r="r" b="b"/>
              <a:pathLst>
                <a:path w="21345" h="17718" extrusionOk="0">
                  <a:moveTo>
                    <a:pt x="20122" y="1"/>
                  </a:moveTo>
                  <a:cubicBezTo>
                    <a:pt x="20126" y="7"/>
                    <a:pt x="20130" y="13"/>
                    <a:pt x="20134" y="19"/>
                  </a:cubicBezTo>
                  <a:lnTo>
                    <a:pt x="20134" y="19"/>
                  </a:lnTo>
                  <a:cubicBezTo>
                    <a:pt x="20134" y="13"/>
                    <a:pt x="20134" y="7"/>
                    <a:pt x="20134" y="1"/>
                  </a:cubicBezTo>
                  <a:close/>
                  <a:moveTo>
                    <a:pt x="20134" y="19"/>
                  </a:moveTo>
                  <a:cubicBezTo>
                    <a:pt x="20311" y="5752"/>
                    <a:pt x="14061" y="5823"/>
                    <a:pt x="14061" y="5823"/>
                  </a:cubicBezTo>
                  <a:lnTo>
                    <a:pt x="7644" y="5847"/>
                  </a:lnTo>
                  <a:lnTo>
                    <a:pt x="7632" y="2263"/>
                  </a:lnTo>
                  <a:lnTo>
                    <a:pt x="0" y="10026"/>
                  </a:lnTo>
                  <a:lnTo>
                    <a:pt x="7680" y="17717"/>
                  </a:lnTo>
                  <a:lnTo>
                    <a:pt x="7668" y="14134"/>
                  </a:lnTo>
                  <a:lnTo>
                    <a:pt x="13288" y="14122"/>
                  </a:lnTo>
                  <a:cubicBezTo>
                    <a:pt x="14407" y="14110"/>
                    <a:pt x="15454" y="13538"/>
                    <a:pt x="16038" y="12586"/>
                  </a:cubicBezTo>
                  <a:lnTo>
                    <a:pt x="20241" y="5811"/>
                  </a:lnTo>
                  <a:cubicBezTo>
                    <a:pt x="21344" y="4020"/>
                    <a:pt x="21301" y="1755"/>
                    <a:pt x="20134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6212375" y="2900300"/>
              <a:ext cx="355725" cy="410200"/>
            </a:xfrm>
            <a:custGeom>
              <a:avLst/>
              <a:gdLst/>
              <a:ahLst/>
              <a:cxnLst/>
              <a:rect l="l" t="t" r="r" b="b"/>
              <a:pathLst>
                <a:path w="14229" h="16408" extrusionOk="0">
                  <a:moveTo>
                    <a:pt x="6858" y="0"/>
                  </a:moveTo>
                  <a:lnTo>
                    <a:pt x="0" y="4656"/>
                  </a:lnTo>
                  <a:lnTo>
                    <a:pt x="7965" y="16407"/>
                  </a:lnTo>
                  <a:cubicBezTo>
                    <a:pt x="7965" y="16407"/>
                    <a:pt x="14228" y="16336"/>
                    <a:pt x="14026" y="10585"/>
                  </a:cubicBezTo>
                  <a:lnTo>
                    <a:pt x="6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5792975" y="2550050"/>
              <a:ext cx="535500" cy="405050"/>
            </a:xfrm>
            <a:custGeom>
              <a:avLst/>
              <a:gdLst/>
              <a:ahLst/>
              <a:cxnLst/>
              <a:rect l="l" t="t" r="r" b="b"/>
              <a:pathLst>
                <a:path w="21420" h="16202" extrusionOk="0">
                  <a:moveTo>
                    <a:pt x="21420" y="5866"/>
                  </a:moveTo>
                  <a:lnTo>
                    <a:pt x="21415" y="5881"/>
                  </a:lnTo>
                  <a:lnTo>
                    <a:pt x="21415" y="5881"/>
                  </a:lnTo>
                  <a:lnTo>
                    <a:pt x="21420" y="5878"/>
                  </a:lnTo>
                  <a:lnTo>
                    <a:pt x="21420" y="5866"/>
                  </a:lnTo>
                  <a:close/>
                  <a:moveTo>
                    <a:pt x="4674" y="1"/>
                  </a:moveTo>
                  <a:cubicBezTo>
                    <a:pt x="2747" y="1"/>
                    <a:pt x="949" y="1036"/>
                    <a:pt x="0" y="2735"/>
                  </a:cubicBezTo>
                  <a:cubicBezTo>
                    <a:pt x="1005" y="2185"/>
                    <a:pt x="1923" y="1965"/>
                    <a:pt x="2751" y="1965"/>
                  </a:cubicBezTo>
                  <a:cubicBezTo>
                    <a:pt x="6081" y="1965"/>
                    <a:pt x="7930" y="5533"/>
                    <a:pt x="7930" y="5533"/>
                  </a:cubicBezTo>
                  <a:lnTo>
                    <a:pt x="10847" y="11260"/>
                  </a:lnTo>
                  <a:lnTo>
                    <a:pt x="7644" y="12879"/>
                  </a:lnTo>
                  <a:lnTo>
                    <a:pt x="18002" y="16201"/>
                  </a:lnTo>
                  <a:lnTo>
                    <a:pt x="21415" y="5881"/>
                  </a:lnTo>
                  <a:lnTo>
                    <a:pt x="21415" y="5881"/>
                  </a:lnTo>
                  <a:lnTo>
                    <a:pt x="18229" y="7498"/>
                  </a:lnTo>
                  <a:lnTo>
                    <a:pt x="15681" y="2485"/>
                  </a:lnTo>
                  <a:cubicBezTo>
                    <a:pt x="15169" y="1497"/>
                    <a:pt x="14192" y="818"/>
                    <a:pt x="13073" y="723"/>
                  </a:cubicBezTo>
                  <a:lnTo>
                    <a:pt x="5132" y="20"/>
                  </a:lnTo>
                  <a:cubicBezTo>
                    <a:pt x="4979" y="7"/>
                    <a:pt x="4826" y="1"/>
                    <a:pt x="4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5637300" y="2599175"/>
              <a:ext cx="353925" cy="399375"/>
            </a:xfrm>
            <a:custGeom>
              <a:avLst/>
              <a:gdLst/>
              <a:ahLst/>
              <a:cxnLst/>
              <a:rect l="l" t="t" r="r" b="b"/>
              <a:pathLst>
                <a:path w="14157" h="15975" extrusionOk="0">
                  <a:moveTo>
                    <a:pt x="8978" y="0"/>
                  </a:moveTo>
                  <a:cubicBezTo>
                    <a:pt x="8150" y="0"/>
                    <a:pt x="7232" y="220"/>
                    <a:pt x="6227" y="770"/>
                  </a:cubicBezTo>
                  <a:lnTo>
                    <a:pt x="0" y="11938"/>
                  </a:lnTo>
                  <a:lnTo>
                    <a:pt x="7251" y="15974"/>
                  </a:lnTo>
                  <a:lnTo>
                    <a:pt x="14157" y="3568"/>
                  </a:lnTo>
                  <a:cubicBezTo>
                    <a:pt x="14157" y="3568"/>
                    <a:pt x="12308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5517350" y="3325650"/>
              <a:ext cx="441150" cy="207175"/>
            </a:xfrm>
            <a:custGeom>
              <a:avLst/>
              <a:gdLst/>
              <a:ahLst/>
              <a:cxnLst/>
              <a:rect l="l" t="t" r="r" b="b"/>
              <a:pathLst>
                <a:path w="17646" h="8287" extrusionOk="0">
                  <a:moveTo>
                    <a:pt x="3453" y="0"/>
                  </a:moveTo>
                  <a:cubicBezTo>
                    <a:pt x="3453" y="0"/>
                    <a:pt x="0" y="5215"/>
                    <a:pt x="4870" y="8287"/>
                  </a:cubicBezTo>
                  <a:lnTo>
                    <a:pt x="17645" y="8287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5424775" y="2975600"/>
              <a:ext cx="342625" cy="556950"/>
            </a:xfrm>
            <a:custGeom>
              <a:avLst/>
              <a:gdLst/>
              <a:ahLst/>
              <a:cxnLst/>
              <a:rect l="l" t="t" r="r" b="b"/>
              <a:pathLst>
                <a:path w="13705" h="22278" extrusionOk="0">
                  <a:moveTo>
                    <a:pt x="11573" y="1"/>
                  </a:moveTo>
                  <a:lnTo>
                    <a:pt x="881" y="2037"/>
                  </a:lnTo>
                  <a:lnTo>
                    <a:pt x="3858" y="4037"/>
                  </a:lnTo>
                  <a:lnTo>
                    <a:pt x="726" y="8704"/>
                  </a:lnTo>
                  <a:cubicBezTo>
                    <a:pt x="95" y="9633"/>
                    <a:pt x="0" y="10823"/>
                    <a:pt x="453" y="11847"/>
                  </a:cubicBezTo>
                  <a:lnTo>
                    <a:pt x="3703" y="19122"/>
                  </a:lnTo>
                  <a:cubicBezTo>
                    <a:pt x="4560" y="21039"/>
                    <a:pt x="6465" y="22277"/>
                    <a:pt x="8573" y="22277"/>
                  </a:cubicBezTo>
                  <a:cubicBezTo>
                    <a:pt x="3703" y="19217"/>
                    <a:pt x="7156" y="14002"/>
                    <a:pt x="7156" y="14002"/>
                  </a:cubicBezTo>
                  <a:lnTo>
                    <a:pt x="10740" y="8668"/>
                  </a:lnTo>
                  <a:lnTo>
                    <a:pt x="13704" y="10669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6246300" y="3168325"/>
              <a:ext cx="321800" cy="145725"/>
            </a:xfrm>
            <a:custGeom>
              <a:avLst/>
              <a:gdLst/>
              <a:ahLst/>
              <a:cxnLst/>
              <a:rect l="l" t="t" r="r" b="b"/>
              <a:pathLst>
                <a:path w="12872" h="5829" extrusionOk="0">
                  <a:moveTo>
                    <a:pt x="12698" y="1"/>
                  </a:moveTo>
                  <a:cubicBezTo>
                    <a:pt x="12612" y="1"/>
                    <a:pt x="12526" y="54"/>
                    <a:pt x="12526" y="162"/>
                  </a:cubicBezTo>
                  <a:cubicBezTo>
                    <a:pt x="12502" y="2043"/>
                    <a:pt x="11466" y="3829"/>
                    <a:pt x="9823" y="4745"/>
                  </a:cubicBezTo>
                  <a:cubicBezTo>
                    <a:pt x="8954" y="5234"/>
                    <a:pt x="8025" y="5412"/>
                    <a:pt x="7025" y="5436"/>
                  </a:cubicBezTo>
                  <a:cubicBezTo>
                    <a:pt x="5942" y="5484"/>
                    <a:pt x="4846" y="5496"/>
                    <a:pt x="3751" y="5496"/>
                  </a:cubicBezTo>
                  <a:lnTo>
                    <a:pt x="1929" y="5496"/>
                  </a:lnTo>
                  <a:cubicBezTo>
                    <a:pt x="1620" y="5507"/>
                    <a:pt x="1298" y="5507"/>
                    <a:pt x="989" y="5507"/>
                  </a:cubicBezTo>
                  <a:cubicBezTo>
                    <a:pt x="870" y="5507"/>
                    <a:pt x="749" y="5504"/>
                    <a:pt x="628" y="5504"/>
                  </a:cubicBezTo>
                  <a:cubicBezTo>
                    <a:pt x="447" y="5504"/>
                    <a:pt x="267" y="5512"/>
                    <a:pt x="96" y="5555"/>
                  </a:cubicBezTo>
                  <a:cubicBezTo>
                    <a:pt x="0" y="5579"/>
                    <a:pt x="0" y="5722"/>
                    <a:pt x="96" y="5746"/>
                  </a:cubicBezTo>
                  <a:cubicBezTo>
                    <a:pt x="358" y="5805"/>
                    <a:pt x="631" y="5805"/>
                    <a:pt x="893" y="5805"/>
                  </a:cubicBezTo>
                  <a:cubicBezTo>
                    <a:pt x="1203" y="5817"/>
                    <a:pt x="1501" y="5817"/>
                    <a:pt x="1810" y="5817"/>
                  </a:cubicBezTo>
                  <a:cubicBezTo>
                    <a:pt x="2394" y="5829"/>
                    <a:pt x="2989" y="5829"/>
                    <a:pt x="3572" y="5829"/>
                  </a:cubicBezTo>
                  <a:cubicBezTo>
                    <a:pt x="4727" y="5829"/>
                    <a:pt x="5882" y="5817"/>
                    <a:pt x="7025" y="5781"/>
                  </a:cubicBezTo>
                  <a:cubicBezTo>
                    <a:pt x="8049" y="5746"/>
                    <a:pt x="9002" y="5579"/>
                    <a:pt x="9906" y="5103"/>
                  </a:cubicBezTo>
                  <a:cubicBezTo>
                    <a:pt x="10728" y="4662"/>
                    <a:pt x="11430" y="4031"/>
                    <a:pt x="11942" y="3257"/>
                  </a:cubicBezTo>
                  <a:cubicBezTo>
                    <a:pt x="12550" y="2340"/>
                    <a:pt x="12859" y="1257"/>
                    <a:pt x="12871" y="162"/>
                  </a:cubicBezTo>
                  <a:cubicBezTo>
                    <a:pt x="12871" y="54"/>
                    <a:pt x="12785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5790925" y="2591550"/>
              <a:ext cx="275350" cy="244925"/>
            </a:xfrm>
            <a:custGeom>
              <a:avLst/>
              <a:gdLst/>
              <a:ahLst/>
              <a:cxnLst/>
              <a:rect l="l" t="t" r="r" b="b"/>
              <a:pathLst>
                <a:path w="11014" h="9797" extrusionOk="0">
                  <a:moveTo>
                    <a:pt x="2802" y="1"/>
                  </a:moveTo>
                  <a:cubicBezTo>
                    <a:pt x="2334" y="1"/>
                    <a:pt x="1860" y="71"/>
                    <a:pt x="1416" y="194"/>
                  </a:cubicBezTo>
                  <a:cubicBezTo>
                    <a:pt x="916" y="325"/>
                    <a:pt x="368" y="539"/>
                    <a:pt x="58" y="980"/>
                  </a:cubicBezTo>
                  <a:cubicBezTo>
                    <a:pt x="0" y="1048"/>
                    <a:pt x="76" y="1139"/>
                    <a:pt x="157" y="1139"/>
                  </a:cubicBezTo>
                  <a:cubicBezTo>
                    <a:pt x="176" y="1139"/>
                    <a:pt x="195" y="1134"/>
                    <a:pt x="213" y="1123"/>
                  </a:cubicBezTo>
                  <a:lnTo>
                    <a:pt x="201" y="1123"/>
                  </a:lnTo>
                  <a:cubicBezTo>
                    <a:pt x="981" y="672"/>
                    <a:pt x="1902" y="415"/>
                    <a:pt x="2807" y="415"/>
                  </a:cubicBezTo>
                  <a:cubicBezTo>
                    <a:pt x="2883" y="415"/>
                    <a:pt x="2959" y="417"/>
                    <a:pt x="3035" y="420"/>
                  </a:cubicBezTo>
                  <a:cubicBezTo>
                    <a:pt x="4023" y="468"/>
                    <a:pt x="4869" y="944"/>
                    <a:pt x="5619" y="1563"/>
                  </a:cubicBezTo>
                  <a:cubicBezTo>
                    <a:pt x="6345" y="2159"/>
                    <a:pt x="7035" y="2849"/>
                    <a:pt x="7571" y="3647"/>
                  </a:cubicBezTo>
                  <a:cubicBezTo>
                    <a:pt x="8155" y="4504"/>
                    <a:pt x="8559" y="5480"/>
                    <a:pt x="9012" y="6409"/>
                  </a:cubicBezTo>
                  <a:cubicBezTo>
                    <a:pt x="9548" y="7504"/>
                    <a:pt x="10083" y="8600"/>
                    <a:pt x="10607" y="9695"/>
                  </a:cubicBezTo>
                  <a:cubicBezTo>
                    <a:pt x="10641" y="9767"/>
                    <a:pt x="10698" y="9797"/>
                    <a:pt x="10756" y="9797"/>
                  </a:cubicBezTo>
                  <a:cubicBezTo>
                    <a:pt x="10882" y="9797"/>
                    <a:pt x="11014" y="9659"/>
                    <a:pt x="10941" y="9505"/>
                  </a:cubicBezTo>
                  <a:cubicBezTo>
                    <a:pt x="10441" y="8457"/>
                    <a:pt x="9941" y="7409"/>
                    <a:pt x="9441" y="6361"/>
                  </a:cubicBezTo>
                  <a:cubicBezTo>
                    <a:pt x="8964" y="5361"/>
                    <a:pt x="8536" y="4314"/>
                    <a:pt x="7905" y="3397"/>
                  </a:cubicBezTo>
                  <a:cubicBezTo>
                    <a:pt x="7333" y="2563"/>
                    <a:pt x="6607" y="1825"/>
                    <a:pt x="5833" y="1194"/>
                  </a:cubicBezTo>
                  <a:cubicBezTo>
                    <a:pt x="5047" y="563"/>
                    <a:pt x="4178" y="87"/>
                    <a:pt x="3166" y="15"/>
                  </a:cubicBezTo>
                  <a:cubicBezTo>
                    <a:pt x="3046" y="6"/>
                    <a:pt x="2924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5681975" y="2821225"/>
              <a:ext cx="43925" cy="59100"/>
            </a:xfrm>
            <a:custGeom>
              <a:avLst/>
              <a:gdLst/>
              <a:ahLst/>
              <a:cxnLst/>
              <a:rect l="l" t="t" r="r" b="b"/>
              <a:pathLst>
                <a:path w="1757" h="2364" extrusionOk="0">
                  <a:moveTo>
                    <a:pt x="1559" y="1"/>
                  </a:moveTo>
                  <a:cubicBezTo>
                    <a:pt x="1520" y="1"/>
                    <a:pt x="1482" y="14"/>
                    <a:pt x="1452" y="44"/>
                  </a:cubicBezTo>
                  <a:cubicBezTo>
                    <a:pt x="1368" y="115"/>
                    <a:pt x="1321" y="222"/>
                    <a:pt x="1261" y="306"/>
                  </a:cubicBezTo>
                  <a:cubicBezTo>
                    <a:pt x="1190" y="401"/>
                    <a:pt x="1130" y="496"/>
                    <a:pt x="1071" y="592"/>
                  </a:cubicBezTo>
                  <a:cubicBezTo>
                    <a:pt x="952" y="758"/>
                    <a:pt x="833" y="937"/>
                    <a:pt x="714" y="1115"/>
                  </a:cubicBezTo>
                  <a:cubicBezTo>
                    <a:pt x="595" y="1294"/>
                    <a:pt x="475" y="1473"/>
                    <a:pt x="368" y="1651"/>
                  </a:cubicBezTo>
                  <a:cubicBezTo>
                    <a:pt x="249" y="1842"/>
                    <a:pt x="118" y="2020"/>
                    <a:pt x="35" y="2223"/>
                  </a:cubicBezTo>
                  <a:cubicBezTo>
                    <a:pt x="1" y="2299"/>
                    <a:pt x="76" y="2364"/>
                    <a:pt x="153" y="2364"/>
                  </a:cubicBezTo>
                  <a:cubicBezTo>
                    <a:pt x="183" y="2364"/>
                    <a:pt x="214" y="2354"/>
                    <a:pt x="237" y="2330"/>
                  </a:cubicBezTo>
                  <a:cubicBezTo>
                    <a:pt x="392" y="2187"/>
                    <a:pt x="511" y="1985"/>
                    <a:pt x="630" y="1818"/>
                  </a:cubicBezTo>
                  <a:cubicBezTo>
                    <a:pt x="761" y="1639"/>
                    <a:pt x="880" y="1461"/>
                    <a:pt x="999" y="1282"/>
                  </a:cubicBezTo>
                  <a:cubicBezTo>
                    <a:pt x="1118" y="1103"/>
                    <a:pt x="1237" y="937"/>
                    <a:pt x="1357" y="758"/>
                  </a:cubicBezTo>
                  <a:cubicBezTo>
                    <a:pt x="1476" y="580"/>
                    <a:pt x="1630" y="401"/>
                    <a:pt x="1714" y="199"/>
                  </a:cubicBezTo>
                  <a:cubicBezTo>
                    <a:pt x="1757" y="87"/>
                    <a:pt x="165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6373850" y="2939300"/>
              <a:ext cx="140050" cy="196400"/>
            </a:xfrm>
            <a:custGeom>
              <a:avLst/>
              <a:gdLst/>
              <a:ahLst/>
              <a:cxnLst/>
              <a:rect l="l" t="t" r="r" b="b"/>
              <a:pathLst>
                <a:path w="5602" h="7856" extrusionOk="0">
                  <a:moveTo>
                    <a:pt x="132" y="1"/>
                  </a:moveTo>
                  <a:cubicBezTo>
                    <a:pt x="68" y="1"/>
                    <a:pt x="1" y="69"/>
                    <a:pt x="42" y="143"/>
                  </a:cubicBezTo>
                  <a:lnTo>
                    <a:pt x="54" y="143"/>
                  </a:lnTo>
                  <a:cubicBezTo>
                    <a:pt x="471" y="810"/>
                    <a:pt x="863" y="1500"/>
                    <a:pt x="1292" y="2155"/>
                  </a:cubicBezTo>
                  <a:cubicBezTo>
                    <a:pt x="1709" y="2786"/>
                    <a:pt x="2137" y="3429"/>
                    <a:pt x="2566" y="4048"/>
                  </a:cubicBezTo>
                  <a:cubicBezTo>
                    <a:pt x="2995" y="4679"/>
                    <a:pt x="3435" y="5310"/>
                    <a:pt x="3876" y="5929"/>
                  </a:cubicBezTo>
                  <a:cubicBezTo>
                    <a:pt x="4328" y="6548"/>
                    <a:pt x="4757" y="7215"/>
                    <a:pt x="5257" y="7799"/>
                  </a:cubicBezTo>
                  <a:cubicBezTo>
                    <a:pt x="5291" y="7839"/>
                    <a:pt x="5332" y="7856"/>
                    <a:pt x="5373" y="7856"/>
                  </a:cubicBezTo>
                  <a:cubicBezTo>
                    <a:pt x="5489" y="7856"/>
                    <a:pt x="5601" y="7719"/>
                    <a:pt x="5531" y="7596"/>
                  </a:cubicBezTo>
                  <a:cubicBezTo>
                    <a:pt x="5126" y="6953"/>
                    <a:pt x="4638" y="6358"/>
                    <a:pt x="4197" y="5739"/>
                  </a:cubicBezTo>
                  <a:cubicBezTo>
                    <a:pt x="3757" y="5096"/>
                    <a:pt x="3304" y="4465"/>
                    <a:pt x="2864" y="3834"/>
                  </a:cubicBezTo>
                  <a:cubicBezTo>
                    <a:pt x="2423" y="3203"/>
                    <a:pt x="1995" y="2584"/>
                    <a:pt x="1554" y="1953"/>
                  </a:cubicBezTo>
                  <a:cubicBezTo>
                    <a:pt x="1125" y="1310"/>
                    <a:pt x="649" y="691"/>
                    <a:pt x="209" y="48"/>
                  </a:cubicBezTo>
                  <a:cubicBezTo>
                    <a:pt x="190" y="14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5561700" y="3190675"/>
              <a:ext cx="134175" cy="343100"/>
            </a:xfrm>
            <a:custGeom>
              <a:avLst/>
              <a:gdLst/>
              <a:ahLst/>
              <a:cxnLst/>
              <a:rect l="l" t="t" r="r" b="b"/>
              <a:pathLst>
                <a:path w="5367" h="13724" extrusionOk="0">
                  <a:moveTo>
                    <a:pt x="5119" y="1"/>
                  </a:moveTo>
                  <a:cubicBezTo>
                    <a:pt x="5066" y="1"/>
                    <a:pt x="5013" y="23"/>
                    <a:pt x="4977" y="77"/>
                  </a:cubicBezTo>
                  <a:cubicBezTo>
                    <a:pt x="4322" y="1053"/>
                    <a:pt x="3679" y="2018"/>
                    <a:pt x="3012" y="2970"/>
                  </a:cubicBezTo>
                  <a:cubicBezTo>
                    <a:pt x="2358" y="3911"/>
                    <a:pt x="1667" y="4840"/>
                    <a:pt x="1072" y="5816"/>
                  </a:cubicBezTo>
                  <a:cubicBezTo>
                    <a:pt x="0" y="7590"/>
                    <a:pt x="119" y="9769"/>
                    <a:pt x="1012" y="11591"/>
                  </a:cubicBezTo>
                  <a:cubicBezTo>
                    <a:pt x="1429" y="12448"/>
                    <a:pt x="2084" y="13555"/>
                    <a:pt x="3120" y="13722"/>
                  </a:cubicBezTo>
                  <a:cubicBezTo>
                    <a:pt x="3128" y="13723"/>
                    <a:pt x="3136" y="13723"/>
                    <a:pt x="3144" y="13723"/>
                  </a:cubicBezTo>
                  <a:cubicBezTo>
                    <a:pt x="3298" y="13723"/>
                    <a:pt x="3408" y="13515"/>
                    <a:pt x="3239" y="13436"/>
                  </a:cubicBezTo>
                  <a:cubicBezTo>
                    <a:pt x="2417" y="13043"/>
                    <a:pt x="1905" y="12317"/>
                    <a:pt x="1500" y="11531"/>
                  </a:cubicBezTo>
                  <a:cubicBezTo>
                    <a:pt x="1060" y="10674"/>
                    <a:pt x="786" y="9733"/>
                    <a:pt x="762" y="8769"/>
                  </a:cubicBezTo>
                  <a:cubicBezTo>
                    <a:pt x="738" y="7816"/>
                    <a:pt x="953" y="6864"/>
                    <a:pt x="1441" y="6030"/>
                  </a:cubicBezTo>
                  <a:cubicBezTo>
                    <a:pt x="1988" y="5102"/>
                    <a:pt x="2631" y="4209"/>
                    <a:pt x="3239" y="3304"/>
                  </a:cubicBezTo>
                  <a:cubicBezTo>
                    <a:pt x="3905" y="2280"/>
                    <a:pt x="4596" y="1268"/>
                    <a:pt x="5275" y="256"/>
                  </a:cubicBezTo>
                  <a:cubicBezTo>
                    <a:pt x="5366" y="123"/>
                    <a:pt x="5242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5835250" y="3500050"/>
              <a:ext cx="66100" cy="10175"/>
            </a:xfrm>
            <a:custGeom>
              <a:avLst/>
              <a:gdLst/>
              <a:ahLst/>
              <a:cxnLst/>
              <a:rect l="l" t="t" r="r" b="b"/>
              <a:pathLst>
                <a:path w="2644" h="407" extrusionOk="0">
                  <a:moveTo>
                    <a:pt x="2479" y="0"/>
                  </a:moveTo>
                  <a:cubicBezTo>
                    <a:pt x="2474" y="0"/>
                    <a:pt x="2469" y="1"/>
                    <a:pt x="2465" y="1"/>
                  </a:cubicBezTo>
                  <a:cubicBezTo>
                    <a:pt x="2084" y="49"/>
                    <a:pt x="1691" y="73"/>
                    <a:pt x="1298" y="97"/>
                  </a:cubicBezTo>
                  <a:cubicBezTo>
                    <a:pt x="1078" y="103"/>
                    <a:pt x="854" y="110"/>
                    <a:pt x="628" y="110"/>
                  </a:cubicBezTo>
                  <a:cubicBezTo>
                    <a:pt x="463" y="110"/>
                    <a:pt x="297" y="107"/>
                    <a:pt x="131" y="97"/>
                  </a:cubicBezTo>
                  <a:cubicBezTo>
                    <a:pt x="127" y="96"/>
                    <a:pt x="124" y="96"/>
                    <a:pt x="120" y="96"/>
                  </a:cubicBezTo>
                  <a:cubicBezTo>
                    <a:pt x="0" y="96"/>
                    <a:pt x="4" y="288"/>
                    <a:pt x="131" y="311"/>
                  </a:cubicBezTo>
                  <a:lnTo>
                    <a:pt x="131" y="299"/>
                  </a:lnTo>
                  <a:cubicBezTo>
                    <a:pt x="524" y="347"/>
                    <a:pt x="905" y="394"/>
                    <a:pt x="1298" y="406"/>
                  </a:cubicBezTo>
                  <a:cubicBezTo>
                    <a:pt x="1691" y="406"/>
                    <a:pt x="2084" y="394"/>
                    <a:pt x="2465" y="359"/>
                  </a:cubicBezTo>
                  <a:cubicBezTo>
                    <a:pt x="2560" y="347"/>
                    <a:pt x="2643" y="275"/>
                    <a:pt x="2643" y="180"/>
                  </a:cubicBezTo>
                  <a:cubicBezTo>
                    <a:pt x="2643" y="101"/>
                    <a:pt x="2568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5442625" y="3164350"/>
              <a:ext cx="45575" cy="80350"/>
            </a:xfrm>
            <a:custGeom>
              <a:avLst/>
              <a:gdLst/>
              <a:ahLst/>
              <a:cxnLst/>
              <a:rect l="l" t="t" r="r" b="b"/>
              <a:pathLst>
                <a:path w="1823" h="3214" extrusionOk="0">
                  <a:moveTo>
                    <a:pt x="1602" y="0"/>
                  </a:moveTo>
                  <a:cubicBezTo>
                    <a:pt x="1550" y="0"/>
                    <a:pt x="1499" y="19"/>
                    <a:pt x="1465" y="59"/>
                  </a:cubicBezTo>
                  <a:cubicBezTo>
                    <a:pt x="1108" y="511"/>
                    <a:pt x="786" y="987"/>
                    <a:pt x="524" y="1511"/>
                  </a:cubicBezTo>
                  <a:cubicBezTo>
                    <a:pt x="286" y="1987"/>
                    <a:pt x="1" y="2559"/>
                    <a:pt x="24" y="3107"/>
                  </a:cubicBezTo>
                  <a:cubicBezTo>
                    <a:pt x="30" y="3178"/>
                    <a:pt x="84" y="3214"/>
                    <a:pt x="137" y="3214"/>
                  </a:cubicBezTo>
                  <a:cubicBezTo>
                    <a:pt x="191" y="3214"/>
                    <a:pt x="245" y="3178"/>
                    <a:pt x="251" y="3107"/>
                  </a:cubicBezTo>
                  <a:cubicBezTo>
                    <a:pt x="263" y="2845"/>
                    <a:pt x="393" y="2607"/>
                    <a:pt x="513" y="2357"/>
                  </a:cubicBezTo>
                  <a:cubicBezTo>
                    <a:pt x="620" y="2118"/>
                    <a:pt x="739" y="1880"/>
                    <a:pt x="870" y="1654"/>
                  </a:cubicBezTo>
                  <a:cubicBezTo>
                    <a:pt x="1132" y="1190"/>
                    <a:pt x="1417" y="749"/>
                    <a:pt x="1751" y="332"/>
                  </a:cubicBezTo>
                  <a:cubicBezTo>
                    <a:pt x="1810" y="249"/>
                    <a:pt x="1822" y="142"/>
                    <a:pt x="1751" y="59"/>
                  </a:cubicBezTo>
                  <a:cubicBezTo>
                    <a:pt x="1714" y="22"/>
                    <a:pt x="1657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6394225" y="3451750"/>
              <a:ext cx="59400" cy="44000"/>
            </a:xfrm>
            <a:custGeom>
              <a:avLst/>
              <a:gdLst/>
              <a:ahLst/>
              <a:cxnLst/>
              <a:rect l="l" t="t" r="r" b="b"/>
              <a:pathLst>
                <a:path w="2376" h="1760" extrusionOk="0">
                  <a:moveTo>
                    <a:pt x="2229" y="1"/>
                  </a:moveTo>
                  <a:cubicBezTo>
                    <a:pt x="2197" y="1"/>
                    <a:pt x="2166" y="16"/>
                    <a:pt x="2144" y="52"/>
                  </a:cubicBezTo>
                  <a:lnTo>
                    <a:pt x="2144" y="64"/>
                  </a:lnTo>
                  <a:cubicBezTo>
                    <a:pt x="2049" y="231"/>
                    <a:pt x="1894" y="374"/>
                    <a:pt x="1751" y="516"/>
                  </a:cubicBezTo>
                  <a:cubicBezTo>
                    <a:pt x="1596" y="647"/>
                    <a:pt x="1442" y="767"/>
                    <a:pt x="1275" y="862"/>
                  </a:cubicBezTo>
                  <a:cubicBezTo>
                    <a:pt x="918" y="1076"/>
                    <a:pt x="537" y="1231"/>
                    <a:pt x="156" y="1386"/>
                  </a:cubicBezTo>
                  <a:cubicBezTo>
                    <a:pt x="60" y="1421"/>
                    <a:pt x="1" y="1517"/>
                    <a:pt x="25" y="1612"/>
                  </a:cubicBezTo>
                  <a:cubicBezTo>
                    <a:pt x="55" y="1703"/>
                    <a:pt x="137" y="1760"/>
                    <a:pt x="220" y="1760"/>
                  </a:cubicBezTo>
                  <a:cubicBezTo>
                    <a:pt x="234" y="1760"/>
                    <a:pt x="249" y="1758"/>
                    <a:pt x="263" y="1755"/>
                  </a:cubicBezTo>
                  <a:cubicBezTo>
                    <a:pt x="691" y="1636"/>
                    <a:pt x="1120" y="1433"/>
                    <a:pt x="1489" y="1171"/>
                  </a:cubicBezTo>
                  <a:cubicBezTo>
                    <a:pt x="1668" y="1052"/>
                    <a:pt x="1834" y="909"/>
                    <a:pt x="1977" y="743"/>
                  </a:cubicBezTo>
                  <a:cubicBezTo>
                    <a:pt x="2132" y="564"/>
                    <a:pt x="2227" y="374"/>
                    <a:pt x="2334" y="171"/>
                  </a:cubicBezTo>
                  <a:cubicBezTo>
                    <a:pt x="2376" y="80"/>
                    <a:pt x="2302" y="1"/>
                    <a:pt x="2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6105200" y="2597300"/>
              <a:ext cx="30100" cy="28225"/>
            </a:xfrm>
            <a:custGeom>
              <a:avLst/>
              <a:gdLst/>
              <a:ahLst/>
              <a:cxnLst/>
              <a:rect l="l" t="t" r="r" b="b"/>
              <a:pathLst>
                <a:path w="1204" h="1129" extrusionOk="0">
                  <a:moveTo>
                    <a:pt x="136" y="0"/>
                  </a:moveTo>
                  <a:cubicBezTo>
                    <a:pt x="97" y="0"/>
                    <a:pt x="61" y="19"/>
                    <a:pt x="37" y="59"/>
                  </a:cubicBezTo>
                  <a:cubicBezTo>
                    <a:pt x="1" y="107"/>
                    <a:pt x="25" y="178"/>
                    <a:pt x="72" y="202"/>
                  </a:cubicBezTo>
                  <a:cubicBezTo>
                    <a:pt x="239" y="309"/>
                    <a:pt x="370" y="440"/>
                    <a:pt x="513" y="583"/>
                  </a:cubicBezTo>
                  <a:cubicBezTo>
                    <a:pt x="549" y="619"/>
                    <a:pt x="584" y="655"/>
                    <a:pt x="620" y="690"/>
                  </a:cubicBezTo>
                  <a:lnTo>
                    <a:pt x="668" y="750"/>
                  </a:lnTo>
                  <a:lnTo>
                    <a:pt x="685" y="768"/>
                  </a:lnTo>
                  <a:lnTo>
                    <a:pt x="685" y="768"/>
                  </a:lnTo>
                  <a:cubicBezTo>
                    <a:pt x="688" y="774"/>
                    <a:pt x="691" y="781"/>
                    <a:pt x="691" y="786"/>
                  </a:cubicBezTo>
                  <a:cubicBezTo>
                    <a:pt x="751" y="869"/>
                    <a:pt x="811" y="952"/>
                    <a:pt x="858" y="1047"/>
                  </a:cubicBezTo>
                  <a:cubicBezTo>
                    <a:pt x="883" y="1096"/>
                    <a:pt x="946" y="1129"/>
                    <a:pt x="1011" y="1129"/>
                  </a:cubicBezTo>
                  <a:cubicBezTo>
                    <a:pt x="1040" y="1129"/>
                    <a:pt x="1070" y="1122"/>
                    <a:pt x="1096" y="1107"/>
                  </a:cubicBezTo>
                  <a:cubicBezTo>
                    <a:pt x="1168" y="1047"/>
                    <a:pt x="1203" y="952"/>
                    <a:pt x="1156" y="869"/>
                  </a:cubicBezTo>
                  <a:cubicBezTo>
                    <a:pt x="1049" y="678"/>
                    <a:pt x="906" y="500"/>
                    <a:pt x="751" y="345"/>
                  </a:cubicBezTo>
                  <a:cubicBezTo>
                    <a:pt x="584" y="202"/>
                    <a:pt x="394" y="107"/>
                    <a:pt x="191" y="12"/>
                  </a:cubicBezTo>
                  <a:cubicBezTo>
                    <a:pt x="173" y="4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62"/>
          <p:cNvGrpSpPr/>
          <p:nvPr/>
        </p:nvGrpSpPr>
        <p:grpSpPr>
          <a:xfrm rot="956610" flipH="1">
            <a:off x="1728454" y="1989199"/>
            <a:ext cx="388594" cy="626025"/>
            <a:chOff x="3815875" y="1107425"/>
            <a:chExt cx="467350" cy="752900"/>
          </a:xfrm>
        </p:grpSpPr>
        <p:sp>
          <p:nvSpPr>
            <p:cNvPr id="3535" name="Google Shape;3535;p62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3" name="Google Shape;3543;p62"/>
          <p:cNvGrpSpPr/>
          <p:nvPr/>
        </p:nvGrpSpPr>
        <p:grpSpPr>
          <a:xfrm flipH="1">
            <a:off x="633023" y="2297887"/>
            <a:ext cx="346759" cy="387772"/>
            <a:chOff x="4678525" y="4254125"/>
            <a:chExt cx="481075" cy="537975"/>
          </a:xfrm>
        </p:grpSpPr>
        <p:sp>
          <p:nvSpPr>
            <p:cNvPr id="3544" name="Google Shape;3544;p6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78CD3F-9970-004A-888F-2273936F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2" y="3409173"/>
            <a:ext cx="4501079" cy="1362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-Friendly Marketing Plan by Slidesgo">
  <a:themeElements>
    <a:clrScheme name="Simple Light">
      <a:dk1>
        <a:srgbClr val="F5F1E2"/>
      </a:dk1>
      <a:lt1>
        <a:srgbClr val="322B1A"/>
      </a:lt1>
      <a:dk2>
        <a:srgbClr val="92A242"/>
      </a:dk2>
      <a:lt2>
        <a:srgbClr val="B6C475"/>
      </a:lt2>
      <a:accent1>
        <a:srgbClr val="CFD6B3"/>
      </a:accent1>
      <a:accent2>
        <a:srgbClr val="957C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B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Rounded MT Bold</vt:lpstr>
      <vt:lpstr>Baloo Thambi 2</vt:lpstr>
      <vt:lpstr>Gochi Hand</vt:lpstr>
      <vt:lpstr>Bebas Neue</vt:lpstr>
      <vt:lpstr>Arial</vt:lpstr>
      <vt:lpstr>ADLaM Display</vt:lpstr>
      <vt:lpstr>Eco-Friendly Marketing Plan by Slidesgo</vt:lpstr>
      <vt:lpstr>Project presentation</vt:lpstr>
      <vt:lpstr>01</vt:lpstr>
      <vt:lpstr>Our Team</vt:lpstr>
      <vt:lpstr>Our Goal</vt:lpstr>
      <vt:lpstr>Stages of realisation</vt:lpstr>
      <vt:lpstr>Used Technologies</vt:lpstr>
      <vt:lpstr>LET’S CONTINUE WITH THE GAME!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Надежда Иванова</dc:creator>
  <cp:lastModifiedBy>Надежда Т. Иванова</cp:lastModifiedBy>
  <cp:revision>3</cp:revision>
  <dcterms:modified xsi:type="dcterms:W3CDTF">2023-11-12T13:22:43Z</dcterms:modified>
</cp:coreProperties>
</file>