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5" r:id="rId5"/>
    <p:sldId id="266" r:id="rId6"/>
    <p:sldId id="267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88253" autoAdjust="0"/>
  </p:normalViewPr>
  <p:slideViewPr>
    <p:cSldViewPr snapToGrid="0">
      <p:cViewPr varScale="1">
        <p:scale>
          <a:sx n="78" d="100"/>
          <a:sy n="78" d="100"/>
        </p:scale>
        <p:origin x="15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F4DC1-7919-445E-A309-00501594278E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2400E9-5C5B-403E-BF9E-F4BBF707310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2709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2400E9-5C5B-403E-BF9E-F4BBF707310A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2504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D978FCC-B274-4A0E-A423-C01874196D9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94C2C4A-9A46-43ED-A90A-7AA8ECCB2C6E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98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8FCC-B274-4A0E-A423-C01874196D9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C4A-9A46-43ED-A90A-7AA8ECCB2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0223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8FCC-B274-4A0E-A423-C01874196D9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C4A-9A46-43ED-A90A-7AA8ECCB2C6E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38754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8FCC-B274-4A0E-A423-C01874196D9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C4A-9A46-43ED-A90A-7AA8ECCB2C6E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997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8FCC-B274-4A0E-A423-C01874196D9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C4A-9A46-43ED-A90A-7AA8ECCB2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674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8FCC-B274-4A0E-A423-C01874196D9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C4A-9A46-43ED-A90A-7AA8ECCB2C6E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885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8FCC-B274-4A0E-A423-C01874196D9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C4A-9A46-43ED-A90A-7AA8ECCB2C6E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9904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8FCC-B274-4A0E-A423-C01874196D9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C4A-9A46-43ED-A90A-7AA8ECCB2C6E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8562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8FCC-B274-4A0E-A423-C01874196D9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C4A-9A46-43ED-A90A-7AA8ECCB2C6E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0563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8FCC-B274-4A0E-A423-C01874196D9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C4A-9A46-43ED-A90A-7AA8ECCB2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683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8FCC-B274-4A0E-A423-C01874196D9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C4A-9A46-43ED-A90A-7AA8ECCB2C6E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0278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8FCC-B274-4A0E-A423-C01874196D9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C4A-9A46-43ED-A90A-7AA8ECCB2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520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8FCC-B274-4A0E-A423-C01874196D9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C4A-9A46-43ED-A90A-7AA8ECCB2C6E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077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8FCC-B274-4A0E-A423-C01874196D9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C4A-9A46-43ED-A90A-7AA8ECCB2C6E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144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8FCC-B274-4A0E-A423-C01874196D9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C4A-9A46-43ED-A90A-7AA8ECCB2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081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8FCC-B274-4A0E-A423-C01874196D9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C4A-9A46-43ED-A90A-7AA8ECCB2C6E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22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8FCC-B274-4A0E-A423-C01874196D9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C2C4A-9A46-43ED-A90A-7AA8ECCB2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39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978FCC-B274-4A0E-A423-C01874196D93}" type="datetimeFigureOut">
              <a:rPr lang="ru-RU" smtClean="0"/>
              <a:t>29.12.2023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94C2C4A-9A46-43ED-A90A-7AA8ECCB2C6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888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88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25670FA-84E9-4D3D-BFE1-5DD6C1EED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857804E-7000-4D6F-BCB9-EB292DC3D2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91920" y="1399880"/>
            <a:ext cx="7808159" cy="410396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DB615E3-6869-4FBE-9989-6D9A8FB8B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28332" y="1540931"/>
            <a:ext cx="7543802" cy="3835401"/>
          </a:xfrm>
          <a:prstGeom prst="rect">
            <a:avLst/>
          </a:prstGeom>
          <a:noFill/>
          <a:ln w="15875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E14D3C4-C240-43BC-99C8-DB470FE46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23631"/>
            <a:ext cx="12231160" cy="659658"/>
            <a:chOff x="-16934" y="3123631"/>
            <a:chExt cx="12231160" cy="659658"/>
          </a:xfrm>
        </p:grpSpPr>
        <p:sp>
          <p:nvSpPr>
            <p:cNvPr id="15" name="Rounded Rectangle 17">
              <a:extLst>
                <a:ext uri="{FF2B5EF4-FFF2-40B4-BE49-F238E27FC236}">
                  <a16:creationId xmlns:a16="http://schemas.microsoft.com/office/drawing/2014/main" id="{798C04BF-875F-4229-959B-395CE72D15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30976" y="312363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17C53CB1-46D3-40C9-A194-A5D98949B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5536"/>
              <a:ext cx="2478024" cy="612648"/>
            </a:xfrm>
            <a:prstGeom prst="rect">
              <a:avLst/>
            </a:prstGeom>
          </p:spPr>
        </p:pic>
        <p:sp>
          <p:nvSpPr>
            <p:cNvPr id="17" name="Rounded Rectangle 20">
              <a:extLst>
                <a:ext uri="{FF2B5EF4-FFF2-40B4-BE49-F238E27FC236}">
                  <a16:creationId xmlns:a16="http://schemas.microsoft.com/office/drawing/2014/main" id="{942CD0D8-87A8-430D-8763-99EC0256E9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17803" y="3124921"/>
              <a:ext cx="45720" cy="658368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  <a:effectLst>
              <a:innerShdw blurRad="114300">
                <a:prstClr val="black">
                  <a:alpha val="48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37ED77AF-7AD7-43AD-92CF-8FE44EE56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5536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20B25-F8E1-4F9B-FDFD-A3213DCFD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400">
                <a:solidFill>
                  <a:schemeClr val="bg1"/>
                </a:solidFill>
              </a:rPr>
              <a:t>КУРСОВОЙ ПРОЕКТ по дисциплине: Основы программирования по теме: 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239BAA0-2648-8138-8EEB-F49670FE5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</a:rPr>
              <a:t>“Разработка видеоигры в жанре </a:t>
            </a:r>
            <a:r>
              <a:rPr lang="en-US" dirty="0">
                <a:solidFill>
                  <a:schemeClr val="bg1"/>
                </a:solidFill>
              </a:rPr>
              <a:t>“</a:t>
            </a:r>
            <a:r>
              <a:rPr lang="ru-RU" dirty="0">
                <a:solidFill>
                  <a:schemeClr val="bg1"/>
                </a:solidFill>
              </a:rPr>
              <a:t>Экономическая стратегия</a:t>
            </a:r>
            <a:r>
              <a:rPr lang="en-US" dirty="0">
                <a:solidFill>
                  <a:schemeClr val="bg1"/>
                </a:solidFill>
              </a:rPr>
              <a:t>”</a:t>
            </a:r>
            <a:r>
              <a:rPr lang="ru-RU" dirty="0">
                <a:solidFill>
                  <a:schemeClr val="bg1"/>
                </a:solidFill>
              </a:rPr>
              <a:t>”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FF33BF-06A3-4D84-B5A1-313891C8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72559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99C0EB-BCAB-4DF8-BF81-7C92F447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E11D74-0DA4-45A8-969E-6009799F4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A70377-15EE-479F-B2E6-B37FA2CBE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2C8BCE-ABA3-3775-1BB4-98DE16919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bg1"/>
                </a:solidFill>
                <a:latin typeface="+mn-lt"/>
              </a:rPr>
              <a:t>Про ж</a:t>
            </a:r>
            <a:r>
              <a:rPr lang="ru-RU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</a:rPr>
              <a:t>анр Экономический симулятор</a:t>
            </a:r>
            <a:endParaRPr lang="ru-RU" dirty="0">
              <a:solidFill>
                <a:schemeClr val="bg1"/>
              </a:solidFill>
              <a:latin typeface="+mn-lt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809577-21E8-4D1D-B691-F31559E4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B8533D-2E11-C994-8175-490C001C6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3200" dirty="0">
                <a:solidFill>
                  <a:schemeClr val="bg1"/>
                </a:solidFill>
              </a:rPr>
              <a:t>Экономический симулятор - это жанр видеоигр, целью которых является моделирование и управление экономическими процессами. В этих играх игроки принимают роль предпринимателя, менеджера или владельца бизнеса, стремясь развивать свои экономические империи.</a:t>
            </a:r>
          </a:p>
        </p:txBody>
      </p:sp>
    </p:spTree>
    <p:extLst>
      <p:ext uri="{BB962C8B-B14F-4D97-AF65-F5344CB8AC3E}">
        <p14:creationId xmlns:p14="http://schemas.microsoft.com/office/powerpoint/2010/main" val="180731877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99C0EB-BCAB-4DF8-BF81-7C92F447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E11D74-0DA4-45A8-969E-6009799F4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A70377-15EE-479F-B2E6-B37FA2CBE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92EFEE-40AA-33A3-69A5-F4FA402B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 indent="450215">
              <a:spcAft>
                <a:spcPts val="800"/>
              </a:spcAft>
            </a:pPr>
            <a:r>
              <a:rPr lang="ru-RU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Суть игры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809577-21E8-4D1D-B691-F31559E4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2E6040-FC4C-99A6-9A42-F48BDAB65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800" dirty="0">
                <a:solidFill>
                  <a:schemeClr val="bg1"/>
                </a:solidFill>
              </a:rPr>
              <a:t>Суть игры состоит в следующем: игроку предстоит управлять экономикой королевства, судьбами граждан и добываемыми ресурсами. Во время прохождения игроку могут встречаться случайные события, а именно: голодомор, чума, нападение разбойников, плодородный сезон, повышенная рождаемость. Конечная цель игры набрать 1000 золотых монет.</a:t>
            </a:r>
          </a:p>
        </p:txBody>
      </p:sp>
    </p:spTree>
    <p:extLst>
      <p:ext uri="{BB962C8B-B14F-4D97-AF65-F5344CB8AC3E}">
        <p14:creationId xmlns:p14="http://schemas.microsoft.com/office/powerpoint/2010/main" val="298141422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99C0EB-BCAB-4DF8-BF81-7C92F447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E11D74-0DA4-45A8-969E-6009799F4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A70377-15EE-479F-B2E6-B37FA2CBE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92EFEE-40AA-33A3-69A5-F4FA402B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 indent="450215">
              <a:spcAft>
                <a:spcPts val="800"/>
              </a:spcAft>
            </a:pPr>
            <a:r>
              <a:rPr lang="ru-RU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Экран управления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809577-21E8-4D1D-B691-F31559E4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Объект 4" descr="Изображение выглядит как снимок экрана, облако, текст, небо">
            <a:extLst>
              <a:ext uri="{FF2B5EF4-FFF2-40B4-BE49-F238E27FC236}">
                <a16:creationId xmlns:a16="http://schemas.microsoft.com/office/drawing/2014/main" id="{090C80C3-E457-31C4-7A6C-C5E2F7BB7C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881766"/>
            <a:ext cx="9601200" cy="2669269"/>
          </a:xfrm>
        </p:spPr>
      </p:pic>
    </p:spTree>
    <p:extLst>
      <p:ext uri="{BB962C8B-B14F-4D97-AF65-F5344CB8AC3E}">
        <p14:creationId xmlns:p14="http://schemas.microsoft.com/office/powerpoint/2010/main" val="72463450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99C0EB-BCAB-4DF8-BF81-7C92F447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E11D74-0DA4-45A8-969E-6009799F4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A70377-15EE-479F-B2E6-B37FA2CBE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92EFEE-40AA-33A3-69A5-F4FA402B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</p:spPr>
        <p:txBody>
          <a:bodyPr>
            <a:normAutofit/>
          </a:bodyPr>
          <a:lstStyle/>
          <a:p>
            <a:pPr indent="450215">
              <a:spcAft>
                <a:spcPts val="800"/>
              </a:spcAft>
            </a:pPr>
            <a:r>
              <a:rPr lang="ru-RU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Панели управления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809577-21E8-4D1D-B691-F31559E4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485B3C2-3CA6-91DB-88CA-C138A0EB7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682" y="2658531"/>
            <a:ext cx="3718378" cy="298503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BF2BBE0-E3E2-1B1C-D77C-4B045F645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318" y="2640675"/>
            <a:ext cx="2585581" cy="296937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D65C7F3-2833-3BC5-71F9-B28370FC6A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6305" y="2490615"/>
            <a:ext cx="1147122" cy="3152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71247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899C0EB-BCAB-4DF8-BF81-7C92F4473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E11D74-0DA4-45A8-969E-6009799F4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4662" y="469900"/>
            <a:ext cx="11239500" cy="59182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89000"/>
                </a:schemeClr>
              </a:gs>
              <a:gs pos="23000">
                <a:schemeClr val="accent3">
                  <a:lumMod val="89000"/>
                </a:schemeClr>
              </a:gs>
              <a:gs pos="69000">
                <a:schemeClr val="accent3">
                  <a:lumMod val="75000"/>
                </a:schemeClr>
              </a:gs>
              <a:gs pos="97000">
                <a:schemeClr val="accent3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balanced" dir="t"/>
          </a:scene3d>
          <a:sp3d>
            <a:bevelT w="6350" h="63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A70377-15EE-479F-B2E6-B37FA2CBE4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012" y="609600"/>
            <a:ext cx="10972800" cy="5638800"/>
          </a:xfrm>
          <a:prstGeom prst="rect">
            <a:avLst/>
          </a:prstGeom>
          <a:noFill/>
          <a:ln w="15875" cap="flat">
            <a:solidFill>
              <a:schemeClr val="bg2"/>
            </a:solidFill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92EFEE-40AA-33A3-69A5-F4FA402B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4" y="2540340"/>
            <a:ext cx="9601196" cy="1303867"/>
          </a:xfrm>
        </p:spPr>
        <p:txBody>
          <a:bodyPr>
            <a:normAutofit/>
          </a:bodyPr>
          <a:lstStyle/>
          <a:p>
            <a:pPr indent="450215">
              <a:spcAft>
                <a:spcPts val="800"/>
              </a:spcAft>
            </a:pPr>
            <a:r>
              <a:rPr lang="ru-RU" sz="7200" dirty="0">
                <a:solidFill>
                  <a:schemeClr val="bg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B809577-21E8-4D1D-B691-F31559E4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83042" y="2400639"/>
            <a:ext cx="9273858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441258"/>
      </p:ext>
    </p:extLst>
  </p:cSld>
  <p:clrMapOvr>
    <a:masterClrMapping/>
  </p:clrMapOvr>
  <p:transition spd="slow">
    <p:push dir="u"/>
  </p:transition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40</TotalTime>
  <Words>120</Words>
  <Application>Microsoft Office PowerPoint</Application>
  <PresentationFormat>Широкоэкранный</PresentationFormat>
  <Paragraphs>10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Garamond</vt:lpstr>
      <vt:lpstr>Натуральные материалы</vt:lpstr>
      <vt:lpstr>КУРСОВОЙ ПРОЕКТ по дисциплине: Основы программирования по теме: </vt:lpstr>
      <vt:lpstr>Про жанр Экономический симулятор</vt:lpstr>
      <vt:lpstr>Суть игры</vt:lpstr>
      <vt:lpstr>Экран управления</vt:lpstr>
      <vt:lpstr>Панели управления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КУРСОВОЙ ПРОЕКТ по дисциплине: Основы программирования по теме: </dc:title>
  <dc:creator>Пользователь</dc:creator>
  <cp:lastModifiedBy>Игнатьев Артур О.</cp:lastModifiedBy>
  <cp:revision>2</cp:revision>
  <dcterms:created xsi:type="dcterms:W3CDTF">2023-12-25T08:07:49Z</dcterms:created>
  <dcterms:modified xsi:type="dcterms:W3CDTF">2023-12-29T03:19:27Z</dcterms:modified>
</cp:coreProperties>
</file>