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85790-360E-4A30-B706-5F12755E2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43B7B0-390A-4C77-A4C9-56CFFDE78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61119B-0E1A-445D-BB3F-61EFD1F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208E2E-8A4D-4776-8FC9-F3B6A810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B3B6AE-D322-462C-A0B4-1B50A201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F8BB2-04BD-4030-9697-7C5B3BC0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B58447-B70B-4E85-80A2-94772B52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DA80BF-6A1B-4E09-9838-35FF729B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A1E181-FA6B-482E-93D8-1E91C57C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640D9D-83D3-47A6-8372-4DF786AB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36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E9FD9A1-D279-4DCE-8C6B-C15846483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8D8545-DACD-4103-A913-4A909F54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E3B159-DC9C-4465-9D16-F66AF584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FC54-F3F0-4CDE-82FE-D1FC6428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B95EF7-7270-40EF-9A05-6F8E96F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77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3A1B9-2C17-4CE1-89FB-AD7AD454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E7A4E-D998-4F7D-A680-DE28FF9D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CB708D-CCCE-4854-A96C-C3706946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11115A-95F6-4382-A0D5-4E49318B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761E2-D0AF-4D15-9447-370F6065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8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CB28D-B8D3-49E4-89EC-D107C655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5614EA-F7AC-4DE4-841F-028A3676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C8FA29-0E11-442B-B05E-6DC142F3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DF0C1C-31CC-4782-8E50-F26C0184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E5B3EA-1508-40E6-B683-8339F3A9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00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2BC50-73BF-4D58-AD59-A429D811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8E214-313C-4230-A9DC-7806D2F9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E11956-654D-41DB-A282-53EDF363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2795BC-C3C8-489D-A20A-3DB6D1EC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56A0FB-0917-4DDC-A3B9-6063472A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EA414B-E31C-47B5-AAA1-BAC7E092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2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E8B19-C660-48FE-864F-D99DC775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9F8D70-B05F-4E20-B016-8E96D405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46605A-7E0F-4252-AC33-4E9D66DA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024E189-C310-4173-8FC4-DAA3D618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1FAFDA4-744E-4700-A04E-B9712F7A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C84BDD0-DDD9-47B7-A6F5-C4809A52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D38EB6-4D26-4065-A3AC-3B0EE94B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86FC11-7572-4928-8F0C-3382AF1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35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520E-C586-4C11-8322-FDF4140F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F7140B-2B4C-4110-93C5-5A611496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DFBA8F-2ADE-4B42-823B-7BD297A8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D1B21-2EC8-4ECC-A914-CB4F02E1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4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59A3F47-AEF3-4FA5-B740-C79BD917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BF022F4-FF83-4CBF-A7EE-30F5B8E1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DB0B87-8F44-46E5-B96C-7ACB804E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8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B6340-8CEB-457E-AAB5-4508EB91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25880B-FA19-4AFF-A14A-37424A1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6CFF65-0D90-4E23-9DAC-053E3EB0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25AEB7B-6BBB-456A-928E-A795D4EE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663AC9-8E58-421A-8C04-F26DDD3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066817-5B92-4397-BAFC-3A366E2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8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108F7-1883-444B-94D5-3ED1C456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435CA1-8A67-4E50-832A-76AB9265E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7BE727-A535-49C8-A5DA-D9464068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CACBCA-FB58-4B0E-A5EF-BDEEA1D4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0AE32D-2D62-4E1D-9BD2-0D2B101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50B265-5609-461C-8C4C-FE47E2A4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09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58EA4C1-2127-4500-BCA1-3E155A42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B5F175-5AD4-42EB-9E33-6C7E9E65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DF3CD3-2458-4454-8AE9-1C42B0965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8B5-A307-4A9D-985C-939FED59D530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038258-4CCA-49E4-A530-C5DBEB44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325B07-C85F-4A11-9740-AFA2E537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625B-CAF9-4910-BD1A-12C49CEE3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230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1620-0FE0-4E82-8E95-0AB59E4A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Ppt</a:t>
            </a:r>
            <a:r>
              <a:rPr lang="nl-BE" dirty="0"/>
              <a:t> control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DC34FA-DAD6-4BBD-85D1-BF83B0DA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7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2874B-F3AC-4A2D-9784-E8863D3A4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2</a:t>
            </a:r>
            <a:r>
              <a:rPr lang="nl-BE" baseline="30000"/>
              <a:t>e</a:t>
            </a:r>
            <a:r>
              <a:rPr lang="nl-BE"/>
              <a:t> dia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1F9901-4AC3-4A23-B867-BF7F2D51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5950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Ppt control</vt:lpstr>
      <vt:lpstr>2e 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control</dc:title>
  <dc:creator>Shu Jing Xu</dc:creator>
  <cp:lastModifiedBy>Shu Jing Xu</cp:lastModifiedBy>
  <cp:revision>1</cp:revision>
  <dcterms:created xsi:type="dcterms:W3CDTF">2021-11-30T14:29:53Z</dcterms:created>
  <dcterms:modified xsi:type="dcterms:W3CDTF">2021-11-30T14:30:46Z</dcterms:modified>
</cp:coreProperties>
</file>