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3528-EAA1-4637-9BED-93EF22EB06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68BC-75B1-441A-B59E-AC44BD4489D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283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WEBSITE TIN TỨC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     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dirty="0" smtClean="0"/>
          </a:p>
          <a:p>
            <a:pPr algn="r"/>
            <a:r>
              <a:rPr lang="en-US" dirty="0" err="1" smtClean="0"/>
              <a:t>Nguyễn</a:t>
            </a:r>
            <a:r>
              <a:rPr lang="en-US" dirty="0" smtClean="0"/>
              <a:t> Thanh Liêm, 20130304</a:t>
            </a:r>
            <a:endParaRPr lang="en-US" dirty="0" smtClean="0"/>
          </a:p>
          <a:p>
            <a:pPr algn="r"/>
            <a:r>
              <a:rPr lang="en-US" dirty="0"/>
              <a:t> </a:t>
            </a:r>
            <a:r>
              <a:rPr lang="en-US" dirty="0" smtClean="0"/>
              <a:t>   Trần Quốc Tuấn,    20130299     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nghệ</a:t>
            </a:r>
            <a:r>
              <a:rPr lang="en-US" sz="3600" dirty="0" smtClean="0"/>
              <a:t> </a:t>
            </a:r>
            <a:r>
              <a:rPr lang="en-US" sz="3600" dirty="0" err="1" smtClean="0"/>
              <a:t>áp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project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itemesh</a:t>
            </a:r>
            <a:r>
              <a:rPr lang="en-US" dirty="0" smtClean="0"/>
              <a:t> </a:t>
            </a:r>
            <a:r>
              <a:rPr lang="en-US" dirty="0" smtClean="0"/>
              <a:t>Decorator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 smtClean="0"/>
          </a:p>
          <a:p>
            <a:r>
              <a:rPr lang="en-US" dirty="0" smtClean="0"/>
              <a:t>Filter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Admin ,author (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), user (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JDBC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MySQL</a:t>
            </a:r>
            <a:endParaRPr lang="en-US" dirty="0" smtClean="0"/>
          </a:p>
          <a:p>
            <a:r>
              <a:rPr lang="en-US" dirty="0" smtClean="0"/>
              <a:t>JSTL &amp; EL 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java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smtClean="0"/>
              <a:t>JSP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việc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Lênh</a:t>
            </a:r>
            <a:r>
              <a:rPr lang="en-US" dirty="0" smtClean="0"/>
              <a:t>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: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Admin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, </a:t>
            </a:r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Admin , Author ,User.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Trang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tin </a:t>
            </a:r>
            <a:r>
              <a:rPr lang="en-US" dirty="0" err="1" smtClean="0"/>
              <a:t>tức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việc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Kiệt</a:t>
            </a:r>
            <a:r>
              <a:rPr lang="en-US" dirty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database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WPS Presentation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WEBSITE TIN TỨC</vt:lpstr>
      <vt:lpstr>Các công nghệ áp dụng</vt:lpstr>
      <vt:lpstr>Phân công công việc:</vt:lpstr>
      <vt:lpstr>Phân công công việc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TIN TỨC</dc:title>
  <dc:creator>Admin</dc:creator>
  <cp:lastModifiedBy>Nguyễn Thanh Liêm</cp:lastModifiedBy>
  <cp:revision>9</cp:revision>
  <dcterms:created xsi:type="dcterms:W3CDTF">2022-12-07T05:35:00Z</dcterms:created>
  <dcterms:modified xsi:type="dcterms:W3CDTF">2024-12-11T13:26:08Z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E92B6CAF529E4838A07794FB41700840_12</vt:lpwstr>
  </property>
  <property fmtid="{D5CDD505-2E9C-101B-9397-08002B2CF9AE}" pid="3" name="KSOProductBuildVer">
    <vt:lpwstr>1033-12.2.0.19307</vt:lpwstr>
  </property>
</Properties>
</file>