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70" r:id="rId3"/>
    <p:sldId id="271" r:id="rId4"/>
    <p:sldId id="268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2020/11/1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019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2020/11/1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552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2020/11/1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300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2020/11/1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8900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2020/11/1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167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2020/11/1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398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2020/11/1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583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2020/11/1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424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2020/11/1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501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2020/11/1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152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2020/11/1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913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89DAF-CC68-D243-BD92-75FCA5241DA5}" type="datetimeFigureOut">
              <a:rPr kumimoji="1" lang="zh-TW" altLang="en-US" smtClean="0"/>
              <a:t>2020/11/1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39410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gRnnbXuSjfk&amp;ab_channel=Ko-ChihWa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9EBFB3A-4286-C040-95F8-6DAD1251A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kumimoji="1" lang="en-US" altLang="zh-TW" sz="6600" dirty="0">
                <a:solidFill>
                  <a:srgbClr val="FFFFFF"/>
                </a:solidFill>
              </a:rPr>
              <a:t>Lab 6</a:t>
            </a:r>
            <a:endParaRPr kumimoji="1" lang="zh-TW" altLang="en-US" sz="6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46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903F3E-4589-924F-845B-F1AF8B6E7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719"/>
            <a:ext cx="10515600" cy="5410844"/>
          </a:xfrm>
        </p:spPr>
        <p:txBody>
          <a:bodyPr>
            <a:normAutofit/>
          </a:bodyPr>
          <a:lstStyle/>
          <a:p>
            <a:r>
              <a:rPr kumimoji="1" lang="en-US" altLang="zh-TW" sz="2000" dirty="0"/>
              <a:t>Download the lab6 template</a:t>
            </a:r>
          </a:p>
          <a:p>
            <a:r>
              <a:rPr kumimoji="1" lang="en-US" altLang="zh-TW" sz="2000" dirty="0"/>
              <a:t>You will implement </a:t>
            </a:r>
            <a:r>
              <a:rPr kumimoji="1" lang="en-US" altLang="zh-TW" sz="2000" dirty="0" err="1"/>
              <a:t>phong</a:t>
            </a:r>
            <a:r>
              <a:rPr kumimoji="1" lang="en-US" altLang="zh-TW" sz="2000" dirty="0"/>
              <a:t> shading (per-fragment illumination)	</a:t>
            </a:r>
          </a:p>
          <a:p>
            <a:pPr lvl="1"/>
            <a:r>
              <a:rPr kumimoji="1" lang="en-US" altLang="zh-TW" sz="1600" dirty="0"/>
              <a:t>A much better illumination than Ex06-3 and Ex06-4</a:t>
            </a:r>
          </a:p>
          <a:p>
            <a:pPr lvl="1"/>
            <a:r>
              <a:rPr kumimoji="1" lang="en-US" altLang="zh-TW" sz="1600" dirty="0"/>
              <a:t>You can use mouse to rotate the objects and check the result</a:t>
            </a:r>
          </a:p>
          <a:p>
            <a:r>
              <a:rPr kumimoji="1" lang="en-US" altLang="zh-TW" sz="2000" dirty="0"/>
              <a:t>Please this video, this is the result you should have</a:t>
            </a:r>
          </a:p>
          <a:p>
            <a:pPr lvl="1"/>
            <a:r>
              <a:rPr kumimoji="1" lang="en-US" altLang="zh-TW" sz="1800" dirty="0">
                <a:hlinkClick r:id="rId2"/>
              </a:rPr>
              <a:t>https://www.youtube.com/watch?v=gRnnbXuSjfk&amp;ab_channel=Ko-ChihWang</a:t>
            </a:r>
            <a:endParaRPr kumimoji="1" lang="en-US" altLang="zh-TW" sz="1800" dirty="0"/>
          </a:p>
          <a:p>
            <a:pPr marL="457200" lvl="1" indent="0">
              <a:buNone/>
            </a:pPr>
            <a:r>
              <a:rPr kumimoji="1" lang="en-US" altLang="zh-TW" sz="2000" dirty="0"/>
              <a:t>  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68CD752-096A-484B-9BDB-019F5BDE8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936" y="2375338"/>
            <a:ext cx="4382529" cy="437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7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7C4766-C261-5B42-9C58-BF79A0F5C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8676"/>
            <a:ext cx="5478731" cy="5998287"/>
          </a:xfrm>
        </p:spPr>
        <p:txBody>
          <a:bodyPr>
            <a:normAutofit/>
          </a:bodyPr>
          <a:lstStyle/>
          <a:p>
            <a:r>
              <a:rPr kumimoji="1" lang="en-US" altLang="zh-TW" sz="2400" dirty="0"/>
              <a:t>Please check “TODO” in the </a:t>
            </a:r>
            <a:r>
              <a:rPr kumimoji="1" lang="en-US" altLang="zh-TW" sz="2400" dirty="0" err="1"/>
              <a:t>WebGL.js</a:t>
            </a:r>
            <a:endParaRPr kumimoji="1" lang="en-US" altLang="zh-TW" sz="2400" dirty="0"/>
          </a:p>
          <a:p>
            <a:endParaRPr kumimoji="1" lang="en-US" altLang="zh-TW" sz="2400" dirty="0"/>
          </a:p>
          <a:p>
            <a:r>
              <a:rPr kumimoji="1" lang="en-US" altLang="zh-TW" sz="2400" dirty="0"/>
              <a:t>You only need to add code in main functions of vertex and fragment shaders (</a:t>
            </a:r>
            <a:r>
              <a:rPr kumimoji="1" lang="en-US" altLang="zh-TW" sz="2400" b="1" dirty="0">
                <a:solidFill>
                  <a:srgbClr val="C00000"/>
                </a:solidFill>
              </a:rPr>
              <a:t>do NOT change any code outside of main functions of the shaders</a:t>
            </a:r>
            <a:r>
              <a:rPr kumimoji="1" lang="en-US" altLang="zh-TW" sz="2400" dirty="0"/>
              <a:t>)</a:t>
            </a:r>
          </a:p>
          <a:p>
            <a:pPr lvl="1"/>
            <a:r>
              <a:rPr kumimoji="1" lang="en-US" altLang="zh-TW" sz="2000" b="1" dirty="0"/>
              <a:t>Follow the TODOs and its explanation one by one to finish this practice</a:t>
            </a:r>
          </a:p>
          <a:p>
            <a:pPr lvl="1"/>
            <a:endParaRPr kumimoji="1" lang="en-US" altLang="zh-TW" sz="2000" dirty="0"/>
          </a:p>
          <a:p>
            <a:r>
              <a:rPr kumimoji="1" lang="en-US" altLang="zh-TW" sz="2400" dirty="0"/>
              <a:t>Hint:</a:t>
            </a:r>
          </a:p>
          <a:p>
            <a:pPr lvl="1"/>
            <a:r>
              <a:rPr kumimoji="1" lang="en-US" altLang="zh-TW" sz="2000" dirty="0"/>
              <a:t> the code you will write here is very similar to the shader code in ”Ex06-4”. The major difference is that most of the code in vertex shader in Ex06-4 is moved to fragment shader here.</a:t>
            </a:r>
            <a:endParaRPr kumimoji="1" lang="zh-TW" altLang="en-US" sz="2000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39E15A8E-68C4-0A4C-BAC5-A9E8B4CF9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731" y="0"/>
            <a:ext cx="6713269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258DB3C-D7E5-D441-A80D-10A2F107D5BD}"/>
              </a:ext>
            </a:extLst>
          </p:cNvPr>
          <p:cNvSpPr/>
          <p:nvPr/>
        </p:nvSpPr>
        <p:spPr>
          <a:xfrm>
            <a:off x="5833241" y="1303282"/>
            <a:ext cx="5833242" cy="662152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30B2C9-AC16-224A-8A38-8D92CAD37E43}"/>
              </a:ext>
            </a:extLst>
          </p:cNvPr>
          <p:cNvSpPr/>
          <p:nvPr/>
        </p:nvSpPr>
        <p:spPr>
          <a:xfrm>
            <a:off x="5833240" y="3716970"/>
            <a:ext cx="6251667" cy="2906252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954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A0F11E9-8777-904F-BBD0-D9F1445A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You Should Do</a:t>
            </a:r>
            <a:b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 “Submission”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759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8CDE05-A999-994E-9D94-5CCD3F6D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Submission Instruction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383D1-AC38-0C40-9505-30F7ADA8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TW" dirty="0"/>
              <a:t>Create a folder</a:t>
            </a:r>
          </a:p>
          <a:p>
            <a:pPr lvl="1"/>
            <a:r>
              <a:rPr kumimoji="1" lang="en-US" altLang="zh-TW" dirty="0"/>
              <a:t>Put the html and </a:t>
            </a:r>
            <a:r>
              <a:rPr kumimoji="1" lang="en-US" altLang="zh-TW" dirty="0" err="1"/>
              <a:t>js</a:t>
            </a:r>
            <a:r>
              <a:rPr kumimoji="1" lang="en-US" altLang="zh-TW" dirty="0"/>
              <a:t> files in the folder</a:t>
            </a:r>
          </a:p>
          <a:p>
            <a:pPr lvl="1"/>
            <a:r>
              <a:rPr kumimoji="1" lang="en-US" altLang="zh-TW" dirty="0"/>
              <a:t>Zip the folder </a:t>
            </a:r>
          </a:p>
          <a:p>
            <a:pPr lvl="1"/>
            <a:r>
              <a:rPr kumimoji="1" lang="en-US" altLang="zh-TW" dirty="0"/>
              <a:t>Rename the zip file to your student ID</a:t>
            </a:r>
          </a:p>
          <a:p>
            <a:pPr lvl="2"/>
            <a:r>
              <a:rPr kumimoji="1" lang="en-US" altLang="zh-TW" dirty="0"/>
              <a:t>For example, if your  student ID is “40312345s”, rename the zip file to “40312345s.zip”</a:t>
            </a:r>
          </a:p>
          <a:p>
            <a:pPr lvl="1"/>
            <a:r>
              <a:rPr kumimoji="1" lang="en-US" altLang="zh-TW" dirty="0"/>
              <a:t>Submit the renamed zip file to Moodle</a:t>
            </a:r>
          </a:p>
          <a:p>
            <a:pPr lvl="1"/>
            <a:endParaRPr kumimoji="1" lang="en-US" altLang="zh-TW" dirty="0"/>
          </a:p>
          <a:p>
            <a:r>
              <a:rPr kumimoji="1" lang="en-US" altLang="zh-TW" dirty="0">
                <a:solidFill>
                  <a:srgbClr val="C00000"/>
                </a:solidFill>
              </a:rPr>
              <a:t>Make sure 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you put all files in the folder to zip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You submit the zip file with correct name</a:t>
            </a:r>
          </a:p>
          <a:p>
            <a:r>
              <a:rPr kumimoji="1" lang="en-US" altLang="zh-TW" dirty="0">
                <a:solidFill>
                  <a:srgbClr val="C00000"/>
                </a:solidFill>
              </a:rPr>
              <a:t>You won’t get any point if 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the submitted file does not follow the naming rule,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TA cannot run your code,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or cannot unzip your zip file.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715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269</Words>
  <Application>Microsoft Macintosh PowerPoint</Application>
  <PresentationFormat>寬螢幕</PresentationFormat>
  <Paragraphs>31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Lab 6</vt:lpstr>
      <vt:lpstr>PowerPoint 簡報</vt:lpstr>
      <vt:lpstr>PowerPoint 簡報</vt:lpstr>
      <vt:lpstr>What You Should Do for “Submission”</vt:lpstr>
      <vt:lpstr>Submission Instruction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dc:creator>科植 王</dc:creator>
  <cp:lastModifiedBy>科植 王</cp:lastModifiedBy>
  <cp:revision>47</cp:revision>
  <dcterms:created xsi:type="dcterms:W3CDTF">2020-08-28T10:32:45Z</dcterms:created>
  <dcterms:modified xsi:type="dcterms:W3CDTF">2020-11-01T09:09:18Z</dcterms:modified>
</cp:coreProperties>
</file>