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75" r:id="rId4"/>
    <p:sldId id="276" r:id="rId5"/>
    <p:sldId id="277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2022/9/28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3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Download this lab and run it, you will see the left figure.</a:t>
            </a:r>
          </a:p>
          <a:p>
            <a:r>
              <a:rPr kumimoji="1" lang="en-US" altLang="zh-TW" sz="1800" dirty="0"/>
              <a:t>By adding some transformations on the triangle, make the triangle move with the red dot and also fix the tip point (triangle) to rotate around the red dot.</a:t>
            </a:r>
          </a:p>
          <a:p>
            <a:pPr lvl="1"/>
            <a:r>
              <a:rPr kumimoji="1" lang="en-US" altLang="zh-TW" sz="1600" dirty="0"/>
              <a:t>Check the video here: </a:t>
            </a:r>
            <a:r>
              <a:rPr lang="zh-TW" altLang="en-US" sz="1600" dirty="0"/>
              <a:t>https://www.youtube.com/watch?v=SSud8JLqvU8&amp;list=PLsId7efYPyAah0Z64j9DpedSVAcvzOSKb&amp;index=2&amp;t=0s&amp;ab_channel=Ko-ChihWangKo-ChihWang</a:t>
            </a:r>
          </a:p>
          <a:p>
            <a:pPr lvl="1"/>
            <a:r>
              <a:rPr kumimoji="1" lang="en-US" altLang="zh-TW" sz="1600" dirty="0"/>
              <a:t> </a:t>
            </a:r>
          </a:p>
          <a:p>
            <a:pPr marL="0" indent="0">
              <a:buNone/>
            </a:pPr>
            <a:endParaRPr kumimoji="1" lang="en-US" altLang="zh-TW" sz="1800" dirty="0"/>
          </a:p>
          <a:p>
            <a:pPr marL="0" indent="0">
              <a:buNone/>
            </a:pPr>
            <a:r>
              <a:rPr kumimoji="1" lang="en-US" altLang="zh-TW" sz="1800" dirty="0"/>
              <a:t> Check the video here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1A75039-B15B-1143-853B-D332BA06FD51}"/>
              </a:ext>
            </a:extLst>
          </p:cNvPr>
          <p:cNvCxnSpPr>
            <a:cxnSpLocks/>
          </p:cNvCxnSpPr>
          <p:nvPr/>
        </p:nvCxnSpPr>
        <p:spPr>
          <a:xfrm>
            <a:off x="4690444" y="4522606"/>
            <a:ext cx="294620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143021-63A9-1644-9B2F-6D9F42627C29}"/>
              </a:ext>
            </a:extLst>
          </p:cNvPr>
          <p:cNvSpPr txBox="1"/>
          <p:nvPr/>
        </p:nvSpPr>
        <p:spPr>
          <a:xfrm>
            <a:off x="4639281" y="4082052"/>
            <a:ext cx="319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Transformations on the  triangle</a:t>
            </a:r>
            <a:endParaRPr kumimoji="1" lang="zh-TW" altLang="en-US" dirty="0"/>
          </a:p>
        </p:txBody>
      </p:sp>
      <p:pic>
        <p:nvPicPr>
          <p:cNvPr id="5" name="圖片 4" descr="一張含有 時鐘, 坐, 黑暗, 光 的圖片&#10;&#10;自動產生的描述">
            <a:extLst>
              <a:ext uri="{FF2B5EF4-FFF2-40B4-BE49-F238E27FC236}">
                <a16:creationId xmlns:a16="http://schemas.microsoft.com/office/drawing/2014/main" id="{0CC21664-995C-694D-A963-2525AA17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7" y="2519312"/>
            <a:ext cx="4055447" cy="40065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36D0EA-8701-414F-9FB8-34B08AC0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04" y="2467888"/>
            <a:ext cx="3957410" cy="396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13F87-0E8C-2041-9099-AB418846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22" y="1690688"/>
            <a:ext cx="4491799" cy="4351338"/>
          </a:xfrm>
        </p:spPr>
        <p:txBody>
          <a:bodyPr/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In </a:t>
            </a:r>
            <a:r>
              <a:rPr kumimoji="1" lang="en-US" altLang="zh-TW" dirty="0" err="1">
                <a:solidFill>
                  <a:srgbClr val="C00000"/>
                </a:solidFill>
              </a:rPr>
              <a:t>WebGL.js</a:t>
            </a:r>
            <a:r>
              <a:rPr kumimoji="1" lang="en-US" altLang="zh-TW" dirty="0">
                <a:solidFill>
                  <a:srgbClr val="C00000"/>
                </a:solidFill>
              </a:rPr>
              <a:t>, I set vertices information here (check the comment), do NOT change any information here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AF8A885-F99D-C44D-8F97-D823CC8EE072}"/>
              </a:ext>
            </a:extLst>
          </p:cNvPr>
          <p:cNvCxnSpPr>
            <a:cxnSpLocks/>
          </p:cNvCxnSpPr>
          <p:nvPr/>
        </p:nvCxnSpPr>
        <p:spPr>
          <a:xfrm>
            <a:off x="1532238" y="3188043"/>
            <a:ext cx="2928551" cy="53134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7410EAB-D312-A54E-8228-BA4CC44E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21" y="1690688"/>
            <a:ext cx="7414764" cy="28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571482F-772C-E64C-AE5F-10530B4C0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216" y="451634"/>
            <a:ext cx="7664984" cy="5954731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0E91E20-18FE-A344-84DA-B83A07E4F363}"/>
              </a:ext>
            </a:extLst>
          </p:cNvPr>
          <p:cNvSpPr txBox="1">
            <a:spLocks/>
          </p:cNvSpPr>
          <p:nvPr/>
        </p:nvSpPr>
        <p:spPr>
          <a:xfrm>
            <a:off x="0" y="2717040"/>
            <a:ext cx="37070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The only thing you can do is to add some transformations here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7665B7B8-6BFC-0346-B418-4DCC2F2773E7}"/>
              </a:ext>
            </a:extLst>
          </p:cNvPr>
          <p:cNvCxnSpPr>
            <a:cxnSpLocks/>
          </p:cNvCxnSpPr>
          <p:nvPr/>
        </p:nvCxnSpPr>
        <p:spPr>
          <a:xfrm flipV="1">
            <a:off x="3579431" y="1807779"/>
            <a:ext cx="971547" cy="11368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5BF0F9C-8630-DA43-8224-2D28716E797A}"/>
              </a:ext>
            </a:extLst>
          </p:cNvPr>
          <p:cNvSpPr txBox="1">
            <a:spLocks/>
          </p:cNvSpPr>
          <p:nvPr/>
        </p:nvSpPr>
        <p:spPr>
          <a:xfrm>
            <a:off x="96956" y="4802972"/>
            <a:ext cx="37070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b="1" dirty="0">
                <a:solidFill>
                  <a:srgbClr val="C00000"/>
                </a:solidFill>
              </a:rPr>
              <a:t>Firstly, try to understand how I make the red point rotate.</a:t>
            </a:r>
            <a:endParaRPr kumimoji="1"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3B4840EE-E481-0E5C-5121-29E034F6059E}"/>
              </a:ext>
            </a:extLst>
          </p:cNvPr>
          <p:cNvCxnSpPr>
            <a:cxnSpLocks/>
          </p:cNvCxnSpPr>
          <p:nvPr/>
        </p:nvCxnSpPr>
        <p:spPr>
          <a:xfrm flipV="1">
            <a:off x="3153713" y="4892709"/>
            <a:ext cx="1293055" cy="5684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0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B304714-9A65-8F48-B308-17B7EF48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97" y="0"/>
            <a:ext cx="9510584" cy="523011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48F19A5-7A16-004E-B8F3-9F91CEB83492}"/>
              </a:ext>
            </a:extLst>
          </p:cNvPr>
          <p:cNvSpPr txBox="1">
            <a:spLocks/>
          </p:cNvSpPr>
          <p:nvPr/>
        </p:nvSpPr>
        <p:spPr>
          <a:xfrm>
            <a:off x="395416" y="5230113"/>
            <a:ext cx="3707027" cy="1507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This is how we make the animation. In short, the function, draw(), is called repeatedly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D551DA8E-33EE-5346-8D35-FA9FBDEF0DD0}"/>
              </a:ext>
            </a:extLst>
          </p:cNvPr>
          <p:cNvCxnSpPr>
            <a:cxnSpLocks/>
          </p:cNvCxnSpPr>
          <p:nvPr/>
        </p:nvCxnSpPr>
        <p:spPr>
          <a:xfrm flipV="1">
            <a:off x="2248930" y="4226012"/>
            <a:ext cx="1" cy="100410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D3A513-073F-0945-96EA-46B5416FBFCF}"/>
              </a:ext>
            </a:extLst>
          </p:cNvPr>
          <p:cNvSpPr txBox="1">
            <a:spLocks/>
          </p:cNvSpPr>
          <p:nvPr/>
        </p:nvSpPr>
        <p:spPr>
          <a:xfrm>
            <a:off x="7026876" y="120362"/>
            <a:ext cx="3834713" cy="1770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You may be confused about how I create and use the vertex buffer object. I will explain that next week. Just assume everything is alright. Just take care of the transformations in draw().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6DBDE063-2F22-0744-89FA-1F16B73A0E9B}"/>
              </a:ext>
            </a:extLst>
          </p:cNvPr>
          <p:cNvCxnSpPr>
            <a:cxnSpLocks/>
          </p:cNvCxnSpPr>
          <p:nvPr/>
        </p:nvCxnSpPr>
        <p:spPr>
          <a:xfrm flipH="1">
            <a:off x="5820032" y="963827"/>
            <a:ext cx="1206845" cy="12727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09F8E2BF-9AF1-FD4E-889C-306DAE27513A}"/>
              </a:ext>
            </a:extLst>
          </p:cNvPr>
          <p:cNvCxnSpPr>
            <a:cxnSpLocks/>
          </p:cNvCxnSpPr>
          <p:nvPr/>
        </p:nvCxnSpPr>
        <p:spPr>
          <a:xfrm flipH="1">
            <a:off x="6096000" y="963827"/>
            <a:ext cx="930875" cy="21130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6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306</Words>
  <Application>Microsoft Macintosh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Lab 3</vt:lpstr>
      <vt:lpstr>PowerPoint 簡報</vt:lpstr>
      <vt:lpstr>PowerPoint 簡報</vt:lpstr>
      <vt:lpstr>PowerPoint 簡報</vt:lpstr>
      <vt:lpstr>PowerPoint 簡報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16</cp:revision>
  <dcterms:created xsi:type="dcterms:W3CDTF">2020-08-28T10:32:45Z</dcterms:created>
  <dcterms:modified xsi:type="dcterms:W3CDTF">2022-09-27T16:17:56Z</dcterms:modified>
</cp:coreProperties>
</file>