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72" r:id="rId4"/>
    <p:sldId id="271" r:id="rId5"/>
    <p:sldId id="273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2020/10/19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4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r>
              <a:rPr kumimoji="1" lang="en-US" altLang="zh-TW" dirty="0"/>
              <a:t>Download the lab4 template, you can see this figure</a:t>
            </a:r>
          </a:p>
          <a:p>
            <a:r>
              <a:rPr kumimoji="1" lang="en-US" altLang="zh-TW" dirty="0"/>
              <a:t>Goal</a:t>
            </a:r>
          </a:p>
          <a:p>
            <a:pPr lvl="1"/>
            <a:r>
              <a:rPr kumimoji="1" lang="en-US" altLang="zh-TW" dirty="0"/>
              <a:t>If you move the ”translate-x” slider, the robot will move left or right</a:t>
            </a:r>
          </a:p>
          <a:p>
            <a:pPr lvl="1"/>
            <a:r>
              <a:rPr kumimoji="1" lang="en-US" altLang="zh-TW" dirty="0"/>
              <a:t>If you move the ”green rotation” slider, the green arm will rotate</a:t>
            </a:r>
          </a:p>
          <a:p>
            <a:pPr lvl="1"/>
            <a:r>
              <a:rPr kumimoji="1" lang="en-US" altLang="zh-TW" dirty="0"/>
              <a:t>If you move the “yellow rotation” slider, the yellow arm will rotate</a:t>
            </a:r>
          </a:p>
          <a:p>
            <a:r>
              <a:rPr kumimoji="1" lang="en-US" altLang="zh-TW" dirty="0"/>
              <a:t>Or you can check this video</a:t>
            </a:r>
          </a:p>
          <a:p>
            <a:pPr lvl="1"/>
            <a:r>
              <a:rPr kumimoji="1" lang="en-US" altLang="zh-TW" dirty="0"/>
              <a:t>https://</a:t>
            </a:r>
            <a:r>
              <a:rPr kumimoji="1" lang="en-US" altLang="zh-TW" dirty="0" err="1"/>
              <a:t>www.youtube.com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watch?v</a:t>
            </a:r>
            <a:r>
              <a:rPr kumimoji="1" lang="en-US" altLang="zh-TW" dirty="0"/>
              <a:t>=mJn6BklPGmM&amp;feature=</a:t>
            </a:r>
            <a:r>
              <a:rPr kumimoji="1" lang="en-US" altLang="zh-TW" dirty="0" err="1"/>
              <a:t>youtu.be&amp;ab_channel</a:t>
            </a:r>
            <a:r>
              <a:rPr kumimoji="1" lang="en-US" altLang="zh-TW" dirty="0"/>
              <a:t>=Ko-</a:t>
            </a:r>
            <a:r>
              <a:rPr kumimoji="1" lang="en-US" altLang="zh-TW" dirty="0" err="1"/>
              <a:t>ChihWang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  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8F3C6C9-9688-8549-A274-CD896E64EC2E}"/>
              </a:ext>
            </a:extLst>
          </p:cNvPr>
          <p:cNvGrpSpPr/>
          <p:nvPr/>
        </p:nvGrpSpPr>
        <p:grpSpPr>
          <a:xfrm>
            <a:off x="7788455" y="4053016"/>
            <a:ext cx="3357340" cy="2671791"/>
            <a:chOff x="6293287" y="2441558"/>
            <a:chExt cx="4854072" cy="424617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23C151-1AA7-824A-8533-92CF44F4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3287" y="2441558"/>
              <a:ext cx="4854072" cy="4246179"/>
            </a:xfrm>
            <a:prstGeom prst="rect">
              <a:avLst/>
            </a:prstGeom>
          </p:spPr>
        </p:pic>
        <p:sp>
          <p:nvSpPr>
            <p:cNvPr id="4" name="弧線 3">
              <a:extLst>
                <a:ext uri="{FF2B5EF4-FFF2-40B4-BE49-F238E27FC236}">
                  <a16:creationId xmlns:a16="http://schemas.microsoft.com/office/drawing/2014/main" id="{CFECCC3F-D08F-3340-BFCA-EC98DF36367A}"/>
                </a:ext>
              </a:extLst>
            </p:cNvPr>
            <p:cNvSpPr/>
            <p:nvPr/>
          </p:nvSpPr>
          <p:spPr>
            <a:xfrm rot="6283956">
              <a:off x="8156469" y="3126737"/>
              <a:ext cx="385995" cy="493886"/>
            </a:xfrm>
            <a:prstGeom prst="arc">
              <a:avLst/>
            </a:prstGeom>
            <a:ln w="22225">
              <a:solidFill>
                <a:srgbClr val="00B050"/>
              </a:solidFill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" name="弧線 5">
              <a:extLst>
                <a:ext uri="{FF2B5EF4-FFF2-40B4-BE49-F238E27FC236}">
                  <a16:creationId xmlns:a16="http://schemas.microsoft.com/office/drawing/2014/main" id="{5F6AAA38-0884-014F-A2F3-840BCEC1A88D}"/>
                </a:ext>
              </a:extLst>
            </p:cNvPr>
            <p:cNvSpPr/>
            <p:nvPr/>
          </p:nvSpPr>
          <p:spPr>
            <a:xfrm rot="11883146">
              <a:off x="8692039" y="3236955"/>
              <a:ext cx="385995" cy="493886"/>
            </a:xfrm>
            <a:prstGeom prst="arc">
              <a:avLst/>
            </a:prstGeom>
            <a:ln w="22225">
              <a:solidFill>
                <a:srgbClr val="FFFF00"/>
              </a:solidFill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EF669A51-DF80-BB4D-8C6B-9A7DD4E03E9C}"/>
                </a:ext>
              </a:extLst>
            </p:cNvPr>
            <p:cNvCxnSpPr/>
            <p:nvPr/>
          </p:nvCxnSpPr>
          <p:spPr>
            <a:xfrm>
              <a:off x="8637372" y="5298572"/>
              <a:ext cx="11986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0AD3A87-9C2D-824E-91D6-60242231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49730" cy="45771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F56F0B-E776-3B4E-88C7-E173DBE9F356}"/>
              </a:ext>
            </a:extLst>
          </p:cNvPr>
          <p:cNvSpPr txBox="1"/>
          <p:nvPr/>
        </p:nvSpPr>
        <p:spPr>
          <a:xfrm>
            <a:off x="9415848" y="0"/>
            <a:ext cx="1974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/>
              <a:t>Index.html</a:t>
            </a:r>
            <a:endParaRPr kumimoji="1" lang="zh-TW" altLang="en-US" sz="3200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7A0A7CDF-4D39-8247-AB7B-3ECCDBDE5C5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649730" y="1651175"/>
            <a:ext cx="2092408" cy="119087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9EE70D-D10F-7D49-9368-276CFEF07750}"/>
              </a:ext>
            </a:extLst>
          </p:cNvPr>
          <p:cNvSpPr txBox="1"/>
          <p:nvPr/>
        </p:nvSpPr>
        <p:spPr>
          <a:xfrm>
            <a:off x="10742138" y="1466509"/>
            <a:ext cx="78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sliders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03F9AD73-753A-8942-802F-EDDE6236EBA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261131" y="1651175"/>
            <a:ext cx="2481007" cy="17778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13E31D8-743F-A644-933C-8C34CC5E1BF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547305" y="1651175"/>
            <a:ext cx="2194833" cy="193285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56A9E14-4F4C-E84B-9396-CB48CCA7ADB5}"/>
              </a:ext>
            </a:extLst>
          </p:cNvPr>
          <p:cNvSpPr/>
          <p:nvPr/>
        </p:nvSpPr>
        <p:spPr>
          <a:xfrm>
            <a:off x="3542272" y="2717575"/>
            <a:ext cx="2333012" cy="2974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D91267-B990-DC4F-A891-9C60C6439E20}"/>
              </a:ext>
            </a:extLst>
          </p:cNvPr>
          <p:cNvSpPr txBox="1"/>
          <p:nvPr/>
        </p:nvSpPr>
        <p:spPr>
          <a:xfrm>
            <a:off x="3476812" y="2348243"/>
            <a:ext cx="26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Min, max and initial value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F4C872-58DA-BE48-92A2-0E242EDB7EB0}"/>
              </a:ext>
            </a:extLst>
          </p:cNvPr>
          <p:cNvSpPr/>
          <p:nvPr/>
        </p:nvSpPr>
        <p:spPr>
          <a:xfrm>
            <a:off x="7094483" y="2693317"/>
            <a:ext cx="1473898" cy="2974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0733679E-65F9-6A40-9437-DBDA1CD47CF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715190" y="1651175"/>
            <a:ext cx="2026948" cy="218510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11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E0792FD-1EB4-554B-934D-43EADEDE3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7297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FC12818-8A96-DF43-98EF-0C96E2A87A97}"/>
              </a:ext>
            </a:extLst>
          </p:cNvPr>
          <p:cNvSpPr txBox="1"/>
          <p:nvPr/>
        </p:nvSpPr>
        <p:spPr>
          <a:xfrm>
            <a:off x="6969210" y="2693773"/>
            <a:ext cx="389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Register the call back function of sliders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015713F8-A57D-4549-A617-B99BA377752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46153" y="2878439"/>
            <a:ext cx="2923057" cy="112343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FC61CEEC-954F-A64F-BDCB-5859CD8DD52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161457" y="2878439"/>
            <a:ext cx="2807753" cy="210346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5D5FE73E-79C0-BE47-A1AF-8196D536EBF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277710" y="2878439"/>
            <a:ext cx="2691500" cy="308092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00E010A-3709-714C-B850-7CDCC20E2625}"/>
              </a:ext>
            </a:extLst>
          </p:cNvPr>
          <p:cNvCxnSpPr>
            <a:cxnSpLocks/>
          </p:cNvCxnSpPr>
          <p:nvPr/>
        </p:nvCxnSpPr>
        <p:spPr>
          <a:xfrm flipH="1">
            <a:off x="1250731" y="2389319"/>
            <a:ext cx="5821453" cy="970691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4D11029-8C90-6B4B-9CF0-B1D41AD3AC3B}"/>
              </a:ext>
            </a:extLst>
          </p:cNvPr>
          <p:cNvSpPr txBox="1"/>
          <p:nvPr/>
        </p:nvSpPr>
        <p:spPr>
          <a:xfrm>
            <a:off x="7072182" y="2172214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Function to draw a frame</a:t>
            </a:r>
            <a:endParaRPr kumimoji="1" lang="zh-TW" altLang="en-US" dirty="0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575D3D9D-61B9-FA4E-8BE9-07C73CD6FA9E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150076" y="516410"/>
            <a:ext cx="4922106" cy="5663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FBE6BFE-47E8-0447-9384-22733E61E0C6}"/>
              </a:ext>
            </a:extLst>
          </p:cNvPr>
          <p:cNvSpPr txBox="1"/>
          <p:nvPr/>
        </p:nvSpPr>
        <p:spPr>
          <a:xfrm>
            <a:off x="7072182" y="898098"/>
            <a:ext cx="275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Store the input from sliders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1B9AE51-2F2B-5B46-A8E3-01DBA28CF908}"/>
              </a:ext>
            </a:extLst>
          </p:cNvPr>
          <p:cNvSpPr txBox="1"/>
          <p:nvPr/>
        </p:nvSpPr>
        <p:spPr>
          <a:xfrm>
            <a:off x="7302634" y="0"/>
            <a:ext cx="322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/>
              <a:t>WebGL.js</a:t>
            </a:r>
            <a:r>
              <a:rPr kumimoji="1" lang="en-US" altLang="zh-TW" sz="3200" dirty="0"/>
              <a:t> – main()</a:t>
            </a:r>
            <a:endParaRPr kumimoji="1" lang="zh-TW" altLang="en-US" sz="3200" dirty="0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0C07B0D2-BB10-5D41-818F-3BB1EC0D4ED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573518" y="2874665"/>
            <a:ext cx="3395692" cy="377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30B271B6-8089-7B49-A30F-1E3E9B5DF38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250731" y="2356880"/>
            <a:ext cx="5821451" cy="206202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7A637490-9B9E-8445-94AC-9A8C6BF8077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327749" y="2356880"/>
            <a:ext cx="5744433" cy="3097989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2F371848-0964-4B49-BEE9-A8AA5D2FC5E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250729" y="2356880"/>
            <a:ext cx="5821453" cy="4149023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0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15FC41C-1B2A-6342-B1DB-D52FA04B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284" y="0"/>
            <a:ext cx="565249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AB6DB20-5FCC-1C41-AACC-0127506539E4}"/>
              </a:ext>
            </a:extLst>
          </p:cNvPr>
          <p:cNvSpPr txBox="1"/>
          <p:nvPr/>
        </p:nvSpPr>
        <p:spPr>
          <a:xfrm>
            <a:off x="7302634" y="0"/>
            <a:ext cx="357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/>
              <a:t>WebGL.js</a:t>
            </a:r>
            <a:r>
              <a:rPr kumimoji="1" lang="en-US" altLang="zh-TW" sz="3200" dirty="0"/>
              <a:t> – redraw()</a:t>
            </a:r>
            <a:endParaRPr kumimoji="1" lang="zh-TW" altLang="en-US" sz="3200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6E014E0-D776-3544-9F6C-AEBA264E87A7}"/>
              </a:ext>
            </a:extLst>
          </p:cNvPr>
          <p:cNvCxnSpPr>
            <a:cxnSpLocks/>
          </p:cNvCxnSpPr>
          <p:nvPr/>
        </p:nvCxnSpPr>
        <p:spPr>
          <a:xfrm flipH="1">
            <a:off x="2557849" y="1779373"/>
            <a:ext cx="4744786" cy="77847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DE89340A-7CEE-8043-A5DC-A6FAA31C2F11}"/>
              </a:ext>
            </a:extLst>
          </p:cNvPr>
          <p:cNvCxnSpPr>
            <a:cxnSpLocks/>
          </p:cNvCxnSpPr>
          <p:nvPr/>
        </p:nvCxnSpPr>
        <p:spPr>
          <a:xfrm flipH="1">
            <a:off x="2261286" y="1779373"/>
            <a:ext cx="5041349" cy="20388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55FB323F-CEDF-F54F-99C5-4EC12AB01F1D}"/>
              </a:ext>
            </a:extLst>
          </p:cNvPr>
          <p:cNvCxnSpPr>
            <a:cxnSpLocks/>
          </p:cNvCxnSpPr>
          <p:nvPr/>
        </p:nvCxnSpPr>
        <p:spPr>
          <a:xfrm flipH="1">
            <a:off x="2734962" y="1779373"/>
            <a:ext cx="4567673" cy="362053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22B89D-AA39-B04D-9F19-2068487E0760}"/>
              </a:ext>
            </a:extLst>
          </p:cNvPr>
          <p:cNvSpPr txBox="1"/>
          <p:nvPr/>
        </p:nvSpPr>
        <p:spPr>
          <a:xfrm>
            <a:off x="7335735" y="1594707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Check these TODO</a:t>
            </a:r>
            <a:endParaRPr kumimoji="1" lang="zh-TW" altLang="en-US" dirty="0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0E18BD41-BBE6-9640-98B2-68ACC61447B3}"/>
              </a:ext>
            </a:extLst>
          </p:cNvPr>
          <p:cNvCxnSpPr>
            <a:cxnSpLocks/>
          </p:cNvCxnSpPr>
          <p:nvPr/>
        </p:nvCxnSpPr>
        <p:spPr>
          <a:xfrm flipH="1">
            <a:off x="3657600" y="1779373"/>
            <a:ext cx="3645035" cy="480677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5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243</Words>
  <Application>Microsoft Macintosh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Lab 4</vt:lpstr>
      <vt:lpstr>PowerPoint 簡報</vt:lpstr>
      <vt:lpstr>PowerPoint 簡報</vt:lpstr>
      <vt:lpstr>PowerPoint 簡報</vt:lpstr>
      <vt:lpstr>PowerPoint 簡報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21</cp:revision>
  <dcterms:created xsi:type="dcterms:W3CDTF">2020-08-28T10:32:45Z</dcterms:created>
  <dcterms:modified xsi:type="dcterms:W3CDTF">2020-10-19T09:38:31Z</dcterms:modified>
</cp:coreProperties>
</file>