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1" autoAdjust="0"/>
    <p:restoredTop sz="94660"/>
  </p:normalViewPr>
  <p:slideViewPr>
    <p:cSldViewPr snapToGrid="0">
      <p:cViewPr>
        <p:scale>
          <a:sx n="75" d="100"/>
          <a:sy n="75" d="100"/>
        </p:scale>
        <p:origin x="-564" y="-3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0B6F4-512E-4F4B-8B7F-4842C9944063}" type="datetimeFigureOut">
              <a:rPr lang="en-US" smtClean="0"/>
              <a:t>04/16/15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1CD44-1FB4-4625-A645-110821402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658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0B6F4-512E-4F4B-8B7F-4842C9944063}" type="datetimeFigureOut">
              <a:rPr lang="en-US" smtClean="0"/>
              <a:t>04/16/15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1CD44-1FB4-4625-A645-110821402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530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0B6F4-512E-4F4B-8B7F-4842C9944063}" type="datetimeFigureOut">
              <a:rPr lang="en-US" smtClean="0"/>
              <a:t>04/16/15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1CD44-1FB4-4625-A645-110821402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452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0B6F4-512E-4F4B-8B7F-4842C9944063}" type="datetimeFigureOut">
              <a:rPr lang="en-US" smtClean="0"/>
              <a:t>04/16/15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1CD44-1FB4-4625-A645-110821402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06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0B6F4-512E-4F4B-8B7F-4842C9944063}" type="datetimeFigureOut">
              <a:rPr lang="en-US" smtClean="0"/>
              <a:t>04/16/15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1CD44-1FB4-4625-A645-110821402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958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0B6F4-512E-4F4B-8B7F-4842C9944063}" type="datetimeFigureOut">
              <a:rPr lang="en-US" smtClean="0"/>
              <a:t>04/16/15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1CD44-1FB4-4625-A645-110821402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852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0B6F4-512E-4F4B-8B7F-4842C9944063}" type="datetimeFigureOut">
              <a:rPr lang="en-US" smtClean="0"/>
              <a:t>04/16/15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1CD44-1FB4-4625-A645-110821402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279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0B6F4-512E-4F4B-8B7F-4842C9944063}" type="datetimeFigureOut">
              <a:rPr lang="en-US" smtClean="0"/>
              <a:t>04/16/15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1CD44-1FB4-4625-A645-110821402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643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0B6F4-512E-4F4B-8B7F-4842C9944063}" type="datetimeFigureOut">
              <a:rPr lang="en-US" smtClean="0"/>
              <a:t>04/16/15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1CD44-1FB4-4625-A645-110821402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010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0B6F4-512E-4F4B-8B7F-4842C9944063}" type="datetimeFigureOut">
              <a:rPr lang="en-US" smtClean="0"/>
              <a:t>04/16/15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1CD44-1FB4-4625-A645-110821402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847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0B6F4-512E-4F4B-8B7F-4842C9944063}" type="datetimeFigureOut">
              <a:rPr lang="en-US" smtClean="0"/>
              <a:t>04/16/15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1CD44-1FB4-4625-A645-110821402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800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0B6F4-512E-4F4B-8B7F-4842C9944063}" type="datetimeFigureOut">
              <a:rPr lang="en-US" smtClean="0"/>
              <a:t>04/16/15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F1CD44-1FB4-4625-A645-110821402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548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151" y="1626824"/>
            <a:ext cx="5123698" cy="97231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151" y="2790243"/>
            <a:ext cx="5122800" cy="625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7023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IVT, NTNU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Andreas R Dahl</dc:creator>
  <cp:lastModifiedBy>Tor Idland</cp:lastModifiedBy>
  <cp:revision>3</cp:revision>
  <dcterms:created xsi:type="dcterms:W3CDTF">2015-04-13T13:04:40Z</dcterms:created>
  <dcterms:modified xsi:type="dcterms:W3CDTF">2015-04-16T10:45:43Z</dcterms:modified>
</cp:coreProperties>
</file>